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7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orient="horz" pos="2984">
          <p15:clr>
            <a:srgbClr val="A4A3A4"/>
          </p15:clr>
        </p15:guide>
        <p15:guide id="3" orient="horz" pos="883">
          <p15:clr>
            <a:srgbClr val="A4A3A4"/>
          </p15:clr>
        </p15:guide>
        <p15:guide id="4" pos="2768">
          <p15:clr>
            <a:srgbClr val="A4A3A4"/>
          </p15:clr>
        </p15:guide>
        <p15:guide id="5" pos="418">
          <p15:clr>
            <a:srgbClr val="A4A3A4"/>
          </p15:clr>
        </p15:guide>
        <p15:guide id="6" pos="5342">
          <p15:clr>
            <a:srgbClr val="A4A3A4"/>
          </p15:clr>
        </p15:guide>
        <p15:guide id="7" pos="4003">
          <p15:clr>
            <a:srgbClr val="A4A3A4"/>
          </p15:clr>
        </p15:guide>
        <p15:guide id="8" pos="2996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17" roundtripDataSignature="AMtx7miSeuqbt3siNiol+QyU7CNxR5ub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984" orient="horz"/>
        <p:guide pos="883" orient="horz"/>
        <p:guide pos="2768"/>
        <p:guide pos="418"/>
        <p:guide pos="5342"/>
        <p:guide pos="4003"/>
        <p:guide pos="2996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361ba023eb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2" name="Google Shape;372;g1361ba023eb_0_3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0" name="Google Shape;38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6" name="Google Shape;4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2" name="Google Shape;42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9" name="Google Shape;4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6" name="Google Shape;4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9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2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2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2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12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bg>
      <p:bgPr>
        <a:solidFill>
          <a:schemeClr val="lt2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2"/>
          <p:cNvSpPr txBox="1"/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" name="Google Shape;15;p12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2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" name="Google Shape;18;p12"/>
          <p:cNvSpPr txBox="1"/>
          <p:nvPr>
            <p:ph idx="2" type="body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0"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3" type="body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0" name="Google Shape;20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4472" y="330098"/>
            <a:ext cx="2915055" cy="6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3"/>
          <p:cNvSpPr txBox="1"/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b="1" sz="3000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" type="body"/>
          </p:nvPr>
        </p:nvSpPr>
        <p:spPr>
          <a:xfrm>
            <a:off x="663575" y="1425909"/>
            <a:ext cx="5688000" cy="2847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indent="-31496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Green Speech Bubbles" showMasterSp="0">
  <p:cSld name="Divider Green Speech Bubbles">
    <p:bg>
      <p:bgPr>
        <a:solidFill>
          <a:schemeClr val="dk2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4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14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4" name="Google Shape;34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lue Humanist Figure">
  <p:cSld name="Divider Blue Humanist Figure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5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15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3" name="Google Shape;4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lue Speech Bubbles" showMasterSp="0">
  <p:cSld name="Divider Blue Speech Bubbles">
    <p:bg>
      <p:bgPr>
        <a:solidFill>
          <a:schemeClr val="lt2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16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0" name="Google Shape;5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urple Humanist Figure">
  <p:cSld name="Divider Purple Humanist Figure">
    <p:bg>
      <p:bgPr>
        <a:solidFill>
          <a:srgbClr val="702F8A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7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6" name="Google Shape;56;p17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7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9" name="Google Shape;5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urple Speech Bubbles" showMasterSp="0">
  <p:cSld name="Divider Purple Speech Bubbles">
    <p:bg>
      <p:bgPr>
        <a:solidFill>
          <a:schemeClr val="accen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8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8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8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8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6" name="Google Shape;6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Text and Content">
  <p:cSld name="Title Text and Conten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b="1" sz="3000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>
            <a:off x="663575" y="1425909"/>
            <a:ext cx="4092575" cy="2847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indent="-31496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4" name="Google Shape;74;p19"/>
          <p:cNvSpPr txBox="1"/>
          <p:nvPr>
            <p:ph idx="2" type="body"/>
          </p:nvPr>
        </p:nvSpPr>
        <p:spPr>
          <a:xfrm>
            <a:off x="5148263" y="484188"/>
            <a:ext cx="3332162" cy="3382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>
  <p:cSld name="1_Title Slide">
    <p:bg>
      <p:bgPr>
        <a:solidFill>
          <a:schemeClr val="lt2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/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" type="subTitle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8" name="Google Shape;78;p20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1" name="Google Shape;81;p20"/>
          <p:cNvSpPr txBox="1"/>
          <p:nvPr>
            <p:ph idx="2" type="body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0"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3" type="body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83" name="Google Shape;83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68070" y="268072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Green Humanist Figure">
  <p:cSld name="1_Divider Green Humanist Figure">
    <p:bg>
      <p:bgPr>
        <a:solidFill>
          <a:schemeClr val="dk2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1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8" name="Google Shape;88;p21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1" name="Google Shape;91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Green Speech Bubbles" showMasterSp="0">
  <p:cSld name="1_Divider Green Speech Bubbles">
    <p:bg>
      <p:bgPr>
        <a:solidFill>
          <a:schemeClr val="dk2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2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6" name="Google Shape;96;p22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2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2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9" name="Google Shape;99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Blue Humanist Figure">
  <p:cSld name="1_Divider Blue Humanist Figure">
    <p:bg>
      <p:bgPr>
        <a:solidFill>
          <a:schemeClr val="lt2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3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3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p23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8" name="Google Shape;10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Blue Speech Bubbles" showMasterSp="0">
  <p:cSld name="1_Divider Blue Speech Bubbles">
    <p:bg>
      <p:bgPr>
        <a:solidFill>
          <a:schemeClr val="lt2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4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24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4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5" name="Google Shape;115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urple Humanist Figure">
  <p:cSld name="1_Divider Purple Humanist Figure">
    <p:bg>
      <p:bgPr>
        <a:solidFill>
          <a:srgbClr val="702F8A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5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5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1" name="Google Shape;121;p25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5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5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4" name="Google Shape;12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urple Speech Bubbles" showMasterSp="0">
  <p:cSld name="1_Divider Purple Speech Bubbles">
    <p:bg>
      <p:bgPr>
        <a:solidFill>
          <a:schemeClr val="accen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6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6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26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6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6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1" name="Google Shape;13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7"/>
          <p:cNvSpPr txBox="1"/>
          <p:nvPr>
            <p:ph idx="1" type="body"/>
          </p:nvPr>
        </p:nvSpPr>
        <p:spPr>
          <a:xfrm>
            <a:off x="663575" y="1428749"/>
            <a:ext cx="3720357" cy="2799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336550" lvl="2" marL="13716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36" name="Google Shape;136;p27"/>
          <p:cNvSpPr txBox="1"/>
          <p:nvPr>
            <p:ph idx="2" type="body"/>
          </p:nvPr>
        </p:nvSpPr>
        <p:spPr>
          <a:xfrm>
            <a:off x="4756150" y="1428749"/>
            <a:ext cx="3724275" cy="2799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336550" lvl="2" marL="13716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37" name="Google Shape;137;p27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7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8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8"/>
          <p:cNvSpPr txBox="1"/>
          <p:nvPr>
            <p:ph idx="1" type="body"/>
          </p:nvPr>
        </p:nvSpPr>
        <p:spPr>
          <a:xfrm>
            <a:off x="663575" y="1002180"/>
            <a:ext cx="372847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b="1" sz="1800"/>
            </a:lvl3pPr>
            <a:lvl4pPr indent="-22860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4pPr>
            <a:lvl5pPr indent="-22860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3" name="Google Shape;143;p28"/>
          <p:cNvSpPr txBox="1"/>
          <p:nvPr>
            <p:ph idx="2" type="body"/>
          </p:nvPr>
        </p:nvSpPr>
        <p:spPr>
          <a:xfrm>
            <a:off x="663574" y="1631156"/>
            <a:ext cx="3730625" cy="26687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44" name="Google Shape;144;p28"/>
          <p:cNvSpPr txBox="1"/>
          <p:nvPr>
            <p:ph idx="3" type="body"/>
          </p:nvPr>
        </p:nvSpPr>
        <p:spPr>
          <a:xfrm>
            <a:off x="4758461" y="1002180"/>
            <a:ext cx="3721964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b="1" sz="1800"/>
            </a:lvl3pPr>
            <a:lvl4pPr indent="-22860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4pPr>
            <a:lvl5pPr indent="-22860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5" name="Google Shape;145;p28"/>
          <p:cNvSpPr txBox="1"/>
          <p:nvPr>
            <p:ph idx="4" type="body"/>
          </p:nvPr>
        </p:nvSpPr>
        <p:spPr>
          <a:xfrm>
            <a:off x="4756150" y="1631156"/>
            <a:ext cx="3724275" cy="26687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46" name="Google Shape;146;p28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8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9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9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3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0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/>
          <p:nvPr>
            <p:ph type="title"/>
          </p:nvPr>
        </p:nvSpPr>
        <p:spPr>
          <a:xfrm>
            <a:off x="663575" y="204787"/>
            <a:ext cx="2801939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31"/>
          <p:cNvSpPr txBox="1"/>
          <p:nvPr>
            <p:ph idx="1" type="body"/>
          </p:nvPr>
        </p:nvSpPr>
        <p:spPr>
          <a:xfrm>
            <a:off x="3575050" y="204789"/>
            <a:ext cx="4905375" cy="40231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indent="-228600" lvl="1" marL="9144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indent="-358139" lvl="2" marL="1371600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indent="-336550" lvl="3" marL="18288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indent="-336550" lvl="4" marL="22860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61" name="Google Shape;161;p31"/>
          <p:cNvSpPr txBox="1"/>
          <p:nvPr>
            <p:ph idx="2" type="body"/>
          </p:nvPr>
        </p:nvSpPr>
        <p:spPr>
          <a:xfrm>
            <a:off x="663575" y="1076327"/>
            <a:ext cx="2801939" cy="3164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indent="-228600" lvl="3" marL="18288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indent="-228600" lvl="4" marL="22860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2" name="Google Shape;162;p31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3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1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2"/>
          <p:cNvSpPr txBox="1"/>
          <p:nvPr>
            <p:ph type="title"/>
          </p:nvPr>
        </p:nvSpPr>
        <p:spPr>
          <a:xfrm>
            <a:off x="663575" y="3600450"/>
            <a:ext cx="6932761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32"/>
          <p:cNvSpPr/>
          <p:nvPr>
            <p:ph idx="2" type="pic"/>
          </p:nvPr>
        </p:nvSpPr>
        <p:spPr>
          <a:xfrm>
            <a:off x="663575" y="459581"/>
            <a:ext cx="781685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32"/>
          <p:cNvSpPr txBox="1"/>
          <p:nvPr>
            <p:ph idx="1" type="body"/>
          </p:nvPr>
        </p:nvSpPr>
        <p:spPr>
          <a:xfrm>
            <a:off x="663575" y="4025503"/>
            <a:ext cx="6932761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indent="-228600" lvl="3" marL="18288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indent="-228600" lvl="4" marL="22860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9" name="Google Shape;169;p32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32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32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3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33"/>
          <p:cNvSpPr txBox="1"/>
          <p:nvPr>
            <p:ph idx="1" type="body"/>
          </p:nvPr>
        </p:nvSpPr>
        <p:spPr>
          <a:xfrm rot="5400000">
            <a:off x="1989925" y="99249"/>
            <a:ext cx="3035299" cy="56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" name="Google Shape;175;p33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3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33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4"/>
          <p:cNvSpPr txBox="1"/>
          <p:nvPr>
            <p:ph type="title"/>
          </p:nvPr>
        </p:nvSpPr>
        <p:spPr>
          <a:xfrm rot="5400000">
            <a:off x="5360591" y="1474789"/>
            <a:ext cx="4388644" cy="185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34"/>
          <p:cNvSpPr txBox="1"/>
          <p:nvPr>
            <p:ph idx="1" type="body"/>
          </p:nvPr>
        </p:nvSpPr>
        <p:spPr>
          <a:xfrm rot="5400000">
            <a:off x="1314846" y="-445294"/>
            <a:ext cx="4388644" cy="56911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34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3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34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bg>
      <p:bgPr>
        <a:solidFill>
          <a:schemeClr val="lt2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361ba023eb_0_400"/>
          <p:cNvSpPr txBox="1"/>
          <p:nvPr>
            <p:ph type="ctrTitle"/>
          </p:nvPr>
        </p:nvSpPr>
        <p:spPr>
          <a:xfrm>
            <a:off x="654050" y="1362053"/>
            <a:ext cx="78168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g1361ba023eb_0_400"/>
          <p:cNvSpPr txBox="1"/>
          <p:nvPr>
            <p:ph idx="1" type="subTitle"/>
          </p:nvPr>
        </p:nvSpPr>
        <p:spPr>
          <a:xfrm>
            <a:off x="663575" y="2180179"/>
            <a:ext cx="78168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rtl="0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rtl="0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4" name="Google Shape;194;g1361ba023eb_0_40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g1361ba023eb_0_40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g1361ba023eb_0_40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97" name="Google Shape;197;g1361ba023eb_0_400"/>
          <p:cNvSpPr txBox="1"/>
          <p:nvPr>
            <p:ph idx="2" type="body"/>
          </p:nvPr>
        </p:nvSpPr>
        <p:spPr>
          <a:xfrm>
            <a:off x="2987824" y="2466409"/>
            <a:ext cx="316860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0" sz="1000">
                <a:solidFill>
                  <a:schemeClr val="lt1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8" name="Google Shape;198;g1361ba023eb_0_400"/>
          <p:cNvSpPr txBox="1"/>
          <p:nvPr>
            <p:ph idx="3" type="body"/>
          </p:nvPr>
        </p:nvSpPr>
        <p:spPr>
          <a:xfrm>
            <a:off x="3815556" y="2624710"/>
            <a:ext cx="15129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picture containing drawing&#10;&#10;Description automatically generated" id="199" name="Google Shape;199;g1361ba023eb_0_40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81000" y="3101858"/>
            <a:ext cx="10365638" cy="23920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00" name="Google Shape;200;g1361ba023eb_0_4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6600" y="444214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Green Humanist Figure" type="secHead">
  <p:cSld name="SECTION_HEADER">
    <p:bg>
      <p:bgPr>
        <a:solidFill>
          <a:schemeClr val="dk2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361ba023eb_0_410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g1361ba023eb_0_410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4" name="Google Shape;204;g1361ba023eb_0_41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g1361ba023eb_0_41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g1361ba023eb_0_41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07" name="Google Shape;207;g1361ba023eb_0_4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08" name="Google Shape;208;g1361ba023eb_0_4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Green Speech Bubbles" showMasterSp="0">
  <p:cSld name="Divider Green Speech Bubbles">
    <p:bg>
      <p:bgPr>
        <a:solidFill>
          <a:schemeClr val="dk2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361ba023eb_0_418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g1361ba023eb_0_418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12" name="Google Shape;212;g1361ba023eb_0_418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g1361ba023eb_0_41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g1361ba023eb_0_418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5" name="Google Shape;215;g1361ba023eb_0_4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16" name="Google Shape;216;g1361ba023eb_0_4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lue Humanist Figure">
  <p:cSld name="Divider Blue Humanist Figure">
    <p:bg>
      <p:bgPr>
        <a:solidFill>
          <a:schemeClr val="lt2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g1361ba023eb_0_4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1361ba023eb_0_426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g1361ba023eb_0_426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1" name="Google Shape;221;g1361ba023eb_0_426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g1361ba023eb_0_426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g1361ba023eb_0_426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lue Speech Bubbles" showMasterSp="0">
  <p:cSld name="Divider Blue Speech Bubbles">
    <p:bg>
      <p:bgPr>
        <a:solidFill>
          <a:schemeClr val="lt2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361ba023eb_0_433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g1361ba023eb_0_433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7" name="Google Shape;227;g1361ba023eb_0_433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g1361ba023eb_0_43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g1361ba023eb_0_433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30" name="Google Shape;230;g1361ba023eb_0_4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31" name="Google Shape;231;g1361ba023eb_0_4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urple Humanist Figure">
  <p:cSld name="Divider Purple Humanist Figure">
    <p:bg>
      <p:bgPr>
        <a:solidFill>
          <a:srgbClr val="702F8A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g1361ba023eb_0_4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g1361ba023eb_0_441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g1361ba023eb_0_441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36" name="Google Shape;236;g1361ba023eb_0_441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g1361ba023eb_0_44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g1361ba023eb_0_441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A picture containing drawing&#10;&#10;Description automatically generated" id="239" name="Google Shape;239;g1361ba023eb_0_4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urple Speech Bubbles" showMasterSp="0">
  <p:cSld name="Divider Purple Speech Bubbles">
    <p:bg>
      <p:bgPr>
        <a:solidFill>
          <a:schemeClr val="accent1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361ba023eb_0_449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g1361ba023eb_0_449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3" name="Google Shape;243;g1361ba023eb_0_449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g1361ba023eb_0_44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g1361ba023eb_0_449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46" name="Google Shape;246;g1361ba023eb_0_4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47" name="Google Shape;247;g1361ba023eb_0_4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574" y="549911"/>
            <a:ext cx="3504045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361ba023eb_0_457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b="1" sz="3000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g1361ba023eb_0_457"/>
          <p:cNvSpPr txBox="1"/>
          <p:nvPr>
            <p:ph idx="1" type="body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indent="-228600" lvl="1" marL="91440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indent="-31496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indent="-314960" lvl="3" marL="18288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1" name="Google Shape;251;g1361ba023eb_0_457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g1361ba023eb_0_45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g1361ba023eb_0_457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Text and Content">
  <p:cSld name="Title Text and Content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361ba023eb_0_463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b="1" sz="3000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g1361ba023eb_0_463"/>
          <p:cNvSpPr txBox="1"/>
          <p:nvPr>
            <p:ph idx="1" type="body"/>
          </p:nvPr>
        </p:nvSpPr>
        <p:spPr>
          <a:xfrm>
            <a:off x="663575" y="1425909"/>
            <a:ext cx="40926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indent="-228600" lvl="1" marL="91440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indent="-31496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indent="-314960" lvl="3" marL="18288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7" name="Google Shape;257;g1361ba023eb_0_463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g1361ba023eb_0_46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g1361ba023eb_0_463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60" name="Google Shape;260;g1361ba023eb_0_463"/>
          <p:cNvSpPr txBox="1"/>
          <p:nvPr>
            <p:ph idx="2" type="body"/>
          </p:nvPr>
        </p:nvSpPr>
        <p:spPr>
          <a:xfrm>
            <a:off x="5148263" y="484188"/>
            <a:ext cx="3332100" cy="3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>
  <p:cSld name="1_Title Slide">
    <p:bg>
      <p:bgPr>
        <a:solidFill>
          <a:schemeClr val="lt2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361ba023eb_0_470"/>
          <p:cNvSpPr txBox="1"/>
          <p:nvPr>
            <p:ph type="ctrTitle"/>
          </p:nvPr>
        </p:nvSpPr>
        <p:spPr>
          <a:xfrm>
            <a:off x="654050" y="1362053"/>
            <a:ext cx="78168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g1361ba023eb_0_470"/>
          <p:cNvSpPr txBox="1"/>
          <p:nvPr>
            <p:ph idx="1" type="subTitle"/>
          </p:nvPr>
        </p:nvSpPr>
        <p:spPr>
          <a:xfrm>
            <a:off x="663575" y="2180179"/>
            <a:ext cx="78168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rtl="0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rtl="0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4" name="Google Shape;264;g1361ba023eb_0_47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g1361ba023eb_0_47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g1361ba023eb_0_47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67" name="Google Shape;267;g1361ba023eb_0_470"/>
          <p:cNvSpPr txBox="1"/>
          <p:nvPr>
            <p:ph idx="2" type="body"/>
          </p:nvPr>
        </p:nvSpPr>
        <p:spPr>
          <a:xfrm>
            <a:off x="2987824" y="2466409"/>
            <a:ext cx="316860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0" sz="1000">
                <a:solidFill>
                  <a:schemeClr val="lt1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8" name="Google Shape;268;g1361ba023eb_0_470"/>
          <p:cNvSpPr txBox="1"/>
          <p:nvPr>
            <p:ph idx="3" type="body"/>
          </p:nvPr>
        </p:nvSpPr>
        <p:spPr>
          <a:xfrm>
            <a:off x="3815556" y="2624710"/>
            <a:ext cx="15129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69" name="Google Shape;269;g1361ba023eb_0_4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68070" y="361950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1361ba023eb_0_4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Green Humanist Figure">
  <p:cSld name="1_Divider Green Humanist Figure">
    <p:bg>
      <p:bgPr>
        <a:solidFill>
          <a:schemeClr val="dk2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361ba023eb_0_480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g1361ba023eb_0_480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4" name="Google Shape;274;g1361ba023eb_0_48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g1361ba023eb_0_48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g1361ba023eb_0_48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77" name="Google Shape;277;g1361ba023eb_0_48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g1361ba023eb_0_4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Green Speech Bubbles" showMasterSp="0">
  <p:cSld name="1_Divider Green Speech Bubbles">
    <p:bg>
      <p:bgPr>
        <a:solidFill>
          <a:schemeClr val="dk2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361ba023eb_0_488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1" name="Google Shape;281;g1361ba023eb_0_488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2" name="Google Shape;282;g1361ba023eb_0_488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g1361ba023eb_0_48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g1361ba023eb_0_488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85" name="Google Shape;285;g1361ba023eb_0_4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g1361ba023eb_0_4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Blue Humanist Figure">
  <p:cSld name="1_Divider Blue Humanist Figure">
    <p:bg>
      <p:bgPr>
        <a:solidFill>
          <a:schemeClr val="lt2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g1361ba023eb_0_4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g1361ba023eb_0_496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g1361ba023eb_0_496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1" name="Google Shape;291;g1361ba023eb_0_496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g1361ba023eb_0_496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g1361ba023eb_0_496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94" name="Google Shape;294;g1361ba023eb_0_4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Blue Speech Bubbles" showMasterSp="0">
  <p:cSld name="1_Divider Blue Speech Bubbles">
    <p:bg>
      <p:bgPr>
        <a:solidFill>
          <a:schemeClr val="lt2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361ba023eb_0_504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g1361ba023eb_0_504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8" name="Google Shape;298;g1361ba023eb_0_504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g1361ba023eb_0_50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g1361ba023eb_0_504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01" name="Google Shape;301;g1361ba023eb_0_50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1361ba023eb_0_5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urple Humanist Figure">
  <p:cSld name="1_Divider Purple Humanist Figure">
    <p:bg>
      <p:bgPr>
        <a:solidFill>
          <a:srgbClr val="702F8A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g1361ba023eb_0_5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g1361ba023eb_0_512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g1361ba023eb_0_512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7" name="Google Shape;307;g1361ba023eb_0_512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g1361ba023eb_0_512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g1361ba023eb_0_512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10" name="Google Shape;310;g1361ba023eb_0_5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urple Speech Bubbles" showMasterSp="0">
  <p:cSld name="1_Divider Purple Speech Bubbles">
    <p:bg>
      <p:bgPr>
        <a:solidFill>
          <a:schemeClr val="accent1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1361ba023eb_0_520"/>
          <p:cNvSpPr txBox="1"/>
          <p:nvPr>
            <p:ph type="title"/>
          </p:nvPr>
        </p:nvSpPr>
        <p:spPr>
          <a:xfrm>
            <a:off x="663575" y="1330191"/>
            <a:ext cx="781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g1361ba023eb_0_520"/>
          <p:cNvSpPr txBox="1"/>
          <p:nvPr>
            <p:ph idx="1" type="body"/>
          </p:nvPr>
        </p:nvSpPr>
        <p:spPr>
          <a:xfrm>
            <a:off x="663574" y="2192735"/>
            <a:ext cx="78168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4" name="Google Shape;314;g1361ba023eb_0_52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g1361ba023eb_0_52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g1361ba023eb_0_52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17" name="Google Shape;317;g1361ba023eb_0_5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1361ba023eb_0_5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3998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361ba023eb_0_528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g1361ba023eb_0_528"/>
          <p:cNvSpPr txBox="1"/>
          <p:nvPr>
            <p:ph idx="1" type="body"/>
          </p:nvPr>
        </p:nvSpPr>
        <p:spPr>
          <a:xfrm>
            <a:off x="663575" y="1428749"/>
            <a:ext cx="3720300" cy="27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rtl="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336550" lvl="2" marL="1371600" rtl="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2" name="Google Shape;322;g1361ba023eb_0_528"/>
          <p:cNvSpPr txBox="1"/>
          <p:nvPr>
            <p:ph idx="2" type="body"/>
          </p:nvPr>
        </p:nvSpPr>
        <p:spPr>
          <a:xfrm>
            <a:off x="4756150" y="1428749"/>
            <a:ext cx="3724200" cy="27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rtl="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336550" lvl="2" marL="1371600" rtl="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3" name="Google Shape;323;g1361ba023eb_0_528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4" name="Google Shape;324;g1361ba023eb_0_52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g1361ba023eb_0_528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361ba023eb_0_535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g1361ba023eb_0_535"/>
          <p:cNvSpPr txBox="1"/>
          <p:nvPr>
            <p:ph idx="1" type="body"/>
          </p:nvPr>
        </p:nvSpPr>
        <p:spPr>
          <a:xfrm>
            <a:off x="663575" y="1002180"/>
            <a:ext cx="37284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b="1" sz="1800"/>
            </a:lvl3pPr>
            <a:lvl4pPr indent="-228600" lvl="3" marL="18288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4pPr>
            <a:lvl5pPr indent="-228600" lvl="4" marL="22860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5pPr>
            <a:lvl6pPr indent="-228600" lvl="5" marL="27432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29" name="Google Shape;329;g1361ba023eb_0_535"/>
          <p:cNvSpPr txBox="1"/>
          <p:nvPr>
            <p:ph idx="2" type="body"/>
          </p:nvPr>
        </p:nvSpPr>
        <p:spPr>
          <a:xfrm>
            <a:off x="663574" y="1631156"/>
            <a:ext cx="3730500" cy="26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rtl="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indent="-314960" lvl="3" marL="18288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30200" lvl="5" marL="27432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30" name="Google Shape;330;g1361ba023eb_0_535"/>
          <p:cNvSpPr txBox="1"/>
          <p:nvPr>
            <p:ph idx="3" type="body"/>
          </p:nvPr>
        </p:nvSpPr>
        <p:spPr>
          <a:xfrm>
            <a:off x="4758461" y="1002180"/>
            <a:ext cx="3722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b="1" sz="1800"/>
            </a:lvl3pPr>
            <a:lvl4pPr indent="-228600" lvl="3" marL="18288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4pPr>
            <a:lvl5pPr indent="-228600" lvl="4" marL="22860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5pPr>
            <a:lvl6pPr indent="-228600" lvl="5" marL="27432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1" name="Google Shape;331;g1361ba023eb_0_535"/>
          <p:cNvSpPr txBox="1"/>
          <p:nvPr>
            <p:ph idx="4" type="body"/>
          </p:nvPr>
        </p:nvSpPr>
        <p:spPr>
          <a:xfrm>
            <a:off x="4756150" y="1631156"/>
            <a:ext cx="3724200" cy="26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rtl="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indent="-314960" lvl="3" marL="18288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30200" lvl="5" marL="27432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32" name="Google Shape;332;g1361ba023eb_0_535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g1361ba023eb_0_535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g1361ba023eb_0_535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361ba023eb_0_544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g1361ba023eb_0_544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g1361ba023eb_0_54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g1361ba023eb_0_544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361ba023eb_0_549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g1361ba023eb_0_54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g1361ba023eb_0_549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361ba023eb_0_553"/>
          <p:cNvSpPr txBox="1"/>
          <p:nvPr>
            <p:ph type="title"/>
          </p:nvPr>
        </p:nvSpPr>
        <p:spPr>
          <a:xfrm>
            <a:off x="663575" y="204787"/>
            <a:ext cx="28020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b="1" sz="2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6" name="Google Shape;346;g1361ba023eb_0_553"/>
          <p:cNvSpPr txBox="1"/>
          <p:nvPr>
            <p:ph idx="1" type="body"/>
          </p:nvPr>
        </p:nvSpPr>
        <p:spPr>
          <a:xfrm>
            <a:off x="3575050" y="204789"/>
            <a:ext cx="4905300" cy="40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indent="-228600" lvl="1" marL="914400" rtl="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indent="-358139" lvl="2" marL="1371600" rtl="0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indent="-336550" lvl="3" marL="1828800" rtl="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indent="-336550" lvl="4" marL="2286000" rtl="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indent="-355600" lvl="5" marL="2743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47" name="Google Shape;347;g1361ba023eb_0_553"/>
          <p:cNvSpPr txBox="1"/>
          <p:nvPr>
            <p:ph idx="2" type="body"/>
          </p:nvPr>
        </p:nvSpPr>
        <p:spPr>
          <a:xfrm>
            <a:off x="663575" y="1076327"/>
            <a:ext cx="2802000" cy="31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indent="-228600" lvl="3" marL="1828800" rtl="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indent="-228600" lvl="4" marL="2286000" rtl="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indent="-228600" lvl="5" marL="27432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48" name="Google Shape;348;g1361ba023eb_0_553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9" name="Google Shape;349;g1361ba023eb_0_55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0" name="Google Shape;350;g1361ba023eb_0_553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361ba023eb_0_560"/>
          <p:cNvSpPr txBox="1"/>
          <p:nvPr>
            <p:ph type="title"/>
          </p:nvPr>
        </p:nvSpPr>
        <p:spPr>
          <a:xfrm>
            <a:off x="663575" y="3600450"/>
            <a:ext cx="69327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b="1" sz="2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g1361ba023eb_0_560"/>
          <p:cNvSpPr/>
          <p:nvPr>
            <p:ph idx="2" type="pic"/>
          </p:nvPr>
        </p:nvSpPr>
        <p:spPr>
          <a:xfrm>
            <a:off x="663575" y="459581"/>
            <a:ext cx="78168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354" name="Google Shape;354;g1361ba023eb_0_560"/>
          <p:cNvSpPr txBox="1"/>
          <p:nvPr>
            <p:ph idx="1" type="body"/>
          </p:nvPr>
        </p:nvSpPr>
        <p:spPr>
          <a:xfrm>
            <a:off x="663575" y="4025503"/>
            <a:ext cx="69327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indent="-228600" lvl="3" marL="1828800" rtl="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indent="-228600" lvl="4" marL="2286000" rtl="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indent="-228600" lvl="5" marL="27432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55" name="Google Shape;355;g1361ba023eb_0_560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g1361ba023eb_0_56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7" name="Google Shape;357;g1361ba023eb_0_560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361ba023eb_0_567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g1361ba023eb_0_567"/>
          <p:cNvSpPr txBox="1"/>
          <p:nvPr>
            <p:ph idx="1" type="body"/>
          </p:nvPr>
        </p:nvSpPr>
        <p:spPr>
          <a:xfrm rot="5400000">
            <a:off x="1989875" y="99300"/>
            <a:ext cx="3035400" cy="56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1" name="Google Shape;361;g1361ba023eb_0_567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g1361ba023eb_0_56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g1361ba023eb_0_567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361ba023eb_0_573"/>
          <p:cNvSpPr txBox="1"/>
          <p:nvPr>
            <p:ph type="title"/>
          </p:nvPr>
        </p:nvSpPr>
        <p:spPr>
          <a:xfrm rot="5400000">
            <a:off x="5360575" y="1474829"/>
            <a:ext cx="4388700" cy="18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g1361ba023eb_0_573"/>
          <p:cNvSpPr txBox="1"/>
          <p:nvPr>
            <p:ph idx="1" type="body"/>
          </p:nvPr>
        </p:nvSpPr>
        <p:spPr>
          <a:xfrm rot="5400000">
            <a:off x="1314763" y="-445321"/>
            <a:ext cx="4388700" cy="56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rtl="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rtl="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7" name="Google Shape;367;g1361ba023eb_0_573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g1361ba023eb_0_57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g1361ba023eb_0_573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5" Type="http://schemas.openxmlformats.org/officeDocument/2006/relationships/theme" Target="../theme/theme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45.xml"/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4324536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1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b="1" i="0" sz="3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" type="body"/>
          </p:nvPr>
        </p:nvSpPr>
        <p:spPr>
          <a:xfrm>
            <a:off x="663575" y="1425600"/>
            <a:ext cx="5688000" cy="3035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4960" lvl="2" marL="13716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960" lvl="3" marL="18288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960" lvl="4" marL="22860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g1361ba023eb_0_39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4324536"/>
            <a:ext cx="9143998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1361ba023eb_0_393"/>
          <p:cNvSpPr txBox="1"/>
          <p:nvPr>
            <p:ph type="title"/>
          </p:nvPr>
        </p:nvSpPr>
        <p:spPr>
          <a:xfrm>
            <a:off x="661481" y="489600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b="1" i="0" sz="3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7" name="Google Shape;187;g1361ba023eb_0_393"/>
          <p:cNvSpPr txBox="1"/>
          <p:nvPr>
            <p:ph idx="1" type="body"/>
          </p:nvPr>
        </p:nvSpPr>
        <p:spPr>
          <a:xfrm>
            <a:off x="663575" y="1425600"/>
            <a:ext cx="5688000" cy="30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4960" lvl="2" marL="13716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960" lvl="3" marL="18288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960" lvl="4" marL="22860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8" name="Google Shape;188;g1361ba023eb_0_393"/>
          <p:cNvSpPr txBox="1"/>
          <p:nvPr>
            <p:ph idx="10" type="dt"/>
          </p:nvPr>
        </p:nvSpPr>
        <p:spPr>
          <a:xfrm>
            <a:off x="663575" y="4858053"/>
            <a:ext cx="2012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" name="Google Shape;189;g1361ba023eb_0_39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0" name="Google Shape;190;g1361ba023eb_0_393"/>
          <p:cNvSpPr txBox="1"/>
          <p:nvPr>
            <p:ph idx="12" type="sldNum"/>
          </p:nvPr>
        </p:nvSpPr>
        <p:spPr>
          <a:xfrm>
            <a:off x="6470848" y="4858053"/>
            <a:ext cx="2009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3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1361ba023eb_0_386"/>
          <p:cNvSpPr txBox="1"/>
          <p:nvPr>
            <p:ph type="ctrTitle"/>
          </p:nvPr>
        </p:nvSpPr>
        <p:spPr>
          <a:xfrm>
            <a:off x="654050" y="1362053"/>
            <a:ext cx="78168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310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</a:pPr>
            <a:r>
              <a:rPr lang="en-GB"/>
              <a:t>Beth yw dyneiddiaeth?</a:t>
            </a:r>
            <a:endParaRPr/>
          </a:p>
        </p:txBody>
      </p:sp>
      <p:sp>
        <p:nvSpPr>
          <p:cNvPr id="375" name="Google Shape;375;g1361ba023eb_0_386"/>
          <p:cNvSpPr txBox="1"/>
          <p:nvPr>
            <p:ph idx="1" type="subTitle"/>
          </p:nvPr>
        </p:nvSpPr>
        <p:spPr>
          <a:xfrm>
            <a:off x="663575" y="2180179"/>
            <a:ext cx="78168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/>
          </a:p>
        </p:txBody>
      </p:sp>
      <p:sp>
        <p:nvSpPr>
          <p:cNvPr id="376" name="Google Shape;376;g1361ba023eb_0_386"/>
          <p:cNvSpPr txBox="1"/>
          <p:nvPr>
            <p:ph idx="2" type="body"/>
          </p:nvPr>
        </p:nvSpPr>
        <p:spPr>
          <a:xfrm>
            <a:off x="2987824" y="2466409"/>
            <a:ext cx="316860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t/>
            </a:r>
            <a:endParaRPr/>
          </a:p>
        </p:txBody>
      </p:sp>
      <p:sp>
        <p:nvSpPr>
          <p:cNvPr id="377" name="Google Shape;377;g1361ba023eb_0_386"/>
          <p:cNvSpPr txBox="1"/>
          <p:nvPr>
            <p:ph idx="3" type="body"/>
          </p:nvPr>
        </p:nvSpPr>
        <p:spPr>
          <a:xfrm>
            <a:off x="3815556" y="2624710"/>
            <a:ext cx="1512900" cy="1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"/>
          <p:cNvSpPr txBox="1"/>
          <p:nvPr>
            <p:ph type="title"/>
          </p:nvPr>
        </p:nvSpPr>
        <p:spPr>
          <a:xfrm>
            <a:off x="661475" y="489300"/>
            <a:ext cx="64980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Agwedd ddyneiddiol at fywyd: crynodeb</a:t>
            </a:r>
            <a:br>
              <a:rPr lang="en-GB"/>
            </a:br>
            <a:endParaRPr/>
          </a:p>
        </p:txBody>
      </p:sp>
      <p:sp>
        <p:nvSpPr>
          <p:cNvPr id="383" name="Google Shape;383;p2"/>
          <p:cNvSpPr txBox="1"/>
          <p:nvPr>
            <p:ph idx="1" type="body"/>
          </p:nvPr>
        </p:nvSpPr>
        <p:spPr>
          <a:xfrm>
            <a:off x="663575" y="1425900"/>
            <a:ext cx="71097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11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en-GB"/>
              <a:t>Mae dyneiddwyr yn credu bod y byd yn lle </a:t>
            </a:r>
            <a:r>
              <a:rPr lang="en-GB"/>
              <a:t>naturiol</a:t>
            </a:r>
            <a:r>
              <a:rPr b="0" lang="en-GB"/>
              <a:t> – dylem ni ofyn </a:t>
            </a:r>
            <a:r>
              <a:rPr lang="en-GB"/>
              <a:t>cwestiynau</a:t>
            </a:r>
            <a:r>
              <a:rPr b="0" lang="en-GB"/>
              <a:t> a chwilio am </a:t>
            </a:r>
            <a:r>
              <a:rPr lang="en-GB"/>
              <a:t>dystiolaeth</a:t>
            </a:r>
            <a:r>
              <a:rPr b="0" lang="en-GB"/>
              <a:t> i'n helpu i'w ddeall (nid yw dyneiddwyr yn credu mewn duw)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</a:pPr>
            <a:r>
              <a:t/>
            </a:r>
            <a:endParaRPr b="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en-GB"/>
              <a:t>Mae dyneiddwyr yn credu y dylem ni fod yn </a:t>
            </a:r>
            <a:r>
              <a:rPr lang="en-GB"/>
              <a:t>rhydd</a:t>
            </a:r>
            <a:r>
              <a:rPr b="0" lang="en-GB"/>
              <a:t> i ddod o hyd i'r hyn sy'n ein gwneud ni'n </a:t>
            </a:r>
            <a:r>
              <a:rPr lang="en-GB"/>
              <a:t>hapus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</a:pPr>
            <a:r>
              <a:t/>
            </a:r>
            <a:endParaRPr b="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b="0" lang="en-GB"/>
              <a:t>Mae dyneiddwyr yn credu y dylem ni fod yn </a:t>
            </a:r>
            <a:r>
              <a:rPr lang="en-GB"/>
              <a:t>garedig</a:t>
            </a:r>
            <a:r>
              <a:rPr b="0" lang="en-GB"/>
              <a:t> i bobl eraill, anifeiliaid, a'r blaned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Dyneiddiaeth</a:t>
            </a:r>
            <a:br>
              <a:rPr lang="en-GB"/>
            </a:br>
            <a:endParaRPr/>
          </a:p>
        </p:txBody>
      </p:sp>
      <p:sp>
        <p:nvSpPr>
          <p:cNvPr id="389" name="Google Shape;389;p3"/>
          <p:cNvSpPr txBox="1"/>
          <p:nvPr>
            <p:ph idx="1" type="body"/>
          </p:nvPr>
        </p:nvSpPr>
        <p:spPr>
          <a:xfrm>
            <a:off x="663575" y="1425900"/>
            <a:ext cx="5026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2000"/>
              <a:t>Mae dyneiddiaeth yn </a:t>
            </a:r>
            <a:r>
              <a:rPr lang="en-GB" sz="2000"/>
              <a:t>fydolwg digrefydd </a:t>
            </a:r>
            <a:r>
              <a:rPr b="0" lang="en-GB" sz="2000"/>
              <a:t>neu'n </a:t>
            </a:r>
            <a:r>
              <a:rPr lang="en-GB" sz="2000"/>
              <a:t>agwedd ddigrefydd ar fywyd.</a:t>
            </a:r>
            <a:br>
              <a:rPr b="0" lang="en-GB" sz="2000"/>
            </a:br>
            <a:endParaRPr b="0"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2000"/>
              <a:t>Mae'n cefnogi pobl ddigrefydd i ateb cwestiynau am y byd o'n cwmpas ac o ran sut y dylem ni fyw.</a:t>
            </a:r>
            <a:br>
              <a:rPr b="0" lang="en-GB" sz="2000"/>
            </a:br>
            <a:endParaRPr/>
          </a:p>
        </p:txBody>
      </p:sp>
      <p:pic>
        <p:nvPicPr>
          <p:cNvPr id="390" name="Google Shape;390;p3"/>
          <p:cNvPicPr preferRelativeResize="0"/>
          <p:nvPr/>
        </p:nvPicPr>
        <p:blipFill rotWithShape="1">
          <a:blip r:embed="rId3">
            <a:alphaModFix/>
          </a:blip>
          <a:srcRect b="10732" l="13538" r="15909" t="12603"/>
          <a:stretch/>
        </p:blipFill>
        <p:spPr>
          <a:xfrm>
            <a:off x="5955175" y="1401775"/>
            <a:ext cx="2145226" cy="2559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Dyneiddiaeth</a:t>
            </a:r>
            <a:br>
              <a:rPr lang="en-GB"/>
            </a:br>
            <a:endParaRPr/>
          </a:p>
        </p:txBody>
      </p:sp>
      <p:sp>
        <p:nvSpPr>
          <p:cNvPr id="396" name="Google Shape;396;p4"/>
          <p:cNvSpPr txBox="1"/>
          <p:nvPr>
            <p:ph idx="1" type="body"/>
          </p:nvPr>
        </p:nvSpPr>
        <p:spPr>
          <a:xfrm>
            <a:off x="663575" y="1425900"/>
            <a:ext cx="69483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2000"/>
              <a:t>Nid crefydd </a:t>
            </a:r>
            <a:r>
              <a:rPr b="0" lang="en-GB" sz="2000"/>
              <a:t>yw dyneiddiaeth</a:t>
            </a:r>
            <a:br>
              <a:rPr b="0" lang="en-GB" sz="2000"/>
            </a:br>
            <a:endParaRPr b="0"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b="0" lang="en-GB" sz="2000"/>
              <a:t>Nid yw dyneiddwyr yn credu mewn duw</a:t>
            </a:r>
            <a:br>
              <a:rPr b="0" lang="en-GB" sz="2000"/>
            </a:br>
            <a:r>
              <a:rPr b="0" lang="en-GB" sz="2000"/>
              <a:t>Nid oes ganddyn nhw lyfr sanctaidd</a:t>
            </a:r>
            <a:endParaRPr b="0"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b="0" lang="en-GB" sz="2000"/>
              <a:t>Nid oes ganddyn nhw addoldai fel eglwysi neu fosgiau</a:t>
            </a:r>
            <a:endParaRPr b="0" sz="2000"/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Dyneiddiaeth</a:t>
            </a:r>
            <a:br>
              <a:rPr lang="en-GB"/>
            </a:br>
            <a:endParaRPr/>
          </a:p>
        </p:txBody>
      </p:sp>
      <p:sp>
        <p:nvSpPr>
          <p:cNvPr id="402" name="Google Shape;402;p5"/>
          <p:cNvSpPr txBox="1"/>
          <p:nvPr>
            <p:ph idx="1" type="body"/>
          </p:nvPr>
        </p:nvSpPr>
        <p:spPr>
          <a:xfrm>
            <a:off x="663575" y="1425900"/>
            <a:ext cx="38577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2400"/>
              <a:t>Mae miliynau o bobl yn y DU a ledled y byd yn rhannu credoau dyneiddiol.</a:t>
            </a:r>
            <a:endParaRPr b="0" sz="2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403" name="Google Shape;4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6150" y="562825"/>
            <a:ext cx="3724275" cy="3647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6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Dyneiddiaeth</a:t>
            </a:r>
            <a:br>
              <a:rPr lang="en-GB"/>
            </a:br>
            <a:endParaRPr/>
          </a:p>
        </p:txBody>
      </p:sp>
      <p:sp>
        <p:nvSpPr>
          <p:cNvPr id="409" name="Google Shape;409;p6"/>
          <p:cNvSpPr txBox="1"/>
          <p:nvPr>
            <p:ph idx="1" type="body"/>
          </p:nvPr>
        </p:nvSpPr>
        <p:spPr>
          <a:xfrm>
            <a:off x="663575" y="1425900"/>
            <a:ext cx="61779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800"/>
              <a:t>Tri pheth y mae dyneiddwyr yn eu credu</a:t>
            </a:r>
            <a:br>
              <a:rPr b="0" lang="en-GB" sz="1800"/>
            </a:b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b="0" lang="en-GB" sz="1800"/>
              <a:t>Mae'r byd yn lle </a:t>
            </a:r>
            <a:r>
              <a:rPr lang="en-GB" sz="1800"/>
              <a:t>naturiol </a:t>
            </a:r>
            <a:r>
              <a:rPr b="0" lang="en-GB" sz="1800"/>
              <a:t>– dylem ni ofyn </a:t>
            </a:r>
            <a:r>
              <a:rPr lang="en-GB" sz="1800"/>
              <a:t>cwestiynau</a:t>
            </a:r>
            <a:r>
              <a:rPr b="0" lang="en-GB" sz="1800"/>
              <a:t> a chwilio am </a:t>
            </a:r>
            <a:r>
              <a:rPr lang="en-GB" sz="1800"/>
              <a:t>dystiolaeth</a:t>
            </a:r>
            <a:r>
              <a:rPr b="0" lang="en-GB" sz="1800"/>
              <a:t> i'n helpu i'w ddeall</a:t>
            </a:r>
            <a:br>
              <a:rPr b="0" lang="en-GB" sz="1800"/>
            </a:br>
            <a:r>
              <a:rPr b="0" lang="en-GB" sz="1800"/>
              <a:t>Dylem ni i gyd fod yn </a:t>
            </a:r>
            <a:r>
              <a:rPr lang="en-GB" sz="1800"/>
              <a:t>rhydd</a:t>
            </a:r>
            <a:r>
              <a:rPr b="0" lang="en-GB" sz="1800"/>
              <a:t> i ddod o hyd i'r hyn sy'n ein gwneud ni'n </a:t>
            </a:r>
            <a:r>
              <a:rPr lang="en-GB" sz="1800"/>
              <a:t>hapus</a:t>
            </a:r>
            <a:r>
              <a:rPr b="0" lang="en-GB" sz="1800"/>
              <a:t>.</a:t>
            </a:r>
            <a:endParaRPr b="0"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b="0" lang="en-GB" sz="1800"/>
              <a:t>Dylem ni fod yn </a:t>
            </a:r>
            <a:r>
              <a:rPr lang="en-GB" sz="1800"/>
              <a:t>garedig</a:t>
            </a:r>
            <a:r>
              <a:rPr b="0" lang="en-GB" sz="1800"/>
              <a:t> i bobl eraill, anifeiliaid, a'r blaned.</a:t>
            </a:r>
            <a:endParaRPr b="0" sz="1800"/>
          </a:p>
        </p:txBody>
      </p:sp>
      <p:pic>
        <p:nvPicPr>
          <p:cNvPr id="410" name="Google Shape;41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66588" y="430600"/>
            <a:ext cx="1245250" cy="971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6"/>
          <p:cNvPicPr preferRelativeResize="0"/>
          <p:nvPr/>
        </p:nvPicPr>
        <p:blipFill rotWithShape="1">
          <a:blip r:embed="rId4">
            <a:alphaModFix/>
          </a:blip>
          <a:srcRect b="9810" l="30400" r="32888" t="16924"/>
          <a:stretch/>
        </p:blipFill>
        <p:spPr>
          <a:xfrm>
            <a:off x="7420638" y="1460850"/>
            <a:ext cx="737147" cy="15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6"/>
          <p:cNvPicPr preferRelativeResize="0"/>
          <p:nvPr/>
        </p:nvPicPr>
        <p:blipFill rotWithShape="1">
          <a:blip r:embed="rId5">
            <a:alphaModFix/>
          </a:blip>
          <a:srcRect b="19291" l="17109" r="16779" t="20684"/>
          <a:stretch/>
        </p:blipFill>
        <p:spPr>
          <a:xfrm>
            <a:off x="6993875" y="3076150"/>
            <a:ext cx="1590675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7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Y Bod Hapus</a:t>
            </a:r>
            <a:br>
              <a:rPr lang="en-GB"/>
            </a:br>
            <a:endParaRPr/>
          </a:p>
        </p:txBody>
      </p:sp>
      <p:sp>
        <p:nvSpPr>
          <p:cNvPr id="418" name="Google Shape;418;p7"/>
          <p:cNvSpPr txBox="1"/>
          <p:nvPr>
            <p:ph idx="1" type="body"/>
          </p:nvPr>
        </p:nvSpPr>
        <p:spPr>
          <a:xfrm>
            <a:off x="663575" y="1425900"/>
            <a:ext cx="6739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2000"/>
              <a:t>Dathlu </a:t>
            </a:r>
            <a:r>
              <a:rPr b="0" lang="en-GB" sz="2000"/>
              <a:t>bod yn ddynol</a:t>
            </a:r>
            <a:br>
              <a:rPr lang="en-GB" sz="2000"/>
            </a:br>
            <a:endParaRPr b="0"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2000"/>
              <a:t>Dathlu'r hyn y gall pobl ei wneud</a:t>
            </a:r>
            <a:br>
              <a:rPr b="0" lang="en-GB" sz="2000"/>
            </a:br>
            <a:endParaRPr b="0"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2000"/>
              <a:t>Dathlu ein bod ni'n gallu bod yn hapus</a:t>
            </a:r>
            <a:br>
              <a:rPr b="0" lang="en-GB" sz="2000"/>
            </a:br>
            <a:endParaRPr b="0" sz="2000"/>
          </a:p>
        </p:txBody>
      </p:sp>
      <p:pic>
        <p:nvPicPr>
          <p:cNvPr id="419" name="Google Shape;41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02275" y="219375"/>
            <a:ext cx="1621375" cy="445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8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Here We Are</a:t>
            </a:r>
            <a:endParaRPr/>
          </a:p>
        </p:txBody>
      </p:sp>
      <p:sp>
        <p:nvSpPr>
          <p:cNvPr id="425" name="Google Shape;425;p8"/>
          <p:cNvSpPr txBox="1"/>
          <p:nvPr>
            <p:ph idx="1" type="body"/>
          </p:nvPr>
        </p:nvSpPr>
        <p:spPr>
          <a:xfrm>
            <a:off x="663575" y="1425900"/>
            <a:ext cx="6739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2000"/>
              <a:t>Notes for living on planet Earth</a:t>
            </a:r>
            <a:br>
              <a:rPr b="0" lang="en-GB" sz="2000"/>
            </a:br>
            <a:endParaRPr b="0"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2000"/>
              <a:t>gan </a:t>
            </a:r>
            <a:r>
              <a:rPr lang="en-GB" sz="2000"/>
              <a:t>Oliver Jeffers</a:t>
            </a:r>
            <a:endParaRPr sz="2000"/>
          </a:p>
        </p:txBody>
      </p:sp>
      <p:pic>
        <p:nvPicPr>
          <p:cNvPr id="426" name="Google Shape;42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1975" y="489300"/>
            <a:ext cx="3216625" cy="367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9"/>
          <p:cNvSpPr txBox="1"/>
          <p:nvPr>
            <p:ph type="title"/>
          </p:nvPr>
        </p:nvSpPr>
        <p:spPr>
          <a:xfrm>
            <a:off x="661475" y="489300"/>
            <a:ext cx="42267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Addurno Person Hapus</a:t>
            </a:r>
            <a:br>
              <a:rPr lang="en-GB"/>
            </a:br>
            <a:endParaRPr/>
          </a:p>
        </p:txBody>
      </p:sp>
      <p:sp>
        <p:nvSpPr>
          <p:cNvPr id="432" name="Google Shape;432;p9"/>
          <p:cNvSpPr txBox="1"/>
          <p:nvPr>
            <p:ph idx="1" type="body"/>
          </p:nvPr>
        </p:nvSpPr>
        <p:spPr>
          <a:xfrm>
            <a:off x="663575" y="1425900"/>
            <a:ext cx="67395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0" sz="2000"/>
          </a:p>
        </p:txBody>
      </p:sp>
      <p:pic>
        <p:nvPicPr>
          <p:cNvPr id="433" name="Google Shape;43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9675" y="251475"/>
            <a:ext cx="2661550" cy="42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0"/>
          <p:cNvSpPr txBox="1"/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GB"/>
              <a:t>Dyneiddiaeth</a:t>
            </a:r>
            <a:endParaRPr/>
          </a:p>
        </p:txBody>
      </p:sp>
      <p:sp>
        <p:nvSpPr>
          <p:cNvPr id="439" name="Google Shape;439;p10"/>
          <p:cNvSpPr txBox="1"/>
          <p:nvPr>
            <p:ph idx="1" type="body"/>
          </p:nvPr>
        </p:nvSpPr>
        <p:spPr>
          <a:xfrm>
            <a:off x="663575" y="1425900"/>
            <a:ext cx="61779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en-GB" sz="1800"/>
              <a:t>Tri pheth y mae dyneiddwyr yn eu credu</a:t>
            </a:r>
            <a:br>
              <a:rPr b="0" lang="en-GB" sz="1800"/>
            </a:b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b="0" lang="en-GB" sz="1800"/>
              <a:t>Mae'r byd yn lle </a:t>
            </a:r>
            <a:r>
              <a:rPr lang="en-GB" sz="1800"/>
              <a:t>naturiol</a:t>
            </a:r>
            <a:r>
              <a:rPr b="0" lang="en-GB" sz="1800"/>
              <a:t> – dylem ni ofyn </a:t>
            </a:r>
            <a:r>
              <a:rPr lang="en-GB" sz="1800"/>
              <a:t>cwestiynau</a:t>
            </a:r>
            <a:r>
              <a:rPr b="0" lang="en-GB" sz="1800"/>
              <a:t> a chwilio am </a:t>
            </a:r>
            <a:r>
              <a:rPr lang="en-GB" sz="1800"/>
              <a:t>dystiolaeth</a:t>
            </a:r>
            <a:r>
              <a:rPr b="0" lang="en-GB" sz="1800"/>
              <a:t> i'n helpu i'w ddeall.</a:t>
            </a:r>
            <a:br>
              <a:rPr b="0" lang="en-GB" sz="1800"/>
            </a:br>
            <a:r>
              <a:rPr b="0" lang="en-GB" sz="1800"/>
              <a:t>Dylem ni i gyd fod yn r</a:t>
            </a:r>
            <a:r>
              <a:rPr lang="en-GB" sz="1800"/>
              <a:t>hydd </a:t>
            </a:r>
            <a:r>
              <a:rPr b="0" lang="en-GB" sz="1800"/>
              <a:t>i ddod o hyd i'r hyn sy'n ein gwneud ni'n </a:t>
            </a:r>
            <a:r>
              <a:rPr lang="en-GB" sz="1800"/>
              <a:t>hapus</a:t>
            </a:r>
            <a:r>
              <a:rPr b="0" lang="en-GB" sz="1800"/>
              <a:t>.</a:t>
            </a:r>
            <a:br>
              <a:rPr b="0" lang="en-GB" sz="1800"/>
            </a:br>
            <a:r>
              <a:rPr b="0" lang="en-GB" sz="1800"/>
              <a:t>Dylem ni fod yn </a:t>
            </a:r>
            <a:r>
              <a:rPr lang="en-GB" sz="1800"/>
              <a:t>garedig </a:t>
            </a:r>
            <a:r>
              <a:rPr b="0" lang="en-GB" sz="1800"/>
              <a:t>i bobl eraill, anifeiliaid, a'r blaned.</a:t>
            </a:r>
            <a:endParaRPr b="0" sz="1800"/>
          </a:p>
        </p:txBody>
      </p:sp>
      <p:pic>
        <p:nvPicPr>
          <p:cNvPr id="440" name="Google Shape;44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66588" y="430600"/>
            <a:ext cx="1245250" cy="971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10"/>
          <p:cNvPicPr preferRelativeResize="0"/>
          <p:nvPr/>
        </p:nvPicPr>
        <p:blipFill rotWithShape="1">
          <a:blip r:embed="rId4">
            <a:alphaModFix/>
          </a:blip>
          <a:srcRect b="9810" l="30400" r="32888" t="16924"/>
          <a:stretch/>
        </p:blipFill>
        <p:spPr>
          <a:xfrm>
            <a:off x="7420638" y="1460850"/>
            <a:ext cx="737147" cy="15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10"/>
          <p:cNvPicPr preferRelativeResize="0"/>
          <p:nvPr/>
        </p:nvPicPr>
        <p:blipFill rotWithShape="1">
          <a:blip r:embed="rId5">
            <a:alphaModFix/>
          </a:blip>
          <a:srcRect b="19291" l="17109" r="16779" t="20684"/>
          <a:stretch/>
        </p:blipFill>
        <p:spPr>
          <a:xfrm>
            <a:off x="6993875" y="3076150"/>
            <a:ext cx="1590675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Luke Donnellan</dc:creator>
</cp:coreProperties>
</file>