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348" y="126"/>
      </p:cViewPr>
      <p:guideLst>
        <p:guide orient="horz" pos="1620"/>
        <p:guide orient="horz" pos="2984"/>
        <p:guide orient="horz" pos="883"/>
        <p:guide pos="2768"/>
        <p:guide pos="418"/>
        <p:guide pos="5342"/>
        <p:guide pos="4003"/>
        <p:guide pos="29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f6cd8387d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f6cd8387d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bdc0ba879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bdc0ba879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bdc0ba879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bdc0ba879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bdc0ba879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bdc0ba879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bdc0ba879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bdc0ba879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bdc0ba8792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bdc0ba8792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bdc0ba8792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bdc0ba8792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bdc0ba8792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bdc0ba8792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f89b9f2bf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f89b9f2bf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Green Speech Bubbles">
  <p:cSld name="Divider Green Speech Bubbles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Blue Humanist Figure">
  <p:cSld name="Divider Blue Humanist Figure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Blue Speech Bubbles">
  <p:cSld name="Divider Blue Speech Bubbles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urple Humanist Figure">
  <p:cSld name="Divider Purple Humanist Figure">
    <p:bg>
      <p:bgPr>
        <a:solidFill>
          <a:srgbClr val="702F8A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Purple Speech Bubbles">
  <p:cSld name="Divider Purple Speech Bubbles">
    <p:bg>
      <p:bgPr>
        <a:solidFill>
          <a:schemeClr val="accen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and Content">
  <p:cSld name="Title Text and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body" idx="2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Green Humanist Figure">
  <p:cSld name="1_Divider Green Humanist Figure">
    <p:bg>
      <p:bgPr>
        <a:solidFill>
          <a:schemeClr val="dk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Green Speech Bubbles">
  <p:cSld name="1_Divider Green Speech Bubbles">
    <p:bg>
      <p:bgPr>
        <a:solidFill>
          <a:schemeClr val="dk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7" name="Google Shape;10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Blue Humanist Figure">
  <p:cSld name="1_Divider Blue Humanist Figure">
    <p:bg>
      <p:bgPr>
        <a:solidFill>
          <a:schemeClr val="lt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Blue Speech Bubbles">
  <p:cSld name="1_Divider Blue Speech Bubbles">
    <p:bg>
      <p:bgPr>
        <a:solidFill>
          <a:schemeClr val="lt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Purple Humanist Figure">
  <p:cSld name="1_Divider Purple Humanist Figure">
    <p:bg>
      <p:bgPr>
        <a:solidFill>
          <a:srgbClr val="702F8A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Purple Speech Bubbles">
  <p:cSld name="1_Divider Purple Speech Bubbles">
    <p:bg>
      <p:bgPr>
        <a:solidFill>
          <a:schemeClr val="accen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body" idx="1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2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2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3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4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58139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marL="1828800" lvl="3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marL="2286000" lvl="4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2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>
            <a:spLocks noGrp="1"/>
          </p:cNvSpPr>
          <p:nvPr>
            <p:ph type="pic" idx="2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Calibri"/>
              <a:buNone/>
            </a:pPr>
            <a:r>
              <a:rPr lang="en-GB"/>
              <a:t>What is humanism?</a:t>
            </a:r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/>
          </a:p>
        </p:txBody>
      </p:sp>
      <p:sp>
        <p:nvSpPr>
          <p:cNvPr id="198" name="Google Shape;198;p26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endParaRPr/>
          </a:p>
        </p:txBody>
      </p:sp>
      <p:sp>
        <p:nvSpPr>
          <p:cNvPr id="199" name="Google Shape;199;p26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498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life: a summary</a:t>
            </a:r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1097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the world is a </a:t>
            </a:r>
            <a:r>
              <a:rPr lang="en-GB" dirty="0"/>
              <a:t>natural</a:t>
            </a:r>
            <a:r>
              <a:rPr lang="en-GB" b="0" dirty="0"/>
              <a:t> place – we should ask </a:t>
            </a:r>
            <a:r>
              <a:rPr lang="en-GB" dirty="0"/>
              <a:t>questions</a:t>
            </a:r>
            <a:r>
              <a:rPr lang="en-GB" b="0" dirty="0"/>
              <a:t> and look for </a:t>
            </a:r>
            <a:r>
              <a:rPr lang="en-GB" dirty="0"/>
              <a:t>evidence</a:t>
            </a:r>
            <a:r>
              <a:rPr lang="en-GB" b="0" dirty="0"/>
              <a:t> to help us to understand it (humanists don’t believe in a god)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free</a:t>
            </a:r>
            <a:r>
              <a:rPr lang="en-GB" b="0" dirty="0"/>
              <a:t> to find what makes us </a:t>
            </a:r>
            <a:r>
              <a:rPr lang="en-GB" dirty="0"/>
              <a:t>happy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kind</a:t>
            </a:r>
            <a:r>
              <a:rPr lang="en-GB" b="0" dirty="0"/>
              <a:t> to other people, animals, and the planet</a:t>
            </a:r>
            <a:endParaRPr b="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Humanism</a:t>
            </a:r>
            <a:endParaRPr/>
          </a:p>
        </p:txBody>
      </p:sp>
      <p:sp>
        <p:nvSpPr>
          <p:cNvPr id="217" name="Google Shape;217;p29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0265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Humanism is a </a:t>
            </a:r>
            <a:r>
              <a:rPr lang="en-GB" sz="2000"/>
              <a:t>non-religious worldview </a:t>
            </a:r>
            <a:r>
              <a:rPr lang="en-GB" sz="2000" b="0"/>
              <a:t>or a </a:t>
            </a:r>
            <a:r>
              <a:rPr lang="en-GB" sz="2000"/>
              <a:t>non-religious approach to life</a:t>
            </a:r>
            <a:r>
              <a:rPr lang="en-GB" sz="2000" b="0"/>
              <a:t>.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It supports non-religious people to answer questions about the world around us and about how we should live.</a:t>
            </a:r>
            <a:endParaRPr sz="20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8" name="Google Shape;218;p29"/>
          <p:cNvPicPr preferRelativeResize="0"/>
          <p:nvPr/>
        </p:nvPicPr>
        <p:blipFill rotWithShape="1">
          <a:blip r:embed="rId3">
            <a:alphaModFix/>
          </a:blip>
          <a:srcRect l="13538" t="12603" r="15909" b="10732"/>
          <a:stretch/>
        </p:blipFill>
        <p:spPr>
          <a:xfrm>
            <a:off x="5955175" y="1401775"/>
            <a:ext cx="2145226" cy="255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Humanism</a:t>
            </a:r>
            <a:endParaRPr/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9483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Humanism is </a:t>
            </a:r>
            <a:r>
              <a:rPr lang="en-GB" sz="2000"/>
              <a:t>not a religion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GB" sz="2000" b="0"/>
              <a:t>Humanists do not believe in a god</a:t>
            </a:r>
            <a:endParaRPr sz="2000" b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GB" sz="2000" b="0"/>
              <a:t>They do not have a holy book</a:t>
            </a:r>
            <a:endParaRPr sz="2000" b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GB" sz="2000" b="0"/>
              <a:t>They do not have places of worship like churches or mosques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Humanism</a:t>
            </a:r>
            <a:endParaRPr/>
          </a:p>
        </p:txBody>
      </p:sp>
      <p:sp>
        <p:nvSpPr>
          <p:cNvPr id="230" name="Google Shape;230;p31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38577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/>
              <a:t>Millions of people in the UK and around the world share humanist beliefs.</a:t>
            </a: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1" name="Google Shape;23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6150" y="562825"/>
            <a:ext cx="3724275" cy="3647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Humanism</a:t>
            </a:r>
            <a:endParaRPr/>
          </a:p>
        </p:txBody>
      </p:sp>
      <p:sp>
        <p:nvSpPr>
          <p:cNvPr id="237" name="Google Shape;237;p32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1779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Three things that humanists believe</a:t>
            </a: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 b="0"/>
              <a:t>The world is a </a:t>
            </a:r>
            <a:r>
              <a:rPr lang="en-GB" sz="1800"/>
              <a:t>natural</a:t>
            </a:r>
            <a:r>
              <a:rPr lang="en-GB" sz="1800" b="0"/>
              <a:t> place – we should ask </a:t>
            </a:r>
            <a:r>
              <a:rPr lang="en-GB" sz="1800"/>
              <a:t>questions</a:t>
            </a:r>
            <a:r>
              <a:rPr lang="en-GB" sz="1800" b="0"/>
              <a:t> and look for </a:t>
            </a:r>
            <a:r>
              <a:rPr lang="en-GB" sz="1800"/>
              <a:t>evidence</a:t>
            </a:r>
            <a:r>
              <a:rPr lang="en-GB" sz="1800" b="0"/>
              <a:t> to help us to understand it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 b="0"/>
              <a:t>We should all be </a:t>
            </a:r>
            <a:r>
              <a:rPr lang="en-GB" sz="1800"/>
              <a:t>free</a:t>
            </a:r>
            <a:r>
              <a:rPr lang="en-GB" sz="1800" b="0"/>
              <a:t> to find what makes us </a:t>
            </a:r>
            <a:r>
              <a:rPr lang="en-GB" sz="1800"/>
              <a:t>happy</a:t>
            </a:r>
            <a:r>
              <a:rPr lang="en-GB" sz="1800" b="0"/>
              <a:t>.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 b="0"/>
              <a:t>We should be </a:t>
            </a:r>
            <a:r>
              <a:rPr lang="en-GB" sz="1800"/>
              <a:t>kind</a:t>
            </a:r>
            <a:r>
              <a:rPr lang="en-GB" sz="1800" b="0"/>
              <a:t> to other people, animals, and the planet.</a:t>
            </a:r>
            <a:endParaRPr sz="1800" b="0"/>
          </a:p>
        </p:txBody>
      </p:sp>
      <p:pic>
        <p:nvPicPr>
          <p:cNvPr id="238" name="Google Shape;23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6588" y="430600"/>
            <a:ext cx="1245250" cy="97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2"/>
          <p:cNvPicPr preferRelativeResize="0"/>
          <p:nvPr/>
        </p:nvPicPr>
        <p:blipFill rotWithShape="1">
          <a:blip r:embed="rId4">
            <a:alphaModFix/>
          </a:blip>
          <a:srcRect l="30400" t="16924" r="32889" b="9810"/>
          <a:stretch/>
        </p:blipFill>
        <p:spPr>
          <a:xfrm>
            <a:off x="7420638" y="1460850"/>
            <a:ext cx="737147" cy="15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2"/>
          <p:cNvPicPr preferRelativeResize="0"/>
          <p:nvPr/>
        </p:nvPicPr>
        <p:blipFill rotWithShape="1">
          <a:blip r:embed="rId5">
            <a:alphaModFix/>
          </a:blip>
          <a:srcRect l="17109" t="20684" r="16779" b="19291"/>
          <a:stretch/>
        </p:blipFill>
        <p:spPr>
          <a:xfrm>
            <a:off x="6993875" y="3076150"/>
            <a:ext cx="159067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Happy Human</a:t>
            </a:r>
            <a:endParaRPr/>
          </a:p>
        </p:txBody>
      </p:sp>
      <p:sp>
        <p:nvSpPr>
          <p:cNvPr id="246" name="Google Shape;246;p33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Celebrating</a:t>
            </a:r>
            <a:r>
              <a:rPr lang="en-GB" sz="2000" b="0"/>
              <a:t> being human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Celebrating what human beings can do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Celebrating that we can be happy</a:t>
            </a:r>
            <a:endParaRPr sz="2000" b="0"/>
          </a:p>
        </p:txBody>
      </p:sp>
      <p:pic>
        <p:nvPicPr>
          <p:cNvPr id="247" name="Google Shape;24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2275" y="219375"/>
            <a:ext cx="1621375" cy="445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4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We Are</a:t>
            </a:r>
            <a:endParaRPr/>
          </a:p>
        </p:txBody>
      </p:sp>
      <p:sp>
        <p:nvSpPr>
          <p:cNvPr id="253" name="Google Shape;253;p34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Notes for living on planet Earth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by </a:t>
            </a:r>
            <a:r>
              <a:rPr lang="en-GB" sz="2000"/>
              <a:t>Oliver Jeffers</a:t>
            </a:r>
            <a:endParaRPr sz="2000"/>
          </a:p>
        </p:txBody>
      </p:sp>
      <p:pic>
        <p:nvPicPr>
          <p:cNvPr id="254" name="Google Shape;25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75" y="489300"/>
            <a:ext cx="3216625" cy="367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5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2267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Decorate a Happy Human</a:t>
            </a:r>
            <a:endParaRPr/>
          </a:p>
        </p:txBody>
      </p:sp>
      <p:sp>
        <p:nvSpPr>
          <p:cNvPr id="260" name="Google Shape;260;p35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</p:txBody>
      </p:sp>
      <p:pic>
        <p:nvPicPr>
          <p:cNvPr id="261" name="Google Shape;26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9675" y="251475"/>
            <a:ext cx="2661550" cy="42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Humanism</a:t>
            </a:r>
            <a:endParaRPr/>
          </a:p>
        </p:txBody>
      </p:sp>
      <p:sp>
        <p:nvSpPr>
          <p:cNvPr id="267" name="Google Shape;267;p36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1779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Three things that humanists believe</a:t>
            </a: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 b="0"/>
              <a:t>The world is a </a:t>
            </a:r>
            <a:r>
              <a:rPr lang="en-GB" sz="1800"/>
              <a:t>natural</a:t>
            </a:r>
            <a:r>
              <a:rPr lang="en-GB" sz="1800" b="0"/>
              <a:t> place – we should ask </a:t>
            </a:r>
            <a:r>
              <a:rPr lang="en-GB" sz="1800"/>
              <a:t>questions</a:t>
            </a:r>
            <a:r>
              <a:rPr lang="en-GB" sz="1800" b="0"/>
              <a:t> and look for </a:t>
            </a:r>
            <a:r>
              <a:rPr lang="en-GB" sz="1800"/>
              <a:t>evidence</a:t>
            </a:r>
            <a:r>
              <a:rPr lang="en-GB" sz="1800" b="0"/>
              <a:t> to help us to understand it.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 b="0"/>
              <a:t>We should all be </a:t>
            </a:r>
            <a:r>
              <a:rPr lang="en-GB" sz="1800"/>
              <a:t>free</a:t>
            </a:r>
            <a:r>
              <a:rPr lang="en-GB" sz="1800" b="0"/>
              <a:t> to find what makes us </a:t>
            </a:r>
            <a:r>
              <a:rPr lang="en-GB" sz="1800"/>
              <a:t>happy</a:t>
            </a:r>
            <a:r>
              <a:rPr lang="en-GB" sz="1800" b="0"/>
              <a:t>.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 b="0"/>
              <a:t>We should be </a:t>
            </a:r>
            <a:r>
              <a:rPr lang="en-GB" sz="1800"/>
              <a:t>kind</a:t>
            </a:r>
            <a:r>
              <a:rPr lang="en-GB" sz="1800" b="0"/>
              <a:t> to other people, animals, and the planet.</a:t>
            </a:r>
            <a:endParaRPr sz="1800" b="0"/>
          </a:p>
        </p:txBody>
      </p:sp>
      <p:pic>
        <p:nvPicPr>
          <p:cNvPr id="268" name="Google Shape;2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6588" y="430600"/>
            <a:ext cx="1245250" cy="97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6"/>
          <p:cNvPicPr preferRelativeResize="0"/>
          <p:nvPr/>
        </p:nvPicPr>
        <p:blipFill rotWithShape="1">
          <a:blip r:embed="rId4">
            <a:alphaModFix/>
          </a:blip>
          <a:srcRect l="30400" t="16924" r="32889" b="9810"/>
          <a:stretch/>
        </p:blipFill>
        <p:spPr>
          <a:xfrm>
            <a:off x="7420638" y="1460850"/>
            <a:ext cx="737147" cy="15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6"/>
          <p:cNvPicPr preferRelativeResize="0"/>
          <p:nvPr/>
        </p:nvPicPr>
        <p:blipFill rotWithShape="1">
          <a:blip r:embed="rId5">
            <a:alphaModFix/>
          </a:blip>
          <a:srcRect l="17109" t="20684" r="16779" b="19291"/>
          <a:stretch/>
        </p:blipFill>
        <p:spPr>
          <a:xfrm>
            <a:off x="6993875" y="3076150"/>
            <a:ext cx="1590675" cy="115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6"/>
          <p:cNvSpPr txBox="1"/>
          <p:nvPr/>
        </p:nvSpPr>
        <p:spPr>
          <a:xfrm>
            <a:off x="609600" y="6096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alibri"/>
                <a:ea typeface="Calibri"/>
                <a:cs typeface="Calibri"/>
                <a:sym typeface="Calibri"/>
              </a:rPr>
              <a:t>                    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Office PowerPoint</Application>
  <PresentationFormat>On-screen Show (16:9)</PresentationFormat>
  <Paragraphs>47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Default Theme</vt:lpstr>
      <vt:lpstr>What is humanism?</vt:lpstr>
      <vt:lpstr>A humanist approach to life: a summary</vt:lpstr>
      <vt:lpstr>Humanism</vt:lpstr>
      <vt:lpstr>Humanism</vt:lpstr>
      <vt:lpstr>Humanism</vt:lpstr>
      <vt:lpstr>Humanism</vt:lpstr>
      <vt:lpstr>The Happy Human</vt:lpstr>
      <vt:lpstr>Here We Are</vt:lpstr>
      <vt:lpstr>Decorate a Happy Human</vt:lpstr>
      <vt:lpstr>Humanism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humanism?</dc:title>
  <dc:creator>Luke Donnellan</dc:creator>
  <cp:lastModifiedBy>Luke Donnellan</cp:lastModifiedBy>
  <cp:revision>2</cp:revision>
  <dcterms:modified xsi:type="dcterms:W3CDTF">2021-11-23T18:56:40Z</dcterms:modified>
</cp:coreProperties>
</file>