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http://customooxmlschemas.google.com/">
      <go:slidesCustomData xmlns:go="http://customooxmlschemas.google.com/" r:id="rId44" roundtripDataSignature="AMtx7mhabWStGIDTBEvSoqBoKKuEVjcfN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984" orient="horz"/>
        <p:guide pos="883" orient="horz"/>
        <p:guide pos="2768"/>
        <p:guide pos="418"/>
        <p:guide pos="5342"/>
        <p:guide pos="4003"/>
        <p:guide pos="2996"/>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customschemas.google.com/relationships/presentationmetadata" Target="metadata"/><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6" name="Google Shape;18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 name="Google Shape;1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 name="Google Shape;20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5" name="Google Shape;21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2" name="Google Shape;22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 name="Google Shape;22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 name="Google Shape;23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3" name="Google Shape;25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 name="Google Shape;26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4" name="Google Shape;27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1" name="Google Shape;28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2" name="Google Shape;29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8" name="Google Shape;298;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3" name="Google Shape;31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1" name="Google Shape;321;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0" name="Google Shape;330;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7" name="Google Shape;33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4" name="Google Shape;344;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1" name="Google Shape;351;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8" name="Google Shape;358;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6" name="Google Shape;366;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3" name="Google Shape;37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1" name="Google Shape;381;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10804d6b0c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g10804d6b0c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6" name="Google Shape;396;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0" name="Google Shape;410;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8" name="Google Shape;428;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5" name="Google Shape;435;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2" name="Google Shape;442;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3" name="Google Shape;453;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0" name="Google Shape;460;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7" name="Google Shape;467;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solidFill>
          <a:schemeClr val="lt2"/>
        </a:solidFill>
      </p:bgPr>
    </p:bg>
    <p:spTree>
      <p:nvGrpSpPr>
        <p:cNvPr id="12" name="Shape 12"/>
        <p:cNvGrpSpPr/>
        <p:nvPr/>
      </p:nvGrpSpPr>
      <p:grpSpPr>
        <a:xfrm>
          <a:off x="0" y="0"/>
          <a:ext cx="0" cy="0"/>
          <a:chOff x="0" y="0"/>
          <a:chExt cx="0" cy="0"/>
        </a:xfrm>
      </p:grpSpPr>
      <p:sp>
        <p:nvSpPr>
          <p:cNvPr id="13" name="Google Shape;13;p39"/>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39"/>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5" name="Google Shape;15;p39"/>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9"/>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8" name="Google Shape;18;p39"/>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b="0"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9" name="Google Shape;19;p39"/>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pic>
        <p:nvPicPr>
          <p:cNvPr id="20" name="Google Shape;20;p39"/>
          <p:cNvPicPr preferRelativeResize="0"/>
          <p:nvPr/>
        </p:nvPicPr>
        <p:blipFill rotWithShape="1">
          <a:blip r:embed="rId2">
            <a:alphaModFix/>
          </a:blip>
          <a:srcRect b="0" l="0" r="0" t="0"/>
          <a:stretch/>
        </p:blipFill>
        <p:spPr>
          <a:xfrm>
            <a:off x="0" y="3452211"/>
            <a:ext cx="9144000" cy="909637"/>
          </a:xfrm>
          <a:prstGeom prst="rect">
            <a:avLst/>
          </a:prstGeom>
          <a:noFill/>
          <a:ln>
            <a:noFill/>
          </a:ln>
        </p:spPr>
      </p:pic>
      <p:pic>
        <p:nvPicPr>
          <p:cNvPr id="21" name="Google Shape;21;p39"/>
          <p:cNvPicPr preferRelativeResize="0"/>
          <p:nvPr/>
        </p:nvPicPr>
        <p:blipFill rotWithShape="1">
          <a:blip r:embed="rId3">
            <a:alphaModFix/>
          </a:blip>
          <a:srcRect b="0" l="0" r="0" t="0"/>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40"/>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rgbClr val="4C4184"/>
              </a:buClr>
              <a:buSzPts val="3000"/>
              <a:buFont typeface="Calibri"/>
              <a:buNone/>
              <a:defRPr b="1" sz="3000" cap="none">
                <a:solidFill>
                  <a:srgbClr val="4C418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0"/>
          <p:cNvSpPr txBox="1"/>
          <p:nvPr>
            <p:ph idx="1" type="body"/>
          </p:nvPr>
        </p:nvSpPr>
        <p:spPr>
          <a:xfrm>
            <a:off x="663575" y="1425909"/>
            <a:ext cx="5688000" cy="2847637"/>
          </a:xfrm>
          <a:prstGeom prst="rect">
            <a:avLst/>
          </a:prstGeom>
          <a:noFill/>
          <a:ln>
            <a:noFill/>
          </a:ln>
        </p:spPr>
        <p:txBody>
          <a:bodyPr anchorCtr="0" anchor="t" bIns="0" lIns="0" spcFirstLastPara="1" rIns="0" wrap="square" tIns="0">
            <a:noAutofit/>
          </a:bodyPr>
          <a:lstStyle>
            <a:lvl1pPr indent="-228600" lvl="0" marL="457200" algn="l">
              <a:lnSpc>
                <a:spcPct val="108750"/>
              </a:lnSpc>
              <a:spcBef>
                <a:spcPts val="0"/>
              </a:spcBef>
              <a:spcAft>
                <a:spcPts val="0"/>
              </a:spcAft>
              <a:buClr>
                <a:schemeClr val="dk1"/>
              </a:buClr>
              <a:buSzPts val="1600"/>
              <a:buNone/>
              <a:defRPr b="1" sz="1600">
                <a:solidFill>
                  <a:schemeClr val="dk1"/>
                </a:solidFill>
              </a:defRPr>
            </a:lvl1pPr>
            <a:lvl2pPr indent="-228600" lvl="1" marL="914400" algn="l">
              <a:lnSpc>
                <a:spcPct val="108750"/>
              </a:lnSpc>
              <a:spcBef>
                <a:spcPts val="0"/>
              </a:spcBef>
              <a:spcAft>
                <a:spcPts val="0"/>
              </a:spcAft>
              <a:buClr>
                <a:schemeClr val="dk1"/>
              </a:buClr>
              <a:buSzPts val="1600"/>
              <a:buNone/>
              <a:defRPr sz="1600">
                <a:solidFill>
                  <a:schemeClr val="dk1"/>
                </a:solidFill>
              </a:defRPr>
            </a:lvl2pPr>
            <a:lvl3pPr indent="-314960" lvl="2" marL="1371600" algn="l">
              <a:lnSpc>
                <a:spcPct val="108750"/>
              </a:lnSpc>
              <a:spcBef>
                <a:spcPts val="1400"/>
              </a:spcBef>
              <a:spcAft>
                <a:spcPts val="0"/>
              </a:spcAft>
              <a:buClr>
                <a:schemeClr val="dk1"/>
              </a:buClr>
              <a:buSzPts val="1360"/>
              <a:buFont typeface="Calibri"/>
              <a:buChar char="•"/>
              <a:defRPr sz="16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40"/>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0"/>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Green Speech Bubbles" showMasterSp="0">
  <p:cSld name="Divider Green Speech Bubbles">
    <p:bg>
      <p:bgPr>
        <a:solidFill>
          <a:schemeClr val="dk2"/>
        </a:solidFill>
      </p:bgPr>
    </p:bg>
    <p:spTree>
      <p:nvGrpSpPr>
        <p:cNvPr id="28" name="Shape 28"/>
        <p:cNvGrpSpPr/>
        <p:nvPr/>
      </p:nvGrpSpPr>
      <p:grpSpPr>
        <a:xfrm>
          <a:off x="0" y="0"/>
          <a:ext cx="0" cy="0"/>
          <a:chOff x="0" y="0"/>
          <a:chExt cx="0" cy="0"/>
        </a:xfrm>
      </p:grpSpPr>
      <p:sp>
        <p:nvSpPr>
          <p:cNvPr id="29" name="Google Shape;29;p41"/>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1"/>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1" name="Google Shape;31;p4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34" name="Google Shape;34;p41"/>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35" name="Google Shape;35;p41"/>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ue Humanist Figure">
  <p:cSld name="Divider Blue Humanist Figure">
    <p:bg>
      <p:bgPr>
        <a:solidFill>
          <a:schemeClr val="lt2"/>
        </a:solidFill>
      </p:bgPr>
    </p:bg>
    <p:spTree>
      <p:nvGrpSpPr>
        <p:cNvPr id="36" name="Shape 36"/>
        <p:cNvGrpSpPr/>
        <p:nvPr/>
      </p:nvGrpSpPr>
      <p:grpSpPr>
        <a:xfrm>
          <a:off x="0" y="0"/>
          <a:ext cx="0" cy="0"/>
          <a:chOff x="0" y="0"/>
          <a:chExt cx="0" cy="0"/>
        </a:xfrm>
      </p:grpSpPr>
      <p:pic>
        <p:nvPicPr>
          <p:cNvPr id="37" name="Google Shape;37;p42"/>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38" name="Google Shape;38;p42"/>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2"/>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40" name="Google Shape;40;p4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4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4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43" name="Google Shape;43;p42"/>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ue Speech Bubbles" showMasterSp="0">
  <p:cSld name="Divider Blue Speech Bubbles">
    <p:bg>
      <p:bgPr>
        <a:solidFill>
          <a:schemeClr val="lt2"/>
        </a:solidFill>
      </p:bgPr>
    </p:bg>
    <p:spTree>
      <p:nvGrpSpPr>
        <p:cNvPr id="44" name="Shape 44"/>
        <p:cNvGrpSpPr/>
        <p:nvPr/>
      </p:nvGrpSpPr>
      <p:grpSpPr>
        <a:xfrm>
          <a:off x="0" y="0"/>
          <a:ext cx="0" cy="0"/>
          <a:chOff x="0" y="0"/>
          <a:chExt cx="0" cy="0"/>
        </a:xfrm>
      </p:grpSpPr>
      <p:sp>
        <p:nvSpPr>
          <p:cNvPr id="45" name="Google Shape;45;p43"/>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43"/>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47" name="Google Shape;47;p4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4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4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50" name="Google Shape;50;p43"/>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51" name="Google Shape;51;p43"/>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urple Humanist Figure">
  <p:cSld name="Divider Purple Humanist Figure">
    <p:bg>
      <p:bgPr>
        <a:solidFill>
          <a:srgbClr val="702F8A"/>
        </a:solidFill>
      </p:bgPr>
    </p:bg>
    <p:spTree>
      <p:nvGrpSpPr>
        <p:cNvPr id="52" name="Shape 52"/>
        <p:cNvGrpSpPr/>
        <p:nvPr/>
      </p:nvGrpSpPr>
      <p:grpSpPr>
        <a:xfrm>
          <a:off x="0" y="0"/>
          <a:ext cx="0" cy="0"/>
          <a:chOff x="0" y="0"/>
          <a:chExt cx="0" cy="0"/>
        </a:xfrm>
      </p:grpSpPr>
      <p:pic>
        <p:nvPicPr>
          <p:cNvPr id="53" name="Google Shape;53;p44"/>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54" name="Google Shape;54;p44"/>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44"/>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56" name="Google Shape;56;p4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4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59" name="Google Shape;59;p44"/>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urple Speech Bubbles" showMasterSp="0">
  <p:cSld name="Divider Purple Speech Bubbles">
    <p:bg>
      <p:bgPr>
        <a:solidFill>
          <a:schemeClr val="accent1"/>
        </a:solidFill>
      </p:bgPr>
    </p:bg>
    <p:spTree>
      <p:nvGrpSpPr>
        <p:cNvPr id="60" name="Shape 60"/>
        <p:cNvGrpSpPr/>
        <p:nvPr/>
      </p:nvGrpSpPr>
      <p:grpSpPr>
        <a:xfrm>
          <a:off x="0" y="0"/>
          <a:ext cx="0" cy="0"/>
          <a:chOff x="0" y="0"/>
          <a:chExt cx="0" cy="0"/>
        </a:xfrm>
      </p:grpSpPr>
      <p:sp>
        <p:nvSpPr>
          <p:cNvPr id="61" name="Google Shape;61;p45"/>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45"/>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63" name="Google Shape;63;p4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4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66" name="Google Shape;66;p45"/>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67" name="Google Shape;67;p45"/>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p:cSld name="Title Text and Content">
    <p:spTree>
      <p:nvGrpSpPr>
        <p:cNvPr id="68" name="Shape 68"/>
        <p:cNvGrpSpPr/>
        <p:nvPr/>
      </p:nvGrpSpPr>
      <p:grpSpPr>
        <a:xfrm>
          <a:off x="0" y="0"/>
          <a:ext cx="0" cy="0"/>
          <a:chOff x="0" y="0"/>
          <a:chExt cx="0" cy="0"/>
        </a:xfrm>
      </p:grpSpPr>
      <p:sp>
        <p:nvSpPr>
          <p:cNvPr id="69" name="Google Shape;69;p46"/>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rgbClr val="4C4184"/>
              </a:buClr>
              <a:buSzPts val="3000"/>
              <a:buFont typeface="Calibri"/>
              <a:buNone/>
              <a:defRPr b="1" sz="3000" cap="none">
                <a:solidFill>
                  <a:srgbClr val="4C418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6"/>
          <p:cNvSpPr txBox="1"/>
          <p:nvPr>
            <p:ph idx="1" type="body"/>
          </p:nvPr>
        </p:nvSpPr>
        <p:spPr>
          <a:xfrm>
            <a:off x="663575" y="1425909"/>
            <a:ext cx="4092575" cy="2847637"/>
          </a:xfrm>
          <a:prstGeom prst="rect">
            <a:avLst/>
          </a:prstGeom>
          <a:noFill/>
          <a:ln>
            <a:noFill/>
          </a:ln>
        </p:spPr>
        <p:txBody>
          <a:bodyPr anchorCtr="0" anchor="t" bIns="0" lIns="0" spcFirstLastPara="1" rIns="0" wrap="square" tIns="0">
            <a:noAutofit/>
          </a:bodyPr>
          <a:lstStyle>
            <a:lvl1pPr indent="-228600" lvl="0" marL="457200" algn="l">
              <a:lnSpc>
                <a:spcPct val="108750"/>
              </a:lnSpc>
              <a:spcBef>
                <a:spcPts val="0"/>
              </a:spcBef>
              <a:spcAft>
                <a:spcPts val="0"/>
              </a:spcAft>
              <a:buClr>
                <a:schemeClr val="dk1"/>
              </a:buClr>
              <a:buSzPts val="1600"/>
              <a:buNone/>
              <a:defRPr b="1" sz="1600">
                <a:solidFill>
                  <a:schemeClr val="dk1"/>
                </a:solidFill>
              </a:defRPr>
            </a:lvl1pPr>
            <a:lvl2pPr indent="-228600" lvl="1" marL="914400" algn="l">
              <a:lnSpc>
                <a:spcPct val="108750"/>
              </a:lnSpc>
              <a:spcBef>
                <a:spcPts val="0"/>
              </a:spcBef>
              <a:spcAft>
                <a:spcPts val="0"/>
              </a:spcAft>
              <a:buClr>
                <a:schemeClr val="dk1"/>
              </a:buClr>
              <a:buSzPts val="1600"/>
              <a:buNone/>
              <a:defRPr sz="1600">
                <a:solidFill>
                  <a:schemeClr val="dk1"/>
                </a:solidFill>
              </a:defRPr>
            </a:lvl2pPr>
            <a:lvl3pPr indent="-314960" lvl="2" marL="1371600" algn="l">
              <a:lnSpc>
                <a:spcPct val="108750"/>
              </a:lnSpc>
              <a:spcBef>
                <a:spcPts val="1400"/>
              </a:spcBef>
              <a:spcAft>
                <a:spcPts val="0"/>
              </a:spcAft>
              <a:buClr>
                <a:schemeClr val="dk1"/>
              </a:buClr>
              <a:buSzPts val="1360"/>
              <a:buFont typeface="Calibri"/>
              <a:buChar char="•"/>
              <a:defRPr sz="16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46"/>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4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46"/>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74" name="Google Shape;74;p46"/>
          <p:cNvSpPr txBox="1"/>
          <p:nvPr>
            <p:ph idx="2" type="body"/>
          </p:nvPr>
        </p:nvSpPr>
        <p:spPr>
          <a:xfrm>
            <a:off x="5148263" y="484188"/>
            <a:ext cx="3332162" cy="3382962"/>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showMasterSp="0">
  <p:cSld name="1_Title Slide">
    <p:bg>
      <p:bgPr>
        <a:solidFill>
          <a:schemeClr val="lt2"/>
        </a:solidFill>
      </p:bgPr>
    </p:bg>
    <p:spTree>
      <p:nvGrpSpPr>
        <p:cNvPr id="75" name="Shape 75"/>
        <p:cNvGrpSpPr/>
        <p:nvPr/>
      </p:nvGrpSpPr>
      <p:grpSpPr>
        <a:xfrm>
          <a:off x="0" y="0"/>
          <a:ext cx="0" cy="0"/>
          <a:chOff x="0" y="0"/>
          <a:chExt cx="0" cy="0"/>
        </a:xfrm>
      </p:grpSpPr>
      <p:sp>
        <p:nvSpPr>
          <p:cNvPr id="76" name="Google Shape;76;p47"/>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47"/>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78" name="Google Shape;78;p47"/>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4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47"/>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81" name="Google Shape;81;p47"/>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b="0"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47"/>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pic>
        <p:nvPicPr>
          <p:cNvPr id="83" name="Google Shape;83;p47"/>
          <p:cNvPicPr preferRelativeResize="0"/>
          <p:nvPr/>
        </p:nvPicPr>
        <p:blipFill rotWithShape="1">
          <a:blip r:embed="rId2">
            <a:alphaModFix/>
          </a:blip>
          <a:srcRect b="0" l="0" r="0" t="0"/>
          <a:stretch/>
        </p:blipFill>
        <p:spPr>
          <a:xfrm>
            <a:off x="3468070" y="268072"/>
            <a:ext cx="2219341" cy="661992"/>
          </a:xfrm>
          <a:prstGeom prst="rect">
            <a:avLst/>
          </a:prstGeom>
          <a:noFill/>
          <a:ln>
            <a:noFill/>
          </a:ln>
        </p:spPr>
      </p:pic>
      <p:pic>
        <p:nvPicPr>
          <p:cNvPr id="84" name="Google Shape;84;p47"/>
          <p:cNvPicPr preferRelativeResize="0"/>
          <p:nvPr/>
        </p:nvPicPr>
        <p:blipFill rotWithShape="1">
          <a:blip r:embed="rId3">
            <a:alphaModFix/>
          </a:blip>
          <a:srcRect b="0" l="0" r="0" t="0"/>
          <a:stretch/>
        </p:blipFill>
        <p:spPr>
          <a:xfrm>
            <a:off x="0" y="3452211"/>
            <a:ext cx="9144000" cy="90963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Green Humanist Figure">
  <p:cSld name="1_Divider Green Humanist Figure">
    <p:bg>
      <p:bgPr>
        <a:solidFill>
          <a:schemeClr val="dk2"/>
        </a:solidFill>
      </p:bgPr>
    </p:bg>
    <p:spTree>
      <p:nvGrpSpPr>
        <p:cNvPr id="85" name="Shape 85"/>
        <p:cNvGrpSpPr/>
        <p:nvPr/>
      </p:nvGrpSpPr>
      <p:grpSpPr>
        <a:xfrm>
          <a:off x="0" y="0"/>
          <a:ext cx="0" cy="0"/>
          <a:chOff x="0" y="0"/>
          <a:chExt cx="0" cy="0"/>
        </a:xfrm>
      </p:grpSpPr>
      <p:sp>
        <p:nvSpPr>
          <p:cNvPr id="86" name="Google Shape;86;p48"/>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48"/>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88" name="Google Shape;88;p48"/>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4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48"/>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91" name="Google Shape;91;p48"/>
          <p:cNvPicPr preferRelativeResize="0"/>
          <p:nvPr/>
        </p:nvPicPr>
        <p:blipFill rotWithShape="1">
          <a:blip r:embed="rId2">
            <a:alphaModFix/>
          </a:blip>
          <a:srcRect b="0" l="0" r="0" t="0"/>
          <a:stretch/>
        </p:blipFill>
        <p:spPr>
          <a:xfrm>
            <a:off x="0" y="4324535"/>
            <a:ext cx="9144000" cy="704621"/>
          </a:xfrm>
          <a:prstGeom prst="rect">
            <a:avLst/>
          </a:prstGeom>
          <a:noFill/>
          <a:ln>
            <a:noFill/>
          </a:ln>
        </p:spPr>
      </p:pic>
      <p:pic>
        <p:nvPicPr>
          <p:cNvPr id="92" name="Google Shape;92;p48"/>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Green Speech Bubbles" showMasterSp="0">
  <p:cSld name="1_Divider Green Speech Bubbles">
    <p:bg>
      <p:bgPr>
        <a:solidFill>
          <a:schemeClr val="dk2"/>
        </a:solidFill>
      </p:bgPr>
    </p:bg>
    <p:spTree>
      <p:nvGrpSpPr>
        <p:cNvPr id="93" name="Shape 93"/>
        <p:cNvGrpSpPr/>
        <p:nvPr/>
      </p:nvGrpSpPr>
      <p:grpSpPr>
        <a:xfrm>
          <a:off x="0" y="0"/>
          <a:ext cx="0" cy="0"/>
          <a:chOff x="0" y="0"/>
          <a:chExt cx="0" cy="0"/>
        </a:xfrm>
      </p:grpSpPr>
      <p:sp>
        <p:nvSpPr>
          <p:cNvPr id="94" name="Google Shape;94;p49"/>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49"/>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96" name="Google Shape;96;p49"/>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4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49"/>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99" name="Google Shape;99;p49"/>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00" name="Google Shape;100;p49"/>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Blue Humanist Figure">
  <p:cSld name="1_Divider Blue Humanist Figure">
    <p:bg>
      <p:bgPr>
        <a:solidFill>
          <a:schemeClr val="lt2"/>
        </a:solidFill>
      </p:bgPr>
    </p:bg>
    <p:spTree>
      <p:nvGrpSpPr>
        <p:cNvPr id="101" name="Shape 101"/>
        <p:cNvGrpSpPr/>
        <p:nvPr/>
      </p:nvGrpSpPr>
      <p:grpSpPr>
        <a:xfrm>
          <a:off x="0" y="0"/>
          <a:ext cx="0" cy="0"/>
          <a:chOff x="0" y="0"/>
          <a:chExt cx="0" cy="0"/>
        </a:xfrm>
      </p:grpSpPr>
      <p:pic>
        <p:nvPicPr>
          <p:cNvPr id="102" name="Google Shape;102;p50"/>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103" name="Google Shape;103;p50"/>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50"/>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105" name="Google Shape;105;p50"/>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5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50"/>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08" name="Google Shape;108;p50"/>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Blue Speech Bubbles" showMasterSp="0">
  <p:cSld name="1_Divider Blue Speech Bubbles">
    <p:bg>
      <p:bgPr>
        <a:solidFill>
          <a:schemeClr val="lt2"/>
        </a:solidFill>
      </p:bgPr>
    </p:bg>
    <p:spTree>
      <p:nvGrpSpPr>
        <p:cNvPr id="109" name="Shape 109"/>
        <p:cNvGrpSpPr/>
        <p:nvPr/>
      </p:nvGrpSpPr>
      <p:grpSpPr>
        <a:xfrm>
          <a:off x="0" y="0"/>
          <a:ext cx="0" cy="0"/>
          <a:chOff x="0" y="0"/>
          <a:chExt cx="0" cy="0"/>
        </a:xfrm>
      </p:grpSpPr>
      <p:sp>
        <p:nvSpPr>
          <p:cNvPr id="110" name="Google Shape;110;p51"/>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51"/>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112" name="Google Shape;112;p5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5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5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15" name="Google Shape;115;p51"/>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16" name="Google Shape;116;p51"/>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Purple Humanist Figure">
  <p:cSld name="1_Divider Purple Humanist Figure">
    <p:bg>
      <p:bgPr>
        <a:solidFill>
          <a:srgbClr val="702F8A"/>
        </a:solidFill>
      </p:bgPr>
    </p:bg>
    <p:spTree>
      <p:nvGrpSpPr>
        <p:cNvPr id="117" name="Shape 117"/>
        <p:cNvGrpSpPr/>
        <p:nvPr/>
      </p:nvGrpSpPr>
      <p:grpSpPr>
        <a:xfrm>
          <a:off x="0" y="0"/>
          <a:ext cx="0" cy="0"/>
          <a:chOff x="0" y="0"/>
          <a:chExt cx="0" cy="0"/>
        </a:xfrm>
      </p:grpSpPr>
      <p:pic>
        <p:nvPicPr>
          <p:cNvPr id="118" name="Google Shape;118;p52"/>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119" name="Google Shape;119;p52"/>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52"/>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121" name="Google Shape;121;p5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5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5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24" name="Google Shape;124;p52"/>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Purple Speech Bubbles" showMasterSp="0">
  <p:cSld name="1_Divider Purple Speech Bubbles">
    <p:bg>
      <p:bgPr>
        <a:solidFill>
          <a:schemeClr val="accent1"/>
        </a:solidFill>
      </p:bgPr>
    </p:bg>
    <p:spTree>
      <p:nvGrpSpPr>
        <p:cNvPr id="125" name="Shape 125"/>
        <p:cNvGrpSpPr/>
        <p:nvPr/>
      </p:nvGrpSpPr>
      <p:grpSpPr>
        <a:xfrm>
          <a:off x="0" y="0"/>
          <a:ext cx="0" cy="0"/>
          <a:chOff x="0" y="0"/>
          <a:chExt cx="0" cy="0"/>
        </a:xfrm>
      </p:grpSpPr>
      <p:sp>
        <p:nvSpPr>
          <p:cNvPr id="126" name="Google Shape;126;p53"/>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53"/>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128" name="Google Shape;128;p5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5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5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31" name="Google Shape;131;p53"/>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32" name="Google Shape;132;p53"/>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33" name="Shape 133"/>
        <p:cNvGrpSpPr/>
        <p:nvPr/>
      </p:nvGrpSpPr>
      <p:grpSpPr>
        <a:xfrm>
          <a:off x="0" y="0"/>
          <a:ext cx="0" cy="0"/>
          <a:chOff x="0" y="0"/>
          <a:chExt cx="0" cy="0"/>
        </a:xfrm>
      </p:grpSpPr>
      <p:sp>
        <p:nvSpPr>
          <p:cNvPr id="134" name="Google Shape;134;p54"/>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54"/>
          <p:cNvSpPr txBox="1"/>
          <p:nvPr>
            <p:ph idx="1" type="body"/>
          </p:nvPr>
        </p:nvSpPr>
        <p:spPr>
          <a:xfrm>
            <a:off x="663575" y="1428749"/>
            <a:ext cx="3720357" cy="2799185"/>
          </a:xfrm>
          <a:prstGeom prst="rect">
            <a:avLst/>
          </a:prstGeom>
          <a:noFill/>
          <a:ln>
            <a:noFill/>
          </a:ln>
        </p:spPr>
        <p:txBody>
          <a:bodyPr anchorCtr="0" anchor="t" bIns="0" lIns="0" spcFirstLastPara="1" rIns="0" wrap="square" tIns="0">
            <a:noAutofit/>
          </a:bodyPr>
          <a:lstStyle>
            <a:lvl1pPr indent="-228600" lvl="0" marL="457200" algn="l">
              <a:lnSpc>
                <a:spcPct val="62142"/>
              </a:lnSpc>
              <a:spcBef>
                <a:spcPts val="0"/>
              </a:spcBef>
              <a:spcAft>
                <a:spcPts val="0"/>
              </a:spcAft>
              <a:buClr>
                <a:schemeClr val="dk1"/>
              </a:buClr>
              <a:buSzPts val="2800"/>
              <a:buNone/>
              <a:defRPr sz="2800"/>
            </a:lvl1pPr>
            <a:lvl2pPr indent="-228600" lvl="1" marL="914400" algn="l">
              <a:lnSpc>
                <a:spcPct val="72500"/>
              </a:lnSpc>
              <a:spcBef>
                <a:spcPts val="0"/>
              </a:spcBef>
              <a:spcAft>
                <a:spcPts val="0"/>
              </a:spcAft>
              <a:buClr>
                <a:schemeClr val="dk1"/>
              </a:buClr>
              <a:buSzPts val="2400"/>
              <a:buNone/>
              <a:defRPr sz="2400"/>
            </a:lvl2pPr>
            <a:lvl3pPr indent="-336550" lvl="2" marL="1371600" algn="l">
              <a:lnSpc>
                <a:spcPct val="87000"/>
              </a:lnSpc>
              <a:spcBef>
                <a:spcPts val="1400"/>
              </a:spcBef>
              <a:spcAft>
                <a:spcPts val="0"/>
              </a:spcAft>
              <a:buClr>
                <a:schemeClr val="dk1"/>
              </a:buClr>
              <a:buSzPts val="1700"/>
              <a:buFont typeface="Calibri"/>
              <a:buChar char="•"/>
              <a:defRPr sz="2000"/>
            </a:lvl3pPr>
            <a:lvl4pPr indent="-325755" lvl="3" marL="1828800" algn="l">
              <a:lnSpc>
                <a:spcPct val="96666"/>
              </a:lnSpc>
              <a:spcBef>
                <a:spcPts val="1400"/>
              </a:spcBef>
              <a:spcAft>
                <a:spcPts val="0"/>
              </a:spcAft>
              <a:buClr>
                <a:schemeClr val="dk1"/>
              </a:buClr>
              <a:buSzPts val="1530"/>
              <a:buFont typeface="Calibri"/>
              <a:buChar char="•"/>
              <a:defRPr sz="1800"/>
            </a:lvl4pPr>
            <a:lvl5pPr indent="-325754" lvl="4" marL="2286000" algn="l">
              <a:lnSpc>
                <a:spcPct val="96666"/>
              </a:lnSpc>
              <a:spcBef>
                <a:spcPts val="1400"/>
              </a:spcBef>
              <a:spcAft>
                <a:spcPts val="0"/>
              </a:spcAft>
              <a:buClr>
                <a:schemeClr val="dk1"/>
              </a:buClr>
              <a:buSzPts val="1530"/>
              <a:buFont typeface="Calibri"/>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136" name="Google Shape;136;p54"/>
          <p:cNvSpPr txBox="1"/>
          <p:nvPr>
            <p:ph idx="2" type="body"/>
          </p:nvPr>
        </p:nvSpPr>
        <p:spPr>
          <a:xfrm>
            <a:off x="4756150" y="1428749"/>
            <a:ext cx="3724275" cy="2799185"/>
          </a:xfrm>
          <a:prstGeom prst="rect">
            <a:avLst/>
          </a:prstGeom>
          <a:noFill/>
          <a:ln>
            <a:noFill/>
          </a:ln>
        </p:spPr>
        <p:txBody>
          <a:bodyPr anchorCtr="0" anchor="t" bIns="0" lIns="0" spcFirstLastPara="1" rIns="0" wrap="square" tIns="0">
            <a:noAutofit/>
          </a:bodyPr>
          <a:lstStyle>
            <a:lvl1pPr indent="-228600" lvl="0" marL="457200" algn="l">
              <a:lnSpc>
                <a:spcPct val="62142"/>
              </a:lnSpc>
              <a:spcBef>
                <a:spcPts val="0"/>
              </a:spcBef>
              <a:spcAft>
                <a:spcPts val="0"/>
              </a:spcAft>
              <a:buClr>
                <a:schemeClr val="dk1"/>
              </a:buClr>
              <a:buSzPts val="2800"/>
              <a:buNone/>
              <a:defRPr sz="2800"/>
            </a:lvl1pPr>
            <a:lvl2pPr indent="-228600" lvl="1" marL="914400" algn="l">
              <a:lnSpc>
                <a:spcPct val="72500"/>
              </a:lnSpc>
              <a:spcBef>
                <a:spcPts val="0"/>
              </a:spcBef>
              <a:spcAft>
                <a:spcPts val="0"/>
              </a:spcAft>
              <a:buClr>
                <a:schemeClr val="dk1"/>
              </a:buClr>
              <a:buSzPts val="2400"/>
              <a:buNone/>
              <a:defRPr sz="2400"/>
            </a:lvl2pPr>
            <a:lvl3pPr indent="-336550" lvl="2" marL="1371600" algn="l">
              <a:lnSpc>
                <a:spcPct val="87000"/>
              </a:lnSpc>
              <a:spcBef>
                <a:spcPts val="1400"/>
              </a:spcBef>
              <a:spcAft>
                <a:spcPts val="0"/>
              </a:spcAft>
              <a:buClr>
                <a:schemeClr val="dk1"/>
              </a:buClr>
              <a:buSzPts val="1700"/>
              <a:buFont typeface="Calibri"/>
              <a:buChar char="•"/>
              <a:defRPr sz="2000"/>
            </a:lvl3pPr>
            <a:lvl4pPr indent="-325755" lvl="3" marL="1828800" algn="l">
              <a:lnSpc>
                <a:spcPct val="96666"/>
              </a:lnSpc>
              <a:spcBef>
                <a:spcPts val="1400"/>
              </a:spcBef>
              <a:spcAft>
                <a:spcPts val="0"/>
              </a:spcAft>
              <a:buClr>
                <a:schemeClr val="dk1"/>
              </a:buClr>
              <a:buSzPts val="1530"/>
              <a:buFont typeface="Calibri"/>
              <a:buChar char="•"/>
              <a:defRPr sz="1800"/>
            </a:lvl4pPr>
            <a:lvl5pPr indent="-325754" lvl="4" marL="2286000" algn="l">
              <a:lnSpc>
                <a:spcPct val="96666"/>
              </a:lnSpc>
              <a:spcBef>
                <a:spcPts val="1400"/>
              </a:spcBef>
              <a:spcAft>
                <a:spcPts val="0"/>
              </a:spcAft>
              <a:buClr>
                <a:schemeClr val="dk1"/>
              </a:buClr>
              <a:buSzPts val="1530"/>
              <a:buFont typeface="Calibri"/>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137" name="Google Shape;137;p5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5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5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0" name="Shape 140"/>
        <p:cNvGrpSpPr/>
        <p:nvPr/>
      </p:nvGrpSpPr>
      <p:grpSpPr>
        <a:xfrm>
          <a:off x="0" y="0"/>
          <a:ext cx="0" cy="0"/>
          <a:chOff x="0" y="0"/>
          <a:chExt cx="0" cy="0"/>
        </a:xfrm>
      </p:grpSpPr>
      <p:sp>
        <p:nvSpPr>
          <p:cNvPr id="141" name="Google Shape;141;p55"/>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chemeClr val="lt2"/>
              </a:buClr>
              <a:buSzPts val="30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55"/>
          <p:cNvSpPr txBox="1"/>
          <p:nvPr>
            <p:ph idx="1" type="body"/>
          </p:nvPr>
        </p:nvSpPr>
        <p:spPr>
          <a:xfrm>
            <a:off x="663575" y="1002180"/>
            <a:ext cx="3728478" cy="479822"/>
          </a:xfrm>
          <a:prstGeom prst="rect">
            <a:avLst/>
          </a:prstGeom>
          <a:noFill/>
          <a:ln>
            <a:noFill/>
          </a:ln>
        </p:spPr>
        <p:txBody>
          <a:bodyPr anchorCtr="0" anchor="b"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b="1" sz="2400"/>
            </a:lvl1pPr>
            <a:lvl2pPr indent="-228600" lvl="1" marL="914400" algn="l">
              <a:lnSpc>
                <a:spcPct val="87000"/>
              </a:lnSpc>
              <a:spcBef>
                <a:spcPts val="0"/>
              </a:spcBef>
              <a:spcAft>
                <a:spcPts val="0"/>
              </a:spcAft>
              <a:buClr>
                <a:schemeClr val="dk1"/>
              </a:buClr>
              <a:buSzPts val="2000"/>
              <a:buNone/>
              <a:defRPr b="1" sz="2000"/>
            </a:lvl2pPr>
            <a:lvl3pPr indent="-228600" lvl="2" marL="1371600" algn="l">
              <a:lnSpc>
                <a:spcPct val="96666"/>
              </a:lnSpc>
              <a:spcBef>
                <a:spcPts val="1400"/>
              </a:spcBef>
              <a:spcAft>
                <a:spcPts val="0"/>
              </a:spcAft>
              <a:buClr>
                <a:schemeClr val="dk1"/>
              </a:buClr>
              <a:buSzPts val="1530"/>
              <a:buFont typeface="Calibri"/>
              <a:buNone/>
              <a:defRPr b="1" sz="1800"/>
            </a:lvl3pPr>
            <a:lvl4pPr indent="-228600" lvl="3" marL="1828800" algn="l">
              <a:lnSpc>
                <a:spcPct val="108750"/>
              </a:lnSpc>
              <a:spcBef>
                <a:spcPts val="1400"/>
              </a:spcBef>
              <a:spcAft>
                <a:spcPts val="0"/>
              </a:spcAft>
              <a:buClr>
                <a:schemeClr val="dk1"/>
              </a:buClr>
              <a:buSzPts val="1360"/>
              <a:buFont typeface="Calibri"/>
              <a:buNone/>
              <a:defRPr b="1" sz="1600"/>
            </a:lvl4pPr>
            <a:lvl5pPr indent="-228600" lvl="4" marL="2286000" algn="l">
              <a:lnSpc>
                <a:spcPct val="108750"/>
              </a:lnSpc>
              <a:spcBef>
                <a:spcPts val="1400"/>
              </a:spcBef>
              <a:spcAft>
                <a:spcPts val="0"/>
              </a:spcAft>
              <a:buClr>
                <a:schemeClr val="dk1"/>
              </a:buClr>
              <a:buSzPts val="1360"/>
              <a:buFont typeface="Calibri"/>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143" name="Google Shape;143;p55"/>
          <p:cNvSpPr txBox="1"/>
          <p:nvPr>
            <p:ph idx="2" type="body"/>
          </p:nvPr>
        </p:nvSpPr>
        <p:spPr>
          <a:xfrm>
            <a:off x="663574" y="1631156"/>
            <a:ext cx="3730625" cy="2668786"/>
          </a:xfrm>
          <a:prstGeom prst="rect">
            <a:avLst/>
          </a:prstGeom>
          <a:noFill/>
          <a:ln>
            <a:noFill/>
          </a:ln>
        </p:spPr>
        <p:txBody>
          <a:bodyPr anchorCtr="0" anchor="t"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sz="2400"/>
            </a:lvl1pPr>
            <a:lvl2pPr indent="-228600" lvl="1" marL="914400" algn="l">
              <a:lnSpc>
                <a:spcPct val="87000"/>
              </a:lnSpc>
              <a:spcBef>
                <a:spcPts val="0"/>
              </a:spcBef>
              <a:spcAft>
                <a:spcPts val="0"/>
              </a:spcAft>
              <a:buClr>
                <a:schemeClr val="dk1"/>
              </a:buClr>
              <a:buSzPts val="2000"/>
              <a:buNone/>
              <a:defRPr sz="2000"/>
            </a:lvl2pPr>
            <a:lvl3pPr indent="-325755" lvl="2" marL="1371600" algn="l">
              <a:lnSpc>
                <a:spcPct val="96666"/>
              </a:lnSpc>
              <a:spcBef>
                <a:spcPts val="1400"/>
              </a:spcBef>
              <a:spcAft>
                <a:spcPts val="0"/>
              </a:spcAft>
              <a:buClr>
                <a:schemeClr val="dk1"/>
              </a:buClr>
              <a:buSzPts val="1530"/>
              <a:buFont typeface="Calibri"/>
              <a:buChar char="•"/>
              <a:defRPr sz="18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144" name="Google Shape;144;p55"/>
          <p:cNvSpPr txBox="1"/>
          <p:nvPr>
            <p:ph idx="3" type="body"/>
          </p:nvPr>
        </p:nvSpPr>
        <p:spPr>
          <a:xfrm>
            <a:off x="4758461" y="1002180"/>
            <a:ext cx="3721964" cy="479822"/>
          </a:xfrm>
          <a:prstGeom prst="rect">
            <a:avLst/>
          </a:prstGeom>
          <a:noFill/>
          <a:ln>
            <a:noFill/>
          </a:ln>
        </p:spPr>
        <p:txBody>
          <a:bodyPr anchorCtr="0" anchor="b"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b="1" sz="2400"/>
            </a:lvl1pPr>
            <a:lvl2pPr indent="-228600" lvl="1" marL="914400" algn="l">
              <a:lnSpc>
                <a:spcPct val="87000"/>
              </a:lnSpc>
              <a:spcBef>
                <a:spcPts val="0"/>
              </a:spcBef>
              <a:spcAft>
                <a:spcPts val="0"/>
              </a:spcAft>
              <a:buClr>
                <a:schemeClr val="dk1"/>
              </a:buClr>
              <a:buSzPts val="2000"/>
              <a:buNone/>
              <a:defRPr b="1" sz="2000"/>
            </a:lvl2pPr>
            <a:lvl3pPr indent="-228600" lvl="2" marL="1371600" algn="l">
              <a:lnSpc>
                <a:spcPct val="96666"/>
              </a:lnSpc>
              <a:spcBef>
                <a:spcPts val="1400"/>
              </a:spcBef>
              <a:spcAft>
                <a:spcPts val="0"/>
              </a:spcAft>
              <a:buClr>
                <a:schemeClr val="dk1"/>
              </a:buClr>
              <a:buSzPts val="1530"/>
              <a:buFont typeface="Calibri"/>
              <a:buNone/>
              <a:defRPr b="1" sz="1800"/>
            </a:lvl3pPr>
            <a:lvl4pPr indent="-228600" lvl="3" marL="1828800" algn="l">
              <a:lnSpc>
                <a:spcPct val="108750"/>
              </a:lnSpc>
              <a:spcBef>
                <a:spcPts val="1400"/>
              </a:spcBef>
              <a:spcAft>
                <a:spcPts val="0"/>
              </a:spcAft>
              <a:buClr>
                <a:schemeClr val="dk1"/>
              </a:buClr>
              <a:buSzPts val="1360"/>
              <a:buFont typeface="Calibri"/>
              <a:buNone/>
              <a:defRPr b="1" sz="1600"/>
            </a:lvl4pPr>
            <a:lvl5pPr indent="-228600" lvl="4" marL="2286000" algn="l">
              <a:lnSpc>
                <a:spcPct val="108750"/>
              </a:lnSpc>
              <a:spcBef>
                <a:spcPts val="1400"/>
              </a:spcBef>
              <a:spcAft>
                <a:spcPts val="0"/>
              </a:spcAft>
              <a:buClr>
                <a:schemeClr val="dk1"/>
              </a:buClr>
              <a:buSzPts val="1360"/>
              <a:buFont typeface="Calibri"/>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145" name="Google Shape;145;p55"/>
          <p:cNvSpPr txBox="1"/>
          <p:nvPr>
            <p:ph idx="4" type="body"/>
          </p:nvPr>
        </p:nvSpPr>
        <p:spPr>
          <a:xfrm>
            <a:off x="4756150" y="1631156"/>
            <a:ext cx="3724275" cy="2668786"/>
          </a:xfrm>
          <a:prstGeom prst="rect">
            <a:avLst/>
          </a:prstGeom>
          <a:noFill/>
          <a:ln>
            <a:noFill/>
          </a:ln>
        </p:spPr>
        <p:txBody>
          <a:bodyPr anchorCtr="0" anchor="t"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sz="2400"/>
            </a:lvl1pPr>
            <a:lvl2pPr indent="-228600" lvl="1" marL="914400" algn="l">
              <a:lnSpc>
                <a:spcPct val="87000"/>
              </a:lnSpc>
              <a:spcBef>
                <a:spcPts val="0"/>
              </a:spcBef>
              <a:spcAft>
                <a:spcPts val="0"/>
              </a:spcAft>
              <a:buClr>
                <a:schemeClr val="dk1"/>
              </a:buClr>
              <a:buSzPts val="2000"/>
              <a:buNone/>
              <a:defRPr sz="2000"/>
            </a:lvl2pPr>
            <a:lvl3pPr indent="-325755" lvl="2" marL="1371600" algn="l">
              <a:lnSpc>
                <a:spcPct val="96666"/>
              </a:lnSpc>
              <a:spcBef>
                <a:spcPts val="1400"/>
              </a:spcBef>
              <a:spcAft>
                <a:spcPts val="0"/>
              </a:spcAft>
              <a:buClr>
                <a:schemeClr val="dk1"/>
              </a:buClr>
              <a:buSzPts val="1530"/>
              <a:buFont typeface="Calibri"/>
              <a:buChar char="•"/>
              <a:defRPr sz="18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146" name="Google Shape;146;p5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5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5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9" name="Shape 149"/>
        <p:cNvGrpSpPr/>
        <p:nvPr/>
      </p:nvGrpSpPr>
      <p:grpSpPr>
        <a:xfrm>
          <a:off x="0" y="0"/>
          <a:ext cx="0" cy="0"/>
          <a:chOff x="0" y="0"/>
          <a:chExt cx="0" cy="0"/>
        </a:xfrm>
      </p:grpSpPr>
      <p:sp>
        <p:nvSpPr>
          <p:cNvPr id="150" name="Google Shape;150;p56"/>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56"/>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5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56"/>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4" name="Shape 154"/>
        <p:cNvGrpSpPr/>
        <p:nvPr/>
      </p:nvGrpSpPr>
      <p:grpSpPr>
        <a:xfrm>
          <a:off x="0" y="0"/>
          <a:ext cx="0" cy="0"/>
          <a:chOff x="0" y="0"/>
          <a:chExt cx="0" cy="0"/>
        </a:xfrm>
      </p:grpSpPr>
      <p:sp>
        <p:nvSpPr>
          <p:cNvPr id="155" name="Google Shape;155;p57"/>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5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57"/>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8" name="Shape 158"/>
        <p:cNvGrpSpPr/>
        <p:nvPr/>
      </p:nvGrpSpPr>
      <p:grpSpPr>
        <a:xfrm>
          <a:off x="0" y="0"/>
          <a:ext cx="0" cy="0"/>
          <a:chOff x="0" y="0"/>
          <a:chExt cx="0" cy="0"/>
        </a:xfrm>
      </p:grpSpPr>
      <p:sp>
        <p:nvSpPr>
          <p:cNvPr id="159" name="Google Shape;159;p58"/>
          <p:cNvSpPr txBox="1"/>
          <p:nvPr>
            <p:ph type="title"/>
          </p:nvPr>
        </p:nvSpPr>
        <p:spPr>
          <a:xfrm>
            <a:off x="663575" y="204787"/>
            <a:ext cx="2801939" cy="871538"/>
          </a:xfrm>
          <a:prstGeom prst="rect">
            <a:avLst/>
          </a:prstGeom>
          <a:noFill/>
          <a:ln>
            <a:noFill/>
          </a:ln>
        </p:spPr>
        <p:txBody>
          <a:bodyPr anchorCtr="0" anchor="b" bIns="0" lIns="0" spcFirstLastPara="1" rIns="0" wrap="square" tIns="0">
            <a:noAutofit/>
          </a:bodyPr>
          <a:lstStyle>
            <a:lvl1pPr lvl="0" algn="l">
              <a:lnSpc>
                <a:spcPct val="130000"/>
              </a:lnSpc>
              <a:spcBef>
                <a:spcPts val="0"/>
              </a:spcBef>
              <a:spcAft>
                <a:spcPts val="0"/>
              </a:spcAft>
              <a:buClr>
                <a:schemeClr val="lt2"/>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 name="Google Shape;160;p58"/>
          <p:cNvSpPr txBox="1"/>
          <p:nvPr>
            <p:ph idx="1" type="body"/>
          </p:nvPr>
        </p:nvSpPr>
        <p:spPr>
          <a:xfrm>
            <a:off x="3575050" y="204789"/>
            <a:ext cx="4905375" cy="402314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3200"/>
              <a:buNone/>
              <a:defRPr sz="3200"/>
            </a:lvl1pPr>
            <a:lvl2pPr indent="-228600" lvl="1" marL="914400" algn="l">
              <a:lnSpc>
                <a:spcPct val="62142"/>
              </a:lnSpc>
              <a:spcBef>
                <a:spcPts val="0"/>
              </a:spcBef>
              <a:spcAft>
                <a:spcPts val="0"/>
              </a:spcAft>
              <a:buClr>
                <a:schemeClr val="dk1"/>
              </a:buClr>
              <a:buSzPts val="2800"/>
              <a:buNone/>
              <a:defRPr sz="2800"/>
            </a:lvl2pPr>
            <a:lvl3pPr indent="-358139" lvl="2" marL="1371600" algn="l">
              <a:lnSpc>
                <a:spcPct val="72500"/>
              </a:lnSpc>
              <a:spcBef>
                <a:spcPts val="1400"/>
              </a:spcBef>
              <a:spcAft>
                <a:spcPts val="0"/>
              </a:spcAft>
              <a:buClr>
                <a:schemeClr val="dk1"/>
              </a:buClr>
              <a:buSzPts val="2040"/>
              <a:buFont typeface="Calibri"/>
              <a:buChar char="•"/>
              <a:defRPr sz="2400"/>
            </a:lvl3pPr>
            <a:lvl4pPr indent="-336550" lvl="3" marL="1828800" algn="l">
              <a:lnSpc>
                <a:spcPct val="87000"/>
              </a:lnSpc>
              <a:spcBef>
                <a:spcPts val="1400"/>
              </a:spcBef>
              <a:spcAft>
                <a:spcPts val="0"/>
              </a:spcAft>
              <a:buClr>
                <a:schemeClr val="dk1"/>
              </a:buClr>
              <a:buSzPts val="1700"/>
              <a:buFont typeface="Calibri"/>
              <a:buChar char="•"/>
              <a:defRPr sz="2000"/>
            </a:lvl4pPr>
            <a:lvl5pPr indent="-336550" lvl="4" marL="2286000" algn="l">
              <a:lnSpc>
                <a:spcPct val="87000"/>
              </a:lnSpc>
              <a:spcBef>
                <a:spcPts val="1400"/>
              </a:spcBef>
              <a:spcAft>
                <a:spcPts val="0"/>
              </a:spcAft>
              <a:buClr>
                <a:schemeClr val="dk1"/>
              </a:buClr>
              <a:buSzPts val="1700"/>
              <a:buFont typeface="Calibri"/>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161" name="Google Shape;161;p58"/>
          <p:cNvSpPr txBox="1"/>
          <p:nvPr>
            <p:ph idx="2" type="body"/>
          </p:nvPr>
        </p:nvSpPr>
        <p:spPr>
          <a:xfrm>
            <a:off x="663575" y="1076327"/>
            <a:ext cx="2801939" cy="3164934"/>
          </a:xfrm>
          <a:prstGeom prst="rect">
            <a:avLst/>
          </a:prstGeom>
          <a:noFill/>
          <a:ln>
            <a:noFill/>
          </a:ln>
        </p:spPr>
        <p:txBody>
          <a:bodyPr anchorCtr="0" anchor="t" bIns="0" lIns="0" spcFirstLastPara="1" rIns="0" wrap="square" tIns="0">
            <a:noAutofit/>
          </a:bodyPr>
          <a:lstStyle>
            <a:lvl1pPr indent="-228600" lvl="0" marL="457200" algn="l">
              <a:lnSpc>
                <a:spcPct val="124285"/>
              </a:lnSpc>
              <a:spcBef>
                <a:spcPts val="0"/>
              </a:spcBef>
              <a:spcAft>
                <a:spcPts val="0"/>
              </a:spcAft>
              <a:buClr>
                <a:schemeClr val="dk1"/>
              </a:buClr>
              <a:buSzPts val="1400"/>
              <a:buNone/>
              <a:defRPr sz="1400"/>
            </a:lvl1pPr>
            <a:lvl2pPr indent="-228600" lvl="1" marL="914400" algn="l">
              <a:lnSpc>
                <a:spcPct val="145000"/>
              </a:lnSpc>
              <a:spcBef>
                <a:spcPts val="0"/>
              </a:spcBef>
              <a:spcAft>
                <a:spcPts val="0"/>
              </a:spcAft>
              <a:buClr>
                <a:schemeClr val="dk1"/>
              </a:buClr>
              <a:buSzPts val="1200"/>
              <a:buNone/>
              <a:defRPr sz="1200"/>
            </a:lvl2pPr>
            <a:lvl3pPr indent="-228600" lvl="2" marL="1371600" algn="l">
              <a:lnSpc>
                <a:spcPct val="174000"/>
              </a:lnSpc>
              <a:spcBef>
                <a:spcPts val="1400"/>
              </a:spcBef>
              <a:spcAft>
                <a:spcPts val="0"/>
              </a:spcAft>
              <a:buClr>
                <a:schemeClr val="dk1"/>
              </a:buClr>
              <a:buSzPts val="850"/>
              <a:buFont typeface="Calibri"/>
              <a:buNone/>
              <a:defRPr sz="1000"/>
            </a:lvl3pPr>
            <a:lvl4pPr indent="-228600" lvl="3" marL="1828800" algn="l">
              <a:lnSpc>
                <a:spcPct val="193333"/>
              </a:lnSpc>
              <a:spcBef>
                <a:spcPts val="1400"/>
              </a:spcBef>
              <a:spcAft>
                <a:spcPts val="0"/>
              </a:spcAft>
              <a:buClr>
                <a:schemeClr val="dk1"/>
              </a:buClr>
              <a:buSzPts val="765"/>
              <a:buFont typeface="Calibri"/>
              <a:buNone/>
              <a:defRPr sz="900"/>
            </a:lvl4pPr>
            <a:lvl5pPr indent="-228600" lvl="4" marL="2286000" algn="l">
              <a:lnSpc>
                <a:spcPct val="193333"/>
              </a:lnSpc>
              <a:spcBef>
                <a:spcPts val="1400"/>
              </a:spcBef>
              <a:spcAft>
                <a:spcPts val="0"/>
              </a:spcAft>
              <a:buClr>
                <a:schemeClr val="dk1"/>
              </a:buClr>
              <a:buSzPts val="765"/>
              <a:buFont typeface="Calibri"/>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162" name="Google Shape;162;p58"/>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5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p58"/>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5" name="Shape 165"/>
        <p:cNvGrpSpPr/>
        <p:nvPr/>
      </p:nvGrpSpPr>
      <p:grpSpPr>
        <a:xfrm>
          <a:off x="0" y="0"/>
          <a:ext cx="0" cy="0"/>
          <a:chOff x="0" y="0"/>
          <a:chExt cx="0" cy="0"/>
        </a:xfrm>
      </p:grpSpPr>
      <p:sp>
        <p:nvSpPr>
          <p:cNvPr id="166" name="Google Shape;166;p59"/>
          <p:cNvSpPr txBox="1"/>
          <p:nvPr>
            <p:ph type="title"/>
          </p:nvPr>
        </p:nvSpPr>
        <p:spPr>
          <a:xfrm>
            <a:off x="663575" y="3600450"/>
            <a:ext cx="6932761" cy="425054"/>
          </a:xfrm>
          <a:prstGeom prst="rect">
            <a:avLst/>
          </a:prstGeom>
          <a:noFill/>
          <a:ln>
            <a:noFill/>
          </a:ln>
        </p:spPr>
        <p:txBody>
          <a:bodyPr anchorCtr="0" anchor="b" bIns="0" lIns="0" spcFirstLastPara="1" rIns="0" wrap="square" tIns="0">
            <a:noAutofit/>
          </a:bodyPr>
          <a:lstStyle>
            <a:lvl1pPr lvl="0" algn="l">
              <a:lnSpc>
                <a:spcPct val="130000"/>
              </a:lnSpc>
              <a:spcBef>
                <a:spcPts val="0"/>
              </a:spcBef>
              <a:spcAft>
                <a:spcPts val="0"/>
              </a:spcAft>
              <a:buClr>
                <a:schemeClr val="lt2"/>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59"/>
          <p:cNvSpPr/>
          <p:nvPr>
            <p:ph idx="2" type="pic"/>
          </p:nvPr>
        </p:nvSpPr>
        <p:spPr>
          <a:xfrm>
            <a:off x="663575" y="459581"/>
            <a:ext cx="7816850" cy="3086100"/>
          </a:xfrm>
          <a:prstGeom prst="rect">
            <a:avLst/>
          </a:prstGeom>
          <a:noFill/>
          <a:ln>
            <a:noFill/>
          </a:ln>
        </p:spPr>
      </p:sp>
      <p:sp>
        <p:nvSpPr>
          <p:cNvPr id="168" name="Google Shape;168;p59"/>
          <p:cNvSpPr txBox="1"/>
          <p:nvPr>
            <p:ph idx="1" type="body"/>
          </p:nvPr>
        </p:nvSpPr>
        <p:spPr>
          <a:xfrm>
            <a:off x="663575" y="4025503"/>
            <a:ext cx="6932761" cy="603647"/>
          </a:xfrm>
          <a:prstGeom prst="rect">
            <a:avLst/>
          </a:prstGeom>
          <a:noFill/>
          <a:ln>
            <a:noFill/>
          </a:ln>
        </p:spPr>
        <p:txBody>
          <a:bodyPr anchorCtr="0" anchor="t" bIns="0" lIns="0" spcFirstLastPara="1" rIns="0" wrap="square" tIns="0">
            <a:noAutofit/>
          </a:bodyPr>
          <a:lstStyle>
            <a:lvl1pPr indent="-228600" lvl="0" marL="457200" algn="l">
              <a:lnSpc>
                <a:spcPct val="124285"/>
              </a:lnSpc>
              <a:spcBef>
                <a:spcPts val="0"/>
              </a:spcBef>
              <a:spcAft>
                <a:spcPts val="0"/>
              </a:spcAft>
              <a:buClr>
                <a:schemeClr val="dk1"/>
              </a:buClr>
              <a:buSzPts val="1400"/>
              <a:buNone/>
              <a:defRPr sz="1400"/>
            </a:lvl1pPr>
            <a:lvl2pPr indent="-228600" lvl="1" marL="914400" algn="l">
              <a:lnSpc>
                <a:spcPct val="145000"/>
              </a:lnSpc>
              <a:spcBef>
                <a:spcPts val="0"/>
              </a:spcBef>
              <a:spcAft>
                <a:spcPts val="0"/>
              </a:spcAft>
              <a:buClr>
                <a:schemeClr val="dk1"/>
              </a:buClr>
              <a:buSzPts val="1200"/>
              <a:buNone/>
              <a:defRPr sz="1200"/>
            </a:lvl2pPr>
            <a:lvl3pPr indent="-228600" lvl="2" marL="1371600" algn="l">
              <a:lnSpc>
                <a:spcPct val="174000"/>
              </a:lnSpc>
              <a:spcBef>
                <a:spcPts val="1400"/>
              </a:spcBef>
              <a:spcAft>
                <a:spcPts val="0"/>
              </a:spcAft>
              <a:buClr>
                <a:schemeClr val="dk1"/>
              </a:buClr>
              <a:buSzPts val="850"/>
              <a:buFont typeface="Calibri"/>
              <a:buNone/>
              <a:defRPr sz="1000"/>
            </a:lvl3pPr>
            <a:lvl4pPr indent="-228600" lvl="3" marL="1828800" algn="l">
              <a:lnSpc>
                <a:spcPct val="193333"/>
              </a:lnSpc>
              <a:spcBef>
                <a:spcPts val="1400"/>
              </a:spcBef>
              <a:spcAft>
                <a:spcPts val="0"/>
              </a:spcAft>
              <a:buClr>
                <a:schemeClr val="dk1"/>
              </a:buClr>
              <a:buSzPts val="765"/>
              <a:buFont typeface="Calibri"/>
              <a:buNone/>
              <a:defRPr sz="900"/>
            </a:lvl4pPr>
            <a:lvl5pPr indent="-228600" lvl="4" marL="2286000" algn="l">
              <a:lnSpc>
                <a:spcPct val="193333"/>
              </a:lnSpc>
              <a:spcBef>
                <a:spcPts val="1400"/>
              </a:spcBef>
              <a:spcAft>
                <a:spcPts val="0"/>
              </a:spcAft>
              <a:buClr>
                <a:schemeClr val="dk1"/>
              </a:buClr>
              <a:buSzPts val="765"/>
              <a:buFont typeface="Calibri"/>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169" name="Google Shape;169;p59"/>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p5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59"/>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72" name="Shape 172"/>
        <p:cNvGrpSpPr/>
        <p:nvPr/>
      </p:nvGrpSpPr>
      <p:grpSpPr>
        <a:xfrm>
          <a:off x="0" y="0"/>
          <a:ext cx="0" cy="0"/>
          <a:chOff x="0" y="0"/>
          <a:chExt cx="0" cy="0"/>
        </a:xfrm>
      </p:grpSpPr>
      <p:sp>
        <p:nvSpPr>
          <p:cNvPr id="173" name="Google Shape;173;p60"/>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p60"/>
          <p:cNvSpPr txBox="1"/>
          <p:nvPr>
            <p:ph idx="1" type="body"/>
          </p:nvPr>
        </p:nvSpPr>
        <p:spPr>
          <a:xfrm rot="5400000">
            <a:off x="1989925" y="99249"/>
            <a:ext cx="3035299" cy="5688000"/>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5" name="Google Shape;175;p60"/>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6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60"/>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8" name="Shape 178"/>
        <p:cNvGrpSpPr/>
        <p:nvPr/>
      </p:nvGrpSpPr>
      <p:grpSpPr>
        <a:xfrm>
          <a:off x="0" y="0"/>
          <a:ext cx="0" cy="0"/>
          <a:chOff x="0" y="0"/>
          <a:chExt cx="0" cy="0"/>
        </a:xfrm>
      </p:grpSpPr>
      <p:sp>
        <p:nvSpPr>
          <p:cNvPr id="179" name="Google Shape;179;p61"/>
          <p:cNvSpPr txBox="1"/>
          <p:nvPr>
            <p:ph type="title"/>
          </p:nvPr>
        </p:nvSpPr>
        <p:spPr>
          <a:xfrm rot="5400000">
            <a:off x="5360591" y="1474789"/>
            <a:ext cx="4388644" cy="1851025"/>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p61"/>
          <p:cNvSpPr txBox="1"/>
          <p:nvPr>
            <p:ph idx="1" type="body"/>
          </p:nvPr>
        </p:nvSpPr>
        <p:spPr>
          <a:xfrm rot="5400000">
            <a:off x="1314846" y="-445294"/>
            <a:ext cx="4388644" cy="5691189"/>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1" name="Google Shape;181;p6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6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 name="Google Shape;183;p6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5"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pic>
        <p:nvPicPr>
          <p:cNvPr id="6" name="Google Shape;6;p38"/>
          <p:cNvPicPr preferRelativeResize="0"/>
          <p:nvPr/>
        </p:nvPicPr>
        <p:blipFill rotWithShape="1">
          <a:blip r:embed="rId1">
            <a:alphaModFix/>
          </a:blip>
          <a:srcRect b="0" l="0" r="0" t="0"/>
          <a:stretch/>
        </p:blipFill>
        <p:spPr>
          <a:xfrm>
            <a:off x="0" y="4324536"/>
            <a:ext cx="9144000" cy="704621"/>
          </a:xfrm>
          <a:prstGeom prst="rect">
            <a:avLst/>
          </a:prstGeom>
          <a:noFill/>
          <a:ln>
            <a:noFill/>
          </a:ln>
        </p:spPr>
      </p:pic>
      <p:sp>
        <p:nvSpPr>
          <p:cNvPr id="7" name="Google Shape;7;p38"/>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marR="0" rtl="0" algn="l">
              <a:lnSpc>
                <a:spcPct val="86666"/>
              </a:lnSpc>
              <a:spcBef>
                <a:spcPts val="0"/>
              </a:spcBef>
              <a:spcAft>
                <a:spcPts val="0"/>
              </a:spcAft>
              <a:buClr>
                <a:schemeClr val="lt2"/>
              </a:buClr>
              <a:buSzPts val="3000"/>
              <a:buFont typeface="Calibri"/>
              <a:buNone/>
              <a:defRPr b="1" i="0" sz="3000" u="none" cap="none" strike="noStrike">
                <a:solidFill>
                  <a:schemeClr val="lt2"/>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38"/>
          <p:cNvSpPr txBox="1"/>
          <p:nvPr>
            <p:ph idx="1" type="body"/>
          </p:nvPr>
        </p:nvSpPr>
        <p:spPr>
          <a:xfrm>
            <a:off x="663575" y="1425600"/>
            <a:ext cx="5688000" cy="3035299"/>
          </a:xfrm>
          <a:prstGeom prst="rect">
            <a:avLst/>
          </a:prstGeom>
          <a:noFill/>
          <a:ln>
            <a:noFill/>
          </a:ln>
        </p:spPr>
        <p:txBody>
          <a:bodyPr anchorCtr="0" anchor="t" bIns="0" lIns="0" spcFirstLastPara="1" rIns="0" wrap="square" tIns="0">
            <a:noAutofit/>
          </a:bodyPr>
          <a:lstStyle>
            <a:lvl1pPr indent="-228600" lvl="0" marL="457200" marR="0" rtl="0" algn="l">
              <a:lnSpc>
                <a:spcPct val="108750"/>
              </a:lnSpc>
              <a:spcBef>
                <a:spcPts val="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1pPr>
            <a:lvl2pPr indent="-228600" lvl="1" marL="914400" marR="0" rtl="0" algn="l">
              <a:lnSpc>
                <a:spcPct val="108750"/>
              </a:lnSpc>
              <a:spcBef>
                <a:spcPts val="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2pPr>
            <a:lvl3pPr indent="-314960" lvl="2" marL="13716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3pPr>
            <a:lvl4pPr indent="-314960" lvl="3" marL="18288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4pPr>
            <a:lvl5pPr indent="-314960" lvl="4" marL="22860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 name="Google Shape;9;p38"/>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3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marR="0" rtl="0" algn="ctr">
              <a:lnSpc>
                <a:spcPct val="100000"/>
              </a:lnSpc>
              <a:spcBef>
                <a:spcPts val="0"/>
              </a:spcBef>
              <a:spcAft>
                <a:spcPts val="0"/>
              </a:spcAft>
              <a:buClr>
                <a:srgbClr val="000000"/>
              </a:buClr>
              <a:buSzPts val="1400"/>
              <a:buFont typeface="Arial"/>
              <a:buNone/>
              <a:defRPr b="0" i="0" sz="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 name="Google Shape;11;p38"/>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9.png"/><Relationship Id="rId7"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18.png"/><Relationship Id="rId5" Type="http://schemas.openxmlformats.org/officeDocument/2006/relationships/image" Target="../media/image10.png"/><Relationship Id="rId6" Type="http://schemas.openxmlformats.org/officeDocument/2006/relationships/image" Target="../media/image16.png"/><Relationship Id="rId7"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0.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0.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1.jpg"/><Relationship Id="rId4" Type="http://schemas.openxmlformats.org/officeDocument/2006/relationships/image" Target="../media/image37.jpg"/><Relationship Id="rId5" Type="http://schemas.openxmlformats.org/officeDocument/2006/relationships/image" Target="../media/image5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5.png"/><Relationship Id="rId4" Type="http://schemas.openxmlformats.org/officeDocument/2006/relationships/image" Target="../media/image3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5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5.png"/><Relationship Id="rId4" Type="http://schemas.openxmlformats.org/officeDocument/2006/relationships/image" Target="../media/image47.png"/><Relationship Id="rId5" Type="http://schemas.openxmlformats.org/officeDocument/2006/relationships/image" Target="../media/image4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4.png"/><Relationship Id="rId4" Type="http://schemas.openxmlformats.org/officeDocument/2006/relationships/image" Target="../media/image43.png"/><Relationship Id="rId5" Type="http://schemas.openxmlformats.org/officeDocument/2006/relationships/image" Target="../media/image4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5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1.png"/><Relationship Id="rId4" Type="http://schemas.openxmlformats.org/officeDocument/2006/relationships/image" Target="../media/image57.png"/><Relationship Id="rId5" Type="http://schemas.openxmlformats.org/officeDocument/2006/relationships/image" Target="../media/image49.jpg"/><Relationship Id="rId6" Type="http://schemas.openxmlformats.org/officeDocument/2006/relationships/image" Target="../media/image58.jpg"/><Relationship Id="rId7" Type="http://schemas.openxmlformats.org/officeDocument/2006/relationships/image" Target="../media/image5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5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5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p>
            <a:pPr indent="0" lvl="0" marL="0" rtl="0" algn="ctr">
              <a:lnSpc>
                <a:spcPct val="93103"/>
              </a:lnSpc>
              <a:spcBef>
                <a:spcPts val="0"/>
              </a:spcBef>
              <a:spcAft>
                <a:spcPts val="0"/>
              </a:spcAft>
              <a:buClr>
                <a:schemeClr val="dk2"/>
              </a:buClr>
              <a:buSzPts val="2900"/>
              <a:buFont typeface="Calibri"/>
              <a:buNone/>
            </a:pPr>
            <a:r>
              <a:rPr lang="en-GB"/>
              <a:t>What is humanism?</a:t>
            </a:r>
            <a:endParaRPr/>
          </a:p>
        </p:txBody>
      </p:sp>
      <p:sp>
        <p:nvSpPr>
          <p:cNvPr id="189" name="Google Shape;189;p1"/>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p>
            <a:pPr indent="0" lvl="0" marL="0" rtl="0" algn="ctr">
              <a:lnSpc>
                <a:spcPct val="108750"/>
              </a:lnSpc>
              <a:spcBef>
                <a:spcPts val="0"/>
              </a:spcBef>
              <a:spcAft>
                <a:spcPts val="0"/>
              </a:spcAft>
              <a:buClr>
                <a:schemeClr val="lt1"/>
              </a:buClr>
              <a:buSzPts val="1600"/>
              <a:buNone/>
            </a:pPr>
            <a:r>
              <a:t/>
            </a:r>
            <a:endParaRPr/>
          </a:p>
        </p:txBody>
      </p:sp>
      <p:sp>
        <p:nvSpPr>
          <p:cNvPr id="190" name="Google Shape;190;p1"/>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lt1"/>
              </a:buClr>
              <a:buSzPts val="1000"/>
              <a:buNone/>
            </a:pPr>
            <a:r>
              <a:t/>
            </a:r>
            <a:endParaRPr/>
          </a:p>
        </p:txBody>
      </p:sp>
      <p:sp>
        <p:nvSpPr>
          <p:cNvPr id="191" name="Google Shape;191;p1"/>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lt1"/>
              </a:buClr>
              <a:buSzPts val="10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
          <p:cNvSpPr txBox="1"/>
          <p:nvPr>
            <p:ph type="title"/>
          </p:nvPr>
        </p:nvSpPr>
        <p:spPr>
          <a:xfrm>
            <a:off x="661481" y="489293"/>
            <a:ext cx="39105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t/>
            </a:r>
            <a:endParaRPr/>
          </a:p>
        </p:txBody>
      </p:sp>
      <p:sp>
        <p:nvSpPr>
          <p:cNvPr id="197" name="Google Shape;197;p2"/>
          <p:cNvSpPr txBox="1"/>
          <p:nvPr>
            <p:ph idx="1" type="body"/>
          </p:nvPr>
        </p:nvSpPr>
        <p:spPr>
          <a:xfrm>
            <a:off x="663575" y="1425909"/>
            <a:ext cx="5688000" cy="2847600"/>
          </a:xfrm>
          <a:prstGeom prst="rect">
            <a:avLst/>
          </a:prstGeom>
          <a:noFill/>
          <a:ln>
            <a:noFill/>
          </a:ln>
        </p:spPr>
        <p:txBody>
          <a:bodyPr anchorCtr="0" anchor="t" bIns="0" lIns="0" spcFirstLastPara="1" rIns="0" wrap="square" tIns="0">
            <a:noAutofit/>
          </a:bodyPr>
          <a:lstStyle/>
          <a:p>
            <a:pPr indent="0" lvl="0" marL="0" rtl="0" algn="l">
              <a:lnSpc>
                <a:spcPct val="108750"/>
              </a:lnSpc>
              <a:spcBef>
                <a:spcPts val="0"/>
              </a:spcBef>
              <a:spcAft>
                <a:spcPts val="0"/>
              </a:spcAft>
              <a:buSzPts val="1600"/>
              <a:buNone/>
            </a:pPr>
            <a:r>
              <a:t/>
            </a:r>
            <a:endParaRPr/>
          </a:p>
        </p:txBody>
      </p:sp>
      <p:pic>
        <p:nvPicPr>
          <p:cNvPr id="198" name="Google Shape;198;p2"/>
          <p:cNvPicPr preferRelativeResize="0"/>
          <p:nvPr/>
        </p:nvPicPr>
        <p:blipFill rotWithShape="1">
          <a:blip r:embed="rId3">
            <a:alphaModFix/>
          </a:blip>
          <a:srcRect b="0" l="0" r="0" t="0"/>
          <a:stretch/>
        </p:blipFill>
        <p:spPr>
          <a:xfrm>
            <a:off x="713433" y="0"/>
            <a:ext cx="7717135" cy="51435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
          <p:cNvSpPr txBox="1"/>
          <p:nvPr>
            <p:ph type="title"/>
          </p:nvPr>
        </p:nvSpPr>
        <p:spPr>
          <a:xfrm>
            <a:off x="661481" y="489293"/>
            <a:ext cx="39105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t/>
            </a:r>
            <a:endParaRPr/>
          </a:p>
        </p:txBody>
      </p:sp>
      <p:sp>
        <p:nvSpPr>
          <p:cNvPr id="204" name="Google Shape;204;p3"/>
          <p:cNvSpPr txBox="1"/>
          <p:nvPr>
            <p:ph idx="1" type="body"/>
          </p:nvPr>
        </p:nvSpPr>
        <p:spPr>
          <a:xfrm>
            <a:off x="663575" y="1425909"/>
            <a:ext cx="5688000" cy="2847600"/>
          </a:xfrm>
          <a:prstGeom prst="rect">
            <a:avLst/>
          </a:prstGeom>
          <a:noFill/>
          <a:ln>
            <a:noFill/>
          </a:ln>
        </p:spPr>
        <p:txBody>
          <a:bodyPr anchorCtr="0" anchor="t" bIns="0" lIns="0" spcFirstLastPara="1" rIns="0" wrap="square" tIns="0">
            <a:noAutofit/>
          </a:bodyPr>
          <a:lstStyle/>
          <a:p>
            <a:pPr indent="0" lvl="0" marL="0" rtl="0" algn="l">
              <a:lnSpc>
                <a:spcPct val="108750"/>
              </a:lnSpc>
              <a:spcBef>
                <a:spcPts val="0"/>
              </a:spcBef>
              <a:spcAft>
                <a:spcPts val="0"/>
              </a:spcAft>
              <a:buSzPts val="1600"/>
              <a:buNone/>
            </a:pPr>
            <a:r>
              <a:t/>
            </a:r>
            <a:endParaRPr/>
          </a:p>
        </p:txBody>
      </p:sp>
      <p:pic>
        <p:nvPicPr>
          <p:cNvPr id="205" name="Google Shape;205;p3"/>
          <p:cNvPicPr preferRelativeResize="0"/>
          <p:nvPr/>
        </p:nvPicPr>
        <p:blipFill rotWithShape="1">
          <a:blip r:embed="rId3">
            <a:alphaModFix/>
          </a:blip>
          <a:srcRect b="0" l="0" r="0" t="0"/>
          <a:stretch/>
        </p:blipFill>
        <p:spPr>
          <a:xfrm>
            <a:off x="713433" y="0"/>
            <a:ext cx="7717135" cy="51435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4"/>
          <p:cNvSpPr txBox="1"/>
          <p:nvPr>
            <p:ph type="title"/>
          </p:nvPr>
        </p:nvSpPr>
        <p:spPr>
          <a:xfrm>
            <a:off x="661481" y="489293"/>
            <a:ext cx="39105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Humanism</a:t>
            </a:r>
            <a:endParaRPr/>
          </a:p>
        </p:txBody>
      </p:sp>
      <p:sp>
        <p:nvSpPr>
          <p:cNvPr id="211" name="Google Shape;211;p4"/>
          <p:cNvSpPr txBox="1"/>
          <p:nvPr>
            <p:ph idx="1" type="body"/>
          </p:nvPr>
        </p:nvSpPr>
        <p:spPr>
          <a:xfrm>
            <a:off x="663575" y="1425900"/>
            <a:ext cx="52584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b="0" lang="en-GB" sz="2000"/>
              <a:t>Humanism is a </a:t>
            </a:r>
            <a:r>
              <a:rPr lang="en-GB" sz="2000"/>
              <a:t>non-religious worldview </a:t>
            </a:r>
            <a:r>
              <a:rPr b="0" lang="en-GB" sz="2000"/>
              <a:t>or a </a:t>
            </a:r>
            <a:r>
              <a:rPr lang="en-GB" sz="2000"/>
              <a:t>non-religious approach to life</a:t>
            </a:r>
            <a:r>
              <a:rPr b="0" lang="en-GB" sz="2000"/>
              <a:t>.</a:t>
            </a:r>
            <a:endParaRPr b="0" sz="2000"/>
          </a:p>
          <a:p>
            <a:pPr indent="0" lvl="0" marL="0" rtl="0" algn="l">
              <a:lnSpc>
                <a:spcPct val="115000"/>
              </a:lnSpc>
              <a:spcBef>
                <a:spcPts val="0"/>
              </a:spcBef>
              <a:spcAft>
                <a:spcPts val="0"/>
              </a:spcAft>
              <a:buSzPts val="1600"/>
              <a:buNone/>
            </a:pPr>
            <a:r>
              <a:t/>
            </a:r>
            <a:endParaRPr b="0" sz="2000"/>
          </a:p>
          <a:p>
            <a:pPr indent="0" lvl="0" marL="0" rtl="0" algn="l">
              <a:lnSpc>
                <a:spcPct val="115000"/>
              </a:lnSpc>
              <a:spcBef>
                <a:spcPts val="0"/>
              </a:spcBef>
              <a:spcAft>
                <a:spcPts val="0"/>
              </a:spcAft>
              <a:buSzPts val="1600"/>
              <a:buNone/>
            </a:pPr>
            <a:r>
              <a:rPr b="0" lang="en-GB" sz="2000"/>
              <a:t>Humanists believe it is possible to lead a good, happy, and meaningful life without the need for religion.</a:t>
            </a:r>
            <a:endParaRPr b="0" sz="2000"/>
          </a:p>
          <a:p>
            <a:pPr indent="0" lvl="0" marL="0" rtl="0" algn="l">
              <a:lnSpc>
                <a:spcPct val="108750"/>
              </a:lnSpc>
              <a:spcBef>
                <a:spcPts val="0"/>
              </a:spcBef>
              <a:spcAft>
                <a:spcPts val="0"/>
              </a:spcAft>
              <a:buSzPts val="1600"/>
              <a:buNone/>
            </a:pPr>
            <a:r>
              <a:t/>
            </a:r>
            <a:endParaRPr/>
          </a:p>
        </p:txBody>
      </p:sp>
      <p:pic>
        <p:nvPicPr>
          <p:cNvPr id="212" name="Google Shape;212;p4"/>
          <p:cNvPicPr preferRelativeResize="0"/>
          <p:nvPr/>
        </p:nvPicPr>
        <p:blipFill rotWithShape="1">
          <a:blip r:embed="rId3">
            <a:alphaModFix/>
          </a:blip>
          <a:srcRect b="10732" l="13538" r="15909" t="12603"/>
          <a:stretch/>
        </p:blipFill>
        <p:spPr>
          <a:xfrm>
            <a:off x="5955175" y="1401775"/>
            <a:ext cx="2145226" cy="25595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5"/>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A humanist motto</a:t>
            </a:r>
            <a:endParaRPr/>
          </a:p>
        </p:txBody>
      </p:sp>
      <p:sp>
        <p:nvSpPr>
          <p:cNvPr id="218" name="Google Shape;218;p5"/>
          <p:cNvSpPr txBox="1"/>
          <p:nvPr>
            <p:ph idx="1" type="body"/>
          </p:nvPr>
        </p:nvSpPr>
        <p:spPr>
          <a:xfrm>
            <a:off x="663575" y="1425909"/>
            <a:ext cx="5688000" cy="2847600"/>
          </a:xfrm>
          <a:prstGeom prst="rect">
            <a:avLst/>
          </a:prstGeom>
          <a:noFill/>
          <a:ln>
            <a:noFill/>
          </a:ln>
        </p:spPr>
        <p:txBody>
          <a:bodyPr anchorCtr="0" anchor="t" bIns="0" lIns="0" spcFirstLastPara="1" rIns="0" wrap="square" tIns="0">
            <a:noAutofit/>
          </a:bodyPr>
          <a:lstStyle/>
          <a:p>
            <a:pPr indent="0" lvl="0" marL="0" rtl="0" algn="l">
              <a:lnSpc>
                <a:spcPct val="108750"/>
              </a:lnSpc>
              <a:spcBef>
                <a:spcPts val="0"/>
              </a:spcBef>
              <a:spcAft>
                <a:spcPts val="0"/>
              </a:spcAft>
              <a:buSzPts val="1600"/>
              <a:buNone/>
            </a:pPr>
            <a:r>
              <a:t/>
            </a:r>
            <a:endParaRPr>
              <a:solidFill>
                <a:srgbClr val="FF0000"/>
              </a:solidFill>
            </a:endParaRPr>
          </a:p>
        </p:txBody>
      </p:sp>
      <p:pic>
        <p:nvPicPr>
          <p:cNvPr id="219" name="Google Shape;219;p5"/>
          <p:cNvPicPr preferRelativeResize="0"/>
          <p:nvPr/>
        </p:nvPicPr>
        <p:blipFill rotWithShape="1">
          <a:blip r:embed="rId3">
            <a:alphaModFix/>
          </a:blip>
          <a:srcRect b="0" l="0" r="0" t="0"/>
          <a:stretch/>
        </p:blipFill>
        <p:spPr>
          <a:xfrm>
            <a:off x="2269310" y="1425900"/>
            <a:ext cx="4605377" cy="2847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6"/>
          <p:cNvSpPr txBox="1"/>
          <p:nvPr>
            <p:ph type="title"/>
          </p:nvPr>
        </p:nvSpPr>
        <p:spPr>
          <a:xfrm>
            <a:off x="661476" y="489300"/>
            <a:ext cx="67386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A humanist approach to life: a summary</a:t>
            </a:r>
            <a:endParaRPr/>
          </a:p>
        </p:txBody>
      </p:sp>
      <p:sp>
        <p:nvSpPr>
          <p:cNvPr id="225" name="Google Shape;225;p6"/>
          <p:cNvSpPr txBox="1"/>
          <p:nvPr>
            <p:ph idx="1" type="body"/>
          </p:nvPr>
        </p:nvSpPr>
        <p:spPr>
          <a:xfrm>
            <a:off x="663575" y="1425900"/>
            <a:ext cx="7466400" cy="2847600"/>
          </a:xfrm>
          <a:prstGeom prst="rect">
            <a:avLst/>
          </a:prstGeom>
          <a:noFill/>
          <a:ln>
            <a:noFill/>
          </a:ln>
        </p:spPr>
        <p:txBody>
          <a:bodyPr anchorCtr="0" anchor="t" bIns="0" lIns="0" spcFirstLastPara="1" rIns="0" wrap="square" tIns="0">
            <a:noAutofit/>
          </a:bodyPr>
          <a:lstStyle/>
          <a:p>
            <a:pPr indent="-330200" lvl="0" marL="457200" rtl="0" algn="l">
              <a:lnSpc>
                <a:spcPct val="115000"/>
              </a:lnSpc>
              <a:spcBef>
                <a:spcPts val="0"/>
              </a:spcBef>
              <a:spcAft>
                <a:spcPts val="0"/>
              </a:spcAft>
              <a:buSzPts val="1600"/>
              <a:buFont typeface="Calibri"/>
              <a:buAutoNum type="arabicParenR"/>
            </a:pPr>
            <a:r>
              <a:rPr b="0" lang="en-GB"/>
              <a:t>Humanists believe </a:t>
            </a:r>
            <a:r>
              <a:rPr lang="en-GB"/>
              <a:t>science</a:t>
            </a:r>
            <a:r>
              <a:rPr b="0" lang="en-GB"/>
              <a:t> provides the best way to understand the world and we should look for </a:t>
            </a:r>
            <a:r>
              <a:rPr lang="en-GB"/>
              <a:t>natural</a:t>
            </a:r>
            <a:r>
              <a:rPr b="0" lang="en-GB"/>
              <a:t> explanations for events (humanists don’t believe in a god)</a:t>
            </a:r>
            <a:endParaRPr/>
          </a:p>
          <a:p>
            <a:pPr indent="-228600" lvl="0" marL="457200" rtl="0" algn="l">
              <a:lnSpc>
                <a:spcPct val="115000"/>
              </a:lnSpc>
              <a:spcBef>
                <a:spcPts val="0"/>
              </a:spcBef>
              <a:spcAft>
                <a:spcPts val="0"/>
              </a:spcAft>
              <a:buSzPts val="1600"/>
              <a:buFont typeface="Calibri"/>
              <a:buNone/>
            </a:pPr>
            <a:r>
              <a:t/>
            </a:r>
            <a:endParaRPr b="0"/>
          </a:p>
          <a:p>
            <a:pPr indent="-330200" lvl="0" marL="457200" rtl="0" algn="l">
              <a:lnSpc>
                <a:spcPct val="115000"/>
              </a:lnSpc>
              <a:spcBef>
                <a:spcPts val="0"/>
              </a:spcBef>
              <a:spcAft>
                <a:spcPts val="0"/>
              </a:spcAft>
              <a:buSzPts val="1600"/>
              <a:buFont typeface="Calibri"/>
              <a:buAutoNum type="arabicParenR"/>
            </a:pPr>
            <a:r>
              <a:rPr b="0" lang="en-GB"/>
              <a:t>Humanist believe we should be </a:t>
            </a:r>
            <a:r>
              <a:rPr lang="en-GB"/>
              <a:t>free</a:t>
            </a:r>
            <a:r>
              <a:rPr b="0" lang="en-GB"/>
              <a:t> to shape the </a:t>
            </a:r>
            <a:r>
              <a:rPr lang="en-GB"/>
              <a:t>one life </a:t>
            </a:r>
            <a:r>
              <a:rPr b="0" lang="en-GB"/>
              <a:t>we have and that we can make our own lives meaningful by seeking </a:t>
            </a:r>
            <a:r>
              <a:rPr lang="en-GB"/>
              <a:t>happiness</a:t>
            </a:r>
            <a:r>
              <a:rPr b="0" lang="en-GB"/>
              <a:t> in the here and now, and supporting others to do the same</a:t>
            </a:r>
            <a:endParaRPr/>
          </a:p>
          <a:p>
            <a:pPr indent="-228600" lvl="0" marL="457200" rtl="0" algn="l">
              <a:lnSpc>
                <a:spcPct val="115000"/>
              </a:lnSpc>
              <a:spcBef>
                <a:spcPts val="0"/>
              </a:spcBef>
              <a:spcAft>
                <a:spcPts val="0"/>
              </a:spcAft>
              <a:buSzPts val="1600"/>
              <a:buFont typeface="Calibri"/>
              <a:buNone/>
            </a:pPr>
            <a:r>
              <a:t/>
            </a:r>
            <a:endParaRPr b="0"/>
          </a:p>
          <a:p>
            <a:pPr indent="-330200" lvl="0" marL="457200" rtl="0" algn="l">
              <a:lnSpc>
                <a:spcPct val="115000"/>
              </a:lnSpc>
              <a:spcBef>
                <a:spcPts val="0"/>
              </a:spcBef>
              <a:spcAft>
                <a:spcPts val="0"/>
              </a:spcAft>
              <a:buSzPts val="1600"/>
              <a:buFont typeface="Calibri"/>
              <a:buAutoNum type="arabicParenR"/>
            </a:pPr>
            <a:r>
              <a:rPr b="0" lang="en-GB"/>
              <a:t>Humanists believe we should use</a:t>
            </a:r>
            <a:r>
              <a:rPr lang="en-GB"/>
              <a:t> empathy</a:t>
            </a:r>
            <a:r>
              <a:rPr b="0" lang="en-GB"/>
              <a:t> and have a </a:t>
            </a:r>
            <a:r>
              <a:rPr lang="en-GB"/>
              <a:t>responsibility</a:t>
            </a:r>
            <a:r>
              <a:rPr b="0" lang="en-GB"/>
              <a:t> to consider the impact of our actions on the welfare of other people and animals</a:t>
            </a:r>
            <a:endParaRPr b="0">
              <a:solidFill>
                <a:srgbClr val="FF0000"/>
              </a:solidFill>
            </a:endParaRPr>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7"/>
          <p:cNvSpPr txBox="1"/>
          <p:nvPr>
            <p:ph type="title"/>
          </p:nvPr>
        </p:nvSpPr>
        <p:spPr>
          <a:xfrm>
            <a:off x="661481" y="489293"/>
            <a:ext cx="39105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Humanism</a:t>
            </a:r>
            <a:endParaRPr/>
          </a:p>
        </p:txBody>
      </p:sp>
      <p:sp>
        <p:nvSpPr>
          <p:cNvPr id="231" name="Google Shape;231;p7"/>
          <p:cNvSpPr txBox="1"/>
          <p:nvPr>
            <p:ph idx="1" type="body"/>
          </p:nvPr>
        </p:nvSpPr>
        <p:spPr>
          <a:xfrm>
            <a:off x="663575" y="1425900"/>
            <a:ext cx="49023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b="0" lang="en-GB" sz="1800"/>
              <a:t>'For as long as there have been human beings, there have been non-religious people whose view of the world can be described as 'humanist': informed by </a:t>
            </a:r>
            <a:r>
              <a:rPr lang="en-GB" sz="1800"/>
              <a:t>evidence</a:t>
            </a:r>
            <a:r>
              <a:rPr b="0" lang="en-GB" sz="1800"/>
              <a:t>, inspired by </a:t>
            </a:r>
            <a:r>
              <a:rPr lang="en-GB" sz="1800"/>
              <a:t>empathy</a:t>
            </a:r>
            <a:r>
              <a:rPr b="0" lang="en-GB" sz="1800"/>
              <a:t>, and infused with </a:t>
            </a:r>
            <a:r>
              <a:rPr lang="en-GB" sz="1800"/>
              <a:t>hope</a:t>
            </a:r>
            <a:r>
              <a:rPr b="0" lang="en-GB" sz="1800"/>
              <a:t> and </a:t>
            </a:r>
            <a:r>
              <a:rPr lang="en-GB" sz="1800"/>
              <a:t>wonder</a:t>
            </a:r>
            <a:r>
              <a:rPr b="0" lang="en-GB" sz="1800"/>
              <a:t> for the world around us.'</a:t>
            </a:r>
            <a:endParaRPr b="0" sz="1800"/>
          </a:p>
          <a:p>
            <a:pPr indent="0" lvl="0" marL="0" rtl="0" algn="l">
              <a:lnSpc>
                <a:spcPct val="115000"/>
              </a:lnSpc>
              <a:spcBef>
                <a:spcPts val="0"/>
              </a:spcBef>
              <a:spcAft>
                <a:spcPts val="0"/>
              </a:spcAft>
              <a:buSzPts val="1600"/>
              <a:buNone/>
            </a:pPr>
            <a:r>
              <a:t/>
            </a:r>
            <a:endParaRPr b="0" sz="1800"/>
          </a:p>
          <a:p>
            <a:pPr indent="0" lvl="0" marL="0" rtl="0" algn="r">
              <a:lnSpc>
                <a:spcPct val="115000"/>
              </a:lnSpc>
              <a:spcBef>
                <a:spcPts val="0"/>
              </a:spcBef>
              <a:spcAft>
                <a:spcPts val="0"/>
              </a:spcAft>
              <a:buSzPts val="1600"/>
              <a:buNone/>
            </a:pPr>
            <a:r>
              <a:rPr b="0" lang="en-GB" sz="1800"/>
              <a:t>Andrew Copson, Chief Executive, Humanists UK</a:t>
            </a:r>
            <a:endParaRPr b="0" sz="1800"/>
          </a:p>
          <a:p>
            <a:pPr indent="0" lvl="0" marL="0" rtl="0" algn="r">
              <a:lnSpc>
                <a:spcPct val="115000"/>
              </a:lnSpc>
              <a:spcBef>
                <a:spcPts val="0"/>
              </a:spcBef>
              <a:spcAft>
                <a:spcPts val="0"/>
              </a:spcAft>
              <a:buSzPts val="1600"/>
              <a:buNone/>
            </a:pPr>
            <a:r>
              <a:t/>
            </a:r>
            <a:endParaRPr b="0" sz="1200"/>
          </a:p>
        </p:txBody>
      </p:sp>
      <p:pic>
        <p:nvPicPr>
          <p:cNvPr id="232" name="Google Shape;232;p7"/>
          <p:cNvPicPr preferRelativeResize="0"/>
          <p:nvPr/>
        </p:nvPicPr>
        <p:blipFill rotWithShape="1">
          <a:blip r:embed="rId3">
            <a:alphaModFix/>
          </a:blip>
          <a:srcRect b="38400" l="6983" r="27988" t="0"/>
          <a:stretch/>
        </p:blipFill>
        <p:spPr>
          <a:xfrm>
            <a:off x="6253375" y="1063475"/>
            <a:ext cx="2128625" cy="26885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8"/>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Five features of a</a:t>
            </a:r>
            <a:endParaRPr/>
          </a:p>
          <a:p>
            <a:pPr indent="0" lvl="0" marL="0" rtl="0" algn="l">
              <a:lnSpc>
                <a:spcPct val="86666"/>
              </a:lnSpc>
              <a:spcBef>
                <a:spcPts val="0"/>
              </a:spcBef>
              <a:spcAft>
                <a:spcPts val="0"/>
              </a:spcAft>
              <a:buSzPts val="3000"/>
              <a:buNone/>
            </a:pPr>
            <a:r>
              <a:rPr lang="en-GB"/>
              <a:t>humanist approach to life</a:t>
            </a:r>
            <a:endParaRPr/>
          </a:p>
        </p:txBody>
      </p:sp>
      <p:sp>
        <p:nvSpPr>
          <p:cNvPr id="238" name="Google Shape;238;p8"/>
          <p:cNvSpPr txBox="1"/>
          <p:nvPr>
            <p:ph idx="1" type="body"/>
          </p:nvPr>
        </p:nvSpPr>
        <p:spPr>
          <a:xfrm>
            <a:off x="663575" y="1425900"/>
            <a:ext cx="58692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t/>
            </a:r>
            <a:endParaRPr b="0">
              <a:solidFill>
                <a:srgbClr val="000000"/>
              </a:solidFill>
            </a:endParaRPr>
          </a:p>
          <a:p>
            <a:pPr indent="-330200" lvl="0" marL="457200" rtl="0" algn="l">
              <a:lnSpc>
                <a:spcPct val="115000"/>
              </a:lnSpc>
              <a:spcBef>
                <a:spcPts val="0"/>
              </a:spcBef>
              <a:spcAft>
                <a:spcPts val="0"/>
              </a:spcAft>
              <a:buSzPts val="1600"/>
              <a:buAutoNum type="arabicParenR"/>
            </a:pPr>
            <a:r>
              <a:rPr b="0" lang="en-GB"/>
              <a:t>Human nature and potential</a:t>
            </a:r>
            <a:endParaRPr/>
          </a:p>
          <a:p>
            <a:pPr indent="-228600" lvl="0" marL="457200" rtl="0" algn="l">
              <a:lnSpc>
                <a:spcPct val="115000"/>
              </a:lnSpc>
              <a:spcBef>
                <a:spcPts val="0"/>
              </a:spcBef>
              <a:spcAft>
                <a:spcPts val="0"/>
              </a:spcAft>
              <a:buSzPts val="1600"/>
              <a:buNone/>
            </a:pPr>
            <a:r>
              <a:t/>
            </a:r>
            <a:endParaRPr b="0"/>
          </a:p>
          <a:p>
            <a:pPr indent="-330200" lvl="0" marL="457200" rtl="0" algn="l">
              <a:lnSpc>
                <a:spcPct val="115000"/>
              </a:lnSpc>
              <a:spcBef>
                <a:spcPts val="0"/>
              </a:spcBef>
              <a:spcAft>
                <a:spcPts val="0"/>
              </a:spcAft>
              <a:buSzPts val="1600"/>
              <a:buAutoNum type="arabicParenR"/>
            </a:pPr>
            <a:r>
              <a:rPr b="0" lang="en-GB"/>
              <a:t>Using science to understand the natural world (no belief in god)</a:t>
            </a:r>
            <a:endParaRPr/>
          </a:p>
          <a:p>
            <a:pPr indent="-228600" lvl="0" marL="457200" rtl="0" algn="l">
              <a:lnSpc>
                <a:spcPct val="115000"/>
              </a:lnSpc>
              <a:spcBef>
                <a:spcPts val="0"/>
              </a:spcBef>
              <a:spcAft>
                <a:spcPts val="0"/>
              </a:spcAft>
              <a:buSzPts val="1600"/>
              <a:buNone/>
            </a:pPr>
            <a:r>
              <a:t/>
            </a:r>
            <a:endParaRPr b="0"/>
          </a:p>
          <a:p>
            <a:pPr indent="-330200" lvl="0" marL="457200" rtl="0" algn="l">
              <a:lnSpc>
                <a:spcPct val="115000"/>
              </a:lnSpc>
              <a:spcBef>
                <a:spcPts val="0"/>
              </a:spcBef>
              <a:spcAft>
                <a:spcPts val="0"/>
              </a:spcAft>
              <a:buSzPts val="1600"/>
              <a:buAutoNum type="arabicParenR"/>
            </a:pPr>
            <a:r>
              <a:rPr b="0" lang="en-GB"/>
              <a:t>One life and the freedom to find happiness</a:t>
            </a:r>
            <a:endParaRPr/>
          </a:p>
          <a:p>
            <a:pPr indent="-228600" lvl="0" marL="457200" rtl="0" algn="l">
              <a:lnSpc>
                <a:spcPct val="115000"/>
              </a:lnSpc>
              <a:spcBef>
                <a:spcPts val="0"/>
              </a:spcBef>
              <a:spcAft>
                <a:spcPts val="0"/>
              </a:spcAft>
              <a:buSzPts val="1600"/>
              <a:buNone/>
            </a:pPr>
            <a:r>
              <a:t/>
            </a:r>
            <a:endParaRPr b="0"/>
          </a:p>
          <a:p>
            <a:pPr indent="-330200" lvl="0" marL="457200" rtl="0" algn="l">
              <a:lnSpc>
                <a:spcPct val="115000"/>
              </a:lnSpc>
              <a:spcBef>
                <a:spcPts val="0"/>
              </a:spcBef>
              <a:spcAft>
                <a:spcPts val="0"/>
              </a:spcAft>
              <a:buSzPts val="1600"/>
              <a:buAutoNum type="arabicParenR"/>
            </a:pPr>
            <a:r>
              <a:rPr b="0" lang="en-GB"/>
              <a:t>Using empathy and considering the impact of our actions</a:t>
            </a:r>
            <a:endParaRPr/>
          </a:p>
          <a:p>
            <a:pPr indent="-228600" lvl="0" marL="457200" rtl="0" algn="l">
              <a:lnSpc>
                <a:spcPct val="115000"/>
              </a:lnSpc>
              <a:spcBef>
                <a:spcPts val="0"/>
              </a:spcBef>
              <a:spcAft>
                <a:spcPts val="0"/>
              </a:spcAft>
              <a:buSzPts val="1600"/>
              <a:buNone/>
            </a:pPr>
            <a:r>
              <a:t/>
            </a:r>
            <a:endParaRPr b="0"/>
          </a:p>
          <a:p>
            <a:pPr indent="-330200" lvl="0" marL="457200" rtl="0" algn="l">
              <a:lnSpc>
                <a:spcPct val="115000"/>
              </a:lnSpc>
              <a:spcBef>
                <a:spcPts val="0"/>
              </a:spcBef>
              <a:spcAft>
                <a:spcPts val="0"/>
              </a:spcAft>
              <a:buSzPts val="1600"/>
              <a:buAutoNum type="arabicParenR"/>
            </a:pPr>
            <a:r>
              <a:rPr b="0" lang="en-GB"/>
              <a:t>Human responsibility</a:t>
            </a:r>
            <a:endParaRPr b="0"/>
          </a:p>
          <a:p>
            <a:pPr indent="0" lvl="0" marL="0" rtl="0" algn="l">
              <a:lnSpc>
                <a:spcPct val="108750"/>
              </a:lnSpc>
              <a:spcBef>
                <a:spcPts val="0"/>
              </a:spcBef>
              <a:spcAft>
                <a:spcPts val="0"/>
              </a:spcAft>
              <a:buSzPts val="1600"/>
              <a:buNone/>
            </a:pPr>
            <a:r>
              <a:t/>
            </a:r>
            <a:endParaRPr>
              <a:solidFill>
                <a:srgbClr val="FF0000"/>
              </a:solidFill>
            </a:endParaRPr>
          </a:p>
        </p:txBody>
      </p:sp>
      <p:pic>
        <p:nvPicPr>
          <p:cNvPr id="239" name="Google Shape;239;p8"/>
          <p:cNvPicPr preferRelativeResize="0"/>
          <p:nvPr/>
        </p:nvPicPr>
        <p:blipFill rotWithShape="1">
          <a:blip r:embed="rId3">
            <a:alphaModFix/>
          </a:blip>
          <a:srcRect b="0" l="0" r="0" t="0"/>
          <a:stretch/>
        </p:blipFill>
        <p:spPr>
          <a:xfrm>
            <a:off x="6935025" y="634733"/>
            <a:ext cx="579875" cy="932843"/>
          </a:xfrm>
          <a:prstGeom prst="rect">
            <a:avLst/>
          </a:prstGeom>
          <a:noFill/>
          <a:ln>
            <a:noFill/>
          </a:ln>
        </p:spPr>
      </p:pic>
      <p:pic>
        <p:nvPicPr>
          <p:cNvPr id="240" name="Google Shape;240;p8"/>
          <p:cNvPicPr preferRelativeResize="0"/>
          <p:nvPr/>
        </p:nvPicPr>
        <p:blipFill rotWithShape="1">
          <a:blip r:embed="rId4">
            <a:alphaModFix/>
          </a:blip>
          <a:srcRect b="0" l="0" r="0" t="0"/>
          <a:stretch/>
        </p:blipFill>
        <p:spPr>
          <a:xfrm>
            <a:off x="6921100" y="1621294"/>
            <a:ext cx="660475" cy="684931"/>
          </a:xfrm>
          <a:prstGeom prst="rect">
            <a:avLst/>
          </a:prstGeom>
          <a:noFill/>
          <a:ln>
            <a:noFill/>
          </a:ln>
        </p:spPr>
      </p:pic>
      <p:pic>
        <p:nvPicPr>
          <p:cNvPr id="241" name="Google Shape;241;p8"/>
          <p:cNvPicPr preferRelativeResize="0"/>
          <p:nvPr/>
        </p:nvPicPr>
        <p:blipFill rotWithShape="1">
          <a:blip r:embed="rId5">
            <a:alphaModFix/>
          </a:blip>
          <a:srcRect b="0" l="0" r="0" t="0"/>
          <a:stretch/>
        </p:blipFill>
        <p:spPr>
          <a:xfrm>
            <a:off x="6921100" y="2359941"/>
            <a:ext cx="593800" cy="737134"/>
          </a:xfrm>
          <a:prstGeom prst="rect">
            <a:avLst/>
          </a:prstGeom>
          <a:noFill/>
          <a:ln>
            <a:noFill/>
          </a:ln>
        </p:spPr>
      </p:pic>
      <p:pic>
        <p:nvPicPr>
          <p:cNvPr id="242" name="Google Shape;242;p8"/>
          <p:cNvPicPr preferRelativeResize="0"/>
          <p:nvPr/>
        </p:nvPicPr>
        <p:blipFill rotWithShape="1">
          <a:blip r:embed="rId6">
            <a:alphaModFix/>
          </a:blip>
          <a:srcRect b="0" l="0" r="0" t="0"/>
          <a:stretch/>
        </p:blipFill>
        <p:spPr>
          <a:xfrm>
            <a:off x="6921100" y="3150806"/>
            <a:ext cx="660475" cy="634644"/>
          </a:xfrm>
          <a:prstGeom prst="rect">
            <a:avLst/>
          </a:prstGeom>
          <a:noFill/>
          <a:ln>
            <a:noFill/>
          </a:ln>
        </p:spPr>
      </p:pic>
      <p:pic>
        <p:nvPicPr>
          <p:cNvPr id="243" name="Google Shape;243;p8"/>
          <p:cNvPicPr preferRelativeResize="0"/>
          <p:nvPr/>
        </p:nvPicPr>
        <p:blipFill rotWithShape="1">
          <a:blip r:embed="rId7">
            <a:alphaModFix/>
          </a:blip>
          <a:srcRect b="0" l="0" r="0" t="0"/>
          <a:stretch/>
        </p:blipFill>
        <p:spPr>
          <a:xfrm>
            <a:off x="6935026" y="3880244"/>
            <a:ext cx="593800" cy="62853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9"/>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Five features of a humanist approach to life</a:t>
            </a:r>
            <a:endParaRPr/>
          </a:p>
        </p:txBody>
      </p:sp>
      <p:sp>
        <p:nvSpPr>
          <p:cNvPr id="249" name="Google Shape;249;p9"/>
          <p:cNvSpPr txBox="1"/>
          <p:nvPr>
            <p:ph idx="1" type="body"/>
          </p:nvPr>
        </p:nvSpPr>
        <p:spPr>
          <a:xfrm>
            <a:off x="661475" y="1469475"/>
            <a:ext cx="5688000" cy="3039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lang="en-GB" sz="3200">
                <a:solidFill>
                  <a:srgbClr val="000000"/>
                </a:solidFill>
              </a:rPr>
              <a:t>1</a:t>
            </a:r>
            <a:endParaRPr sz="3200">
              <a:solidFill>
                <a:srgbClr val="000000"/>
              </a:solidFill>
            </a:endParaRPr>
          </a:p>
          <a:p>
            <a:pPr indent="0" lvl="0" marL="0" rtl="0" algn="l">
              <a:lnSpc>
                <a:spcPct val="115000"/>
              </a:lnSpc>
              <a:spcBef>
                <a:spcPts val="0"/>
              </a:spcBef>
              <a:spcAft>
                <a:spcPts val="0"/>
              </a:spcAft>
              <a:buSzPts val="1600"/>
              <a:buNone/>
            </a:pPr>
            <a:r>
              <a:t/>
            </a:r>
            <a:endParaRPr b="0" sz="1800">
              <a:solidFill>
                <a:srgbClr val="000000"/>
              </a:solidFill>
            </a:endParaRPr>
          </a:p>
          <a:p>
            <a:pPr indent="0" lvl="0" marL="0" rtl="0" algn="l">
              <a:lnSpc>
                <a:spcPct val="115000"/>
              </a:lnSpc>
              <a:spcBef>
                <a:spcPts val="0"/>
              </a:spcBef>
              <a:spcAft>
                <a:spcPts val="0"/>
              </a:spcAft>
              <a:buSzPts val="1600"/>
              <a:buNone/>
            </a:pPr>
            <a:r>
              <a:rPr b="0" lang="en-GB" sz="1800"/>
              <a:t>Humanists believe that human beings have natural origins. We </a:t>
            </a:r>
            <a:r>
              <a:rPr lang="en-GB" sz="1800"/>
              <a:t>evolved</a:t>
            </a:r>
            <a:r>
              <a:rPr b="0" lang="en-GB" sz="1800"/>
              <a:t> naturally like all other living things. We have evolved many capacities and, if we put them to good use, we have the </a:t>
            </a:r>
            <a:r>
              <a:rPr lang="en-GB" sz="1800"/>
              <a:t>potential</a:t>
            </a:r>
            <a:r>
              <a:rPr b="0" lang="en-GB" sz="1800"/>
              <a:t> to lead good and happy lives.</a:t>
            </a:r>
            <a:endParaRPr b="0" sz="1800">
              <a:solidFill>
                <a:srgbClr val="000000"/>
              </a:solidFill>
            </a:endParaRPr>
          </a:p>
          <a:p>
            <a:pPr indent="0" lvl="0" marL="0" rtl="0" algn="l">
              <a:lnSpc>
                <a:spcPct val="115000"/>
              </a:lnSpc>
              <a:spcBef>
                <a:spcPts val="0"/>
              </a:spcBef>
              <a:spcAft>
                <a:spcPts val="0"/>
              </a:spcAft>
              <a:buSzPts val="1600"/>
              <a:buNone/>
            </a:pPr>
            <a:r>
              <a:t/>
            </a:r>
            <a:endParaRPr b="0" sz="1200">
              <a:solidFill>
                <a:srgbClr val="000000"/>
              </a:solidFill>
            </a:endParaRPr>
          </a:p>
          <a:p>
            <a:pPr indent="0" lvl="0" marL="0" rtl="0" algn="l">
              <a:lnSpc>
                <a:spcPct val="115000"/>
              </a:lnSpc>
              <a:spcBef>
                <a:spcPts val="0"/>
              </a:spcBef>
              <a:spcAft>
                <a:spcPts val="0"/>
              </a:spcAft>
              <a:buSzPts val="1600"/>
              <a:buNone/>
            </a:pPr>
            <a:r>
              <a:t/>
            </a:r>
            <a:endParaRPr b="0" sz="1200">
              <a:solidFill>
                <a:srgbClr val="000000"/>
              </a:solidFill>
            </a:endParaRPr>
          </a:p>
          <a:p>
            <a:pPr indent="0" lvl="0" marL="0" rtl="0" algn="l">
              <a:lnSpc>
                <a:spcPct val="108750"/>
              </a:lnSpc>
              <a:spcBef>
                <a:spcPts val="0"/>
              </a:spcBef>
              <a:spcAft>
                <a:spcPts val="0"/>
              </a:spcAft>
              <a:buSzPts val="1600"/>
              <a:buNone/>
            </a:pPr>
            <a:r>
              <a:t/>
            </a:r>
            <a:endParaRPr>
              <a:solidFill>
                <a:srgbClr val="FF0000"/>
              </a:solidFill>
            </a:endParaRPr>
          </a:p>
        </p:txBody>
      </p:sp>
      <p:pic>
        <p:nvPicPr>
          <p:cNvPr id="250" name="Google Shape;250;p9"/>
          <p:cNvPicPr preferRelativeResize="0"/>
          <p:nvPr/>
        </p:nvPicPr>
        <p:blipFill rotWithShape="1">
          <a:blip r:embed="rId3">
            <a:alphaModFix/>
          </a:blip>
          <a:srcRect b="0" l="0" r="0" t="0"/>
          <a:stretch/>
        </p:blipFill>
        <p:spPr>
          <a:xfrm>
            <a:off x="6896750" y="1572062"/>
            <a:ext cx="1583675" cy="254767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10"/>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Five features of a humanist approach to life</a:t>
            </a:r>
            <a:endParaRPr/>
          </a:p>
        </p:txBody>
      </p:sp>
      <p:sp>
        <p:nvSpPr>
          <p:cNvPr id="256" name="Google Shape;256;p10"/>
          <p:cNvSpPr txBox="1"/>
          <p:nvPr>
            <p:ph idx="1" type="body"/>
          </p:nvPr>
        </p:nvSpPr>
        <p:spPr>
          <a:xfrm>
            <a:off x="661475" y="1469475"/>
            <a:ext cx="5688000" cy="3039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lang="en-GB" sz="3200">
                <a:solidFill>
                  <a:srgbClr val="000000"/>
                </a:solidFill>
              </a:rPr>
              <a:t>2</a:t>
            </a:r>
            <a:endParaRPr sz="3200">
              <a:solidFill>
                <a:srgbClr val="000000"/>
              </a:solidFill>
            </a:endParaRPr>
          </a:p>
          <a:p>
            <a:pPr indent="0" lvl="0" marL="0" rtl="0" algn="l">
              <a:lnSpc>
                <a:spcPct val="115000"/>
              </a:lnSpc>
              <a:spcBef>
                <a:spcPts val="0"/>
              </a:spcBef>
              <a:spcAft>
                <a:spcPts val="0"/>
              </a:spcAft>
              <a:buSzPts val="1600"/>
              <a:buNone/>
            </a:pPr>
            <a:r>
              <a:t/>
            </a:r>
            <a:endParaRPr b="0" sz="1800">
              <a:solidFill>
                <a:srgbClr val="000000"/>
              </a:solidFill>
            </a:endParaRPr>
          </a:p>
          <a:p>
            <a:pPr indent="0" lvl="0" marL="0" marR="52070" rtl="0" algn="l">
              <a:lnSpc>
                <a:spcPct val="100000"/>
              </a:lnSpc>
              <a:spcBef>
                <a:spcPts val="0"/>
              </a:spcBef>
              <a:spcAft>
                <a:spcPts val="0"/>
              </a:spcAft>
              <a:buSzPts val="1600"/>
              <a:buNone/>
            </a:pPr>
            <a:r>
              <a:rPr b="0" lang="en-GB" sz="1800"/>
              <a:t>Humanists believe the world is a </a:t>
            </a:r>
            <a:r>
              <a:rPr lang="en-GB" sz="1800"/>
              <a:t>natural</a:t>
            </a:r>
            <a:r>
              <a:rPr b="0" lang="en-GB" sz="1800"/>
              <a:t> place with no supernatural side (they will be atheists or agnostics). They believe that </a:t>
            </a:r>
            <a:r>
              <a:rPr lang="en-GB" sz="1800"/>
              <a:t>science</a:t>
            </a:r>
            <a:r>
              <a:rPr b="0" lang="en-GB" sz="1800"/>
              <a:t> and the search for </a:t>
            </a:r>
            <a:r>
              <a:rPr lang="en-GB" sz="1800"/>
              <a:t>evidence</a:t>
            </a:r>
            <a:r>
              <a:rPr b="0" lang="en-GB" sz="1800"/>
              <a:t> provides the best way to answer our questions about the world.</a:t>
            </a:r>
            <a:endParaRPr b="0" sz="1800">
              <a:solidFill>
                <a:srgbClr val="000000"/>
              </a:solidFill>
            </a:endParaRPr>
          </a:p>
          <a:p>
            <a:pPr indent="0" lvl="0" marL="0" rtl="0" algn="l">
              <a:lnSpc>
                <a:spcPct val="115000"/>
              </a:lnSpc>
              <a:spcBef>
                <a:spcPts val="0"/>
              </a:spcBef>
              <a:spcAft>
                <a:spcPts val="0"/>
              </a:spcAft>
              <a:buSzPts val="1600"/>
              <a:buNone/>
            </a:pPr>
            <a:r>
              <a:t/>
            </a:r>
            <a:endParaRPr b="0" sz="1200">
              <a:solidFill>
                <a:srgbClr val="000000"/>
              </a:solidFill>
            </a:endParaRPr>
          </a:p>
          <a:p>
            <a:pPr indent="0" lvl="0" marL="0" rtl="0" algn="l">
              <a:lnSpc>
                <a:spcPct val="115000"/>
              </a:lnSpc>
              <a:spcBef>
                <a:spcPts val="0"/>
              </a:spcBef>
              <a:spcAft>
                <a:spcPts val="0"/>
              </a:spcAft>
              <a:buSzPts val="1600"/>
              <a:buNone/>
            </a:pPr>
            <a:r>
              <a:t/>
            </a:r>
            <a:endParaRPr b="0" sz="1200">
              <a:solidFill>
                <a:srgbClr val="000000"/>
              </a:solidFill>
            </a:endParaRPr>
          </a:p>
          <a:p>
            <a:pPr indent="0" lvl="0" marL="0" rtl="0" algn="l">
              <a:lnSpc>
                <a:spcPct val="108750"/>
              </a:lnSpc>
              <a:spcBef>
                <a:spcPts val="0"/>
              </a:spcBef>
              <a:spcAft>
                <a:spcPts val="0"/>
              </a:spcAft>
              <a:buSzPts val="1600"/>
              <a:buNone/>
            </a:pPr>
            <a:r>
              <a:t/>
            </a:r>
            <a:endParaRPr>
              <a:solidFill>
                <a:srgbClr val="FF0000"/>
              </a:solidFill>
            </a:endParaRPr>
          </a:p>
        </p:txBody>
      </p:sp>
      <p:pic>
        <p:nvPicPr>
          <p:cNvPr id="257" name="Google Shape;257;p10"/>
          <p:cNvPicPr preferRelativeResize="0"/>
          <p:nvPr/>
        </p:nvPicPr>
        <p:blipFill rotWithShape="1">
          <a:blip r:embed="rId3">
            <a:alphaModFix/>
          </a:blip>
          <a:srcRect b="0" l="0" r="0" t="0"/>
          <a:stretch/>
        </p:blipFill>
        <p:spPr>
          <a:xfrm>
            <a:off x="6509800" y="1469473"/>
            <a:ext cx="1970625" cy="204357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11"/>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Five features of a humanist approach to life</a:t>
            </a:r>
            <a:endParaRPr/>
          </a:p>
        </p:txBody>
      </p:sp>
      <p:sp>
        <p:nvSpPr>
          <p:cNvPr id="263" name="Google Shape;263;p11"/>
          <p:cNvSpPr txBox="1"/>
          <p:nvPr>
            <p:ph idx="1" type="body"/>
          </p:nvPr>
        </p:nvSpPr>
        <p:spPr>
          <a:xfrm>
            <a:off x="661475" y="1469475"/>
            <a:ext cx="5688000" cy="3039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lang="en-GB" sz="3200">
                <a:solidFill>
                  <a:srgbClr val="000000"/>
                </a:solidFill>
              </a:rPr>
              <a:t>3</a:t>
            </a:r>
            <a:endParaRPr sz="3200">
              <a:solidFill>
                <a:srgbClr val="000000"/>
              </a:solidFill>
            </a:endParaRPr>
          </a:p>
          <a:p>
            <a:pPr indent="0" lvl="0" marL="0" rtl="0" algn="l">
              <a:lnSpc>
                <a:spcPct val="115000"/>
              </a:lnSpc>
              <a:spcBef>
                <a:spcPts val="0"/>
              </a:spcBef>
              <a:spcAft>
                <a:spcPts val="0"/>
              </a:spcAft>
              <a:buSzPts val="1600"/>
              <a:buNone/>
            </a:pPr>
            <a:r>
              <a:t/>
            </a:r>
            <a:endParaRPr b="0" sz="1800">
              <a:solidFill>
                <a:srgbClr val="000000"/>
              </a:solidFill>
            </a:endParaRPr>
          </a:p>
          <a:p>
            <a:pPr indent="0" lvl="0" marL="0" marR="52070" rtl="0" algn="l">
              <a:lnSpc>
                <a:spcPct val="100000"/>
              </a:lnSpc>
              <a:spcBef>
                <a:spcPts val="0"/>
              </a:spcBef>
              <a:spcAft>
                <a:spcPts val="0"/>
              </a:spcAft>
              <a:buSzPts val="1600"/>
              <a:buNone/>
            </a:pPr>
            <a:r>
              <a:rPr b="0" lang="en-GB" sz="1800"/>
              <a:t>Humanists believe this is the </a:t>
            </a:r>
            <a:r>
              <a:rPr lang="en-GB" sz="1800"/>
              <a:t>one life</a:t>
            </a:r>
            <a:r>
              <a:rPr b="0" lang="en-GB" sz="1800"/>
              <a:t> we have and so we need to make the most of it. For humanists, there is no single ‘ultimate’ meaning of life. Instead, it is up to us to make our own lives </a:t>
            </a:r>
            <a:r>
              <a:rPr lang="en-GB" sz="1800"/>
              <a:t>meaningful</a:t>
            </a:r>
            <a:r>
              <a:rPr b="0" lang="en-GB" sz="1800"/>
              <a:t>. They believe we should be </a:t>
            </a:r>
            <a:r>
              <a:rPr lang="en-GB" sz="1800"/>
              <a:t>free</a:t>
            </a:r>
            <a:r>
              <a:rPr b="0" lang="en-GB" sz="1800"/>
              <a:t> to decide how we live (as long as we do not cause harm to others), seeking </a:t>
            </a:r>
            <a:r>
              <a:rPr lang="en-GB" sz="1800"/>
              <a:t>happiness</a:t>
            </a:r>
            <a:r>
              <a:rPr b="0" lang="en-GB" sz="1800"/>
              <a:t> and supporting others to do the same.</a:t>
            </a:r>
            <a:endParaRPr b="0" sz="1800">
              <a:solidFill>
                <a:srgbClr val="000000"/>
              </a:solidFill>
            </a:endParaRPr>
          </a:p>
          <a:p>
            <a:pPr indent="0" lvl="0" marL="0" rtl="0" algn="l">
              <a:lnSpc>
                <a:spcPct val="115000"/>
              </a:lnSpc>
              <a:spcBef>
                <a:spcPts val="0"/>
              </a:spcBef>
              <a:spcAft>
                <a:spcPts val="0"/>
              </a:spcAft>
              <a:buSzPts val="1600"/>
              <a:buNone/>
            </a:pPr>
            <a:r>
              <a:t/>
            </a:r>
            <a:endParaRPr b="0" sz="1800">
              <a:solidFill>
                <a:srgbClr val="000000"/>
              </a:solidFill>
            </a:endParaRPr>
          </a:p>
          <a:p>
            <a:pPr indent="0" lvl="0" marL="0" rtl="0" algn="l">
              <a:lnSpc>
                <a:spcPct val="115000"/>
              </a:lnSpc>
              <a:spcBef>
                <a:spcPts val="0"/>
              </a:spcBef>
              <a:spcAft>
                <a:spcPts val="0"/>
              </a:spcAft>
              <a:buSzPts val="1600"/>
              <a:buNone/>
            </a:pPr>
            <a:r>
              <a:t/>
            </a:r>
            <a:endParaRPr b="0" sz="1200">
              <a:solidFill>
                <a:srgbClr val="000000"/>
              </a:solidFill>
            </a:endParaRPr>
          </a:p>
          <a:p>
            <a:pPr indent="0" lvl="0" marL="0" rtl="0" algn="l">
              <a:lnSpc>
                <a:spcPct val="108750"/>
              </a:lnSpc>
              <a:spcBef>
                <a:spcPts val="0"/>
              </a:spcBef>
              <a:spcAft>
                <a:spcPts val="0"/>
              </a:spcAft>
              <a:buSzPts val="1600"/>
              <a:buNone/>
            </a:pPr>
            <a:r>
              <a:t/>
            </a:r>
            <a:endParaRPr>
              <a:solidFill>
                <a:srgbClr val="FF0000"/>
              </a:solidFill>
            </a:endParaRPr>
          </a:p>
        </p:txBody>
      </p:sp>
      <p:pic>
        <p:nvPicPr>
          <p:cNvPr id="264" name="Google Shape;264;p11"/>
          <p:cNvPicPr preferRelativeResize="0"/>
          <p:nvPr/>
        </p:nvPicPr>
        <p:blipFill rotWithShape="1">
          <a:blip r:embed="rId3">
            <a:alphaModFix/>
          </a:blip>
          <a:srcRect b="0" l="0" r="0" t="0"/>
          <a:stretch/>
        </p:blipFill>
        <p:spPr>
          <a:xfrm>
            <a:off x="6595900" y="1469496"/>
            <a:ext cx="1884525" cy="233939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2"/>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Five features of a humanist approach to life</a:t>
            </a:r>
            <a:endParaRPr/>
          </a:p>
        </p:txBody>
      </p:sp>
      <p:sp>
        <p:nvSpPr>
          <p:cNvPr id="270" name="Google Shape;270;p12"/>
          <p:cNvSpPr txBox="1"/>
          <p:nvPr>
            <p:ph idx="1" type="body"/>
          </p:nvPr>
        </p:nvSpPr>
        <p:spPr>
          <a:xfrm>
            <a:off x="661475" y="1469475"/>
            <a:ext cx="5688000" cy="3039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lang="en-GB" sz="3200">
                <a:solidFill>
                  <a:srgbClr val="000000"/>
                </a:solidFill>
              </a:rPr>
              <a:t>4</a:t>
            </a:r>
            <a:endParaRPr sz="3200">
              <a:solidFill>
                <a:srgbClr val="000000"/>
              </a:solidFill>
            </a:endParaRPr>
          </a:p>
          <a:p>
            <a:pPr indent="0" lvl="0" marL="0" rtl="0" algn="l">
              <a:lnSpc>
                <a:spcPct val="115000"/>
              </a:lnSpc>
              <a:spcBef>
                <a:spcPts val="0"/>
              </a:spcBef>
              <a:spcAft>
                <a:spcPts val="0"/>
              </a:spcAft>
              <a:buSzPts val="1600"/>
              <a:buNone/>
            </a:pPr>
            <a:r>
              <a:t/>
            </a:r>
            <a:endParaRPr b="0" sz="1800">
              <a:solidFill>
                <a:srgbClr val="000000"/>
              </a:solidFill>
            </a:endParaRPr>
          </a:p>
          <a:p>
            <a:pPr indent="0" lvl="0" marL="0" marR="52070" rtl="0" algn="l">
              <a:lnSpc>
                <a:spcPct val="100000"/>
              </a:lnSpc>
              <a:spcBef>
                <a:spcPts val="0"/>
              </a:spcBef>
              <a:spcAft>
                <a:spcPts val="0"/>
              </a:spcAft>
              <a:buSzPts val="1600"/>
              <a:buNone/>
            </a:pPr>
            <a:r>
              <a:rPr b="0" lang="en-GB" sz="1800"/>
              <a:t>Humanists believe that the origins of our moral capacities lie inside human beings and our evolution as a social animal. They believe that, when deciding how to act, we should use reason and </a:t>
            </a:r>
            <a:r>
              <a:rPr lang="en-GB" sz="1800"/>
              <a:t>empathy</a:t>
            </a:r>
            <a:r>
              <a:rPr b="0" lang="en-GB" sz="1800"/>
              <a:t>, considering the consequences of our actions and the likely impact on other people and animals.</a:t>
            </a:r>
            <a:endParaRPr b="0" sz="1800">
              <a:solidFill>
                <a:srgbClr val="000000"/>
              </a:solidFill>
            </a:endParaRPr>
          </a:p>
          <a:p>
            <a:pPr indent="0" lvl="0" marL="0" rtl="0" algn="l">
              <a:lnSpc>
                <a:spcPct val="115000"/>
              </a:lnSpc>
              <a:spcBef>
                <a:spcPts val="0"/>
              </a:spcBef>
              <a:spcAft>
                <a:spcPts val="0"/>
              </a:spcAft>
              <a:buSzPts val="1600"/>
              <a:buNone/>
            </a:pPr>
            <a:r>
              <a:t/>
            </a:r>
            <a:endParaRPr b="0" sz="1200">
              <a:solidFill>
                <a:srgbClr val="000000"/>
              </a:solidFill>
            </a:endParaRPr>
          </a:p>
          <a:p>
            <a:pPr indent="0" lvl="0" marL="0" rtl="0" algn="l">
              <a:lnSpc>
                <a:spcPct val="115000"/>
              </a:lnSpc>
              <a:spcBef>
                <a:spcPts val="0"/>
              </a:spcBef>
              <a:spcAft>
                <a:spcPts val="0"/>
              </a:spcAft>
              <a:buSzPts val="1600"/>
              <a:buNone/>
            </a:pPr>
            <a:r>
              <a:t/>
            </a:r>
            <a:endParaRPr b="0" sz="1200">
              <a:solidFill>
                <a:srgbClr val="000000"/>
              </a:solidFill>
            </a:endParaRPr>
          </a:p>
          <a:p>
            <a:pPr indent="0" lvl="0" marL="0" rtl="0" algn="l">
              <a:lnSpc>
                <a:spcPct val="108750"/>
              </a:lnSpc>
              <a:spcBef>
                <a:spcPts val="0"/>
              </a:spcBef>
              <a:spcAft>
                <a:spcPts val="0"/>
              </a:spcAft>
              <a:buSzPts val="1600"/>
              <a:buNone/>
            </a:pPr>
            <a:r>
              <a:t/>
            </a:r>
            <a:endParaRPr>
              <a:solidFill>
                <a:srgbClr val="FF0000"/>
              </a:solidFill>
            </a:endParaRPr>
          </a:p>
        </p:txBody>
      </p:sp>
      <p:pic>
        <p:nvPicPr>
          <p:cNvPr id="271" name="Google Shape;271;p12"/>
          <p:cNvPicPr preferRelativeResize="0"/>
          <p:nvPr/>
        </p:nvPicPr>
        <p:blipFill rotWithShape="1">
          <a:blip r:embed="rId3">
            <a:alphaModFix/>
          </a:blip>
          <a:srcRect b="0" l="0" r="0" t="0"/>
          <a:stretch/>
        </p:blipFill>
        <p:spPr>
          <a:xfrm>
            <a:off x="6538475" y="1469464"/>
            <a:ext cx="1941950" cy="186601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13"/>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Five features of a humanist approach to life</a:t>
            </a:r>
            <a:endParaRPr/>
          </a:p>
        </p:txBody>
      </p:sp>
      <p:sp>
        <p:nvSpPr>
          <p:cNvPr id="277" name="Google Shape;277;p13"/>
          <p:cNvSpPr txBox="1"/>
          <p:nvPr>
            <p:ph idx="1" type="body"/>
          </p:nvPr>
        </p:nvSpPr>
        <p:spPr>
          <a:xfrm>
            <a:off x="661475" y="1469475"/>
            <a:ext cx="5688000" cy="3039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lang="en-GB" sz="3200">
                <a:solidFill>
                  <a:srgbClr val="000000"/>
                </a:solidFill>
              </a:rPr>
              <a:t>5</a:t>
            </a:r>
            <a:endParaRPr sz="3200">
              <a:solidFill>
                <a:srgbClr val="000000"/>
              </a:solidFill>
            </a:endParaRPr>
          </a:p>
          <a:p>
            <a:pPr indent="0" lvl="0" marL="0" rtl="0" algn="l">
              <a:lnSpc>
                <a:spcPct val="115000"/>
              </a:lnSpc>
              <a:spcBef>
                <a:spcPts val="0"/>
              </a:spcBef>
              <a:spcAft>
                <a:spcPts val="0"/>
              </a:spcAft>
              <a:buSzPts val="1600"/>
              <a:buNone/>
            </a:pPr>
            <a:r>
              <a:t/>
            </a:r>
            <a:endParaRPr b="0" sz="1800">
              <a:solidFill>
                <a:srgbClr val="000000"/>
              </a:solidFill>
            </a:endParaRPr>
          </a:p>
          <a:p>
            <a:pPr indent="0" lvl="0" marL="0" marR="52070" rtl="0" algn="l">
              <a:lnSpc>
                <a:spcPct val="100000"/>
              </a:lnSpc>
              <a:spcBef>
                <a:spcPts val="0"/>
              </a:spcBef>
              <a:spcAft>
                <a:spcPts val="0"/>
              </a:spcAft>
              <a:buSzPts val="1600"/>
              <a:buNone/>
            </a:pPr>
            <a:r>
              <a:rPr b="0" lang="en-GB" sz="1800"/>
              <a:t>Humanists believe that human beings alone are </a:t>
            </a:r>
            <a:r>
              <a:rPr lang="en-GB" sz="1800"/>
              <a:t>responsible</a:t>
            </a:r>
            <a:r>
              <a:rPr b="0" lang="en-GB" sz="1800"/>
              <a:t> for making the world a better place. Many campaign for equality, human rights, and secularism. Many celebrate the progress humanity has made, but recognise the work that is still to be done.</a:t>
            </a:r>
            <a:endParaRPr b="0" sz="1800">
              <a:solidFill>
                <a:srgbClr val="000000"/>
              </a:solidFill>
            </a:endParaRPr>
          </a:p>
          <a:p>
            <a:pPr indent="0" lvl="0" marL="0" rtl="0" algn="l">
              <a:lnSpc>
                <a:spcPct val="115000"/>
              </a:lnSpc>
              <a:spcBef>
                <a:spcPts val="0"/>
              </a:spcBef>
              <a:spcAft>
                <a:spcPts val="0"/>
              </a:spcAft>
              <a:buSzPts val="1600"/>
              <a:buNone/>
            </a:pPr>
            <a:r>
              <a:t/>
            </a:r>
            <a:endParaRPr b="0" sz="1200">
              <a:solidFill>
                <a:srgbClr val="000000"/>
              </a:solidFill>
            </a:endParaRPr>
          </a:p>
          <a:p>
            <a:pPr indent="0" lvl="0" marL="0" rtl="0" algn="l">
              <a:lnSpc>
                <a:spcPct val="108750"/>
              </a:lnSpc>
              <a:spcBef>
                <a:spcPts val="0"/>
              </a:spcBef>
              <a:spcAft>
                <a:spcPts val="0"/>
              </a:spcAft>
              <a:buSzPts val="1600"/>
              <a:buNone/>
            </a:pPr>
            <a:r>
              <a:t/>
            </a:r>
            <a:endParaRPr>
              <a:solidFill>
                <a:srgbClr val="FF0000"/>
              </a:solidFill>
            </a:endParaRPr>
          </a:p>
        </p:txBody>
      </p:sp>
      <p:pic>
        <p:nvPicPr>
          <p:cNvPr id="278" name="Google Shape;278;p13"/>
          <p:cNvPicPr preferRelativeResize="0"/>
          <p:nvPr/>
        </p:nvPicPr>
        <p:blipFill rotWithShape="1">
          <a:blip r:embed="rId3">
            <a:alphaModFix/>
          </a:blip>
          <a:srcRect b="0" l="0" r="0" t="0"/>
          <a:stretch/>
        </p:blipFill>
        <p:spPr>
          <a:xfrm>
            <a:off x="6533298" y="1469487"/>
            <a:ext cx="1947125" cy="206099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14"/>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Five features of a humanist approach to life</a:t>
            </a:r>
            <a:endParaRPr/>
          </a:p>
        </p:txBody>
      </p:sp>
      <p:sp>
        <p:nvSpPr>
          <p:cNvPr id="284" name="Google Shape;284;p14"/>
          <p:cNvSpPr txBox="1"/>
          <p:nvPr>
            <p:ph idx="1" type="body"/>
          </p:nvPr>
        </p:nvSpPr>
        <p:spPr>
          <a:xfrm>
            <a:off x="663575" y="1234100"/>
            <a:ext cx="6144600" cy="3039300"/>
          </a:xfrm>
          <a:prstGeom prst="rect">
            <a:avLst/>
          </a:prstGeom>
          <a:noFill/>
          <a:ln>
            <a:noFill/>
          </a:ln>
        </p:spPr>
        <p:txBody>
          <a:bodyPr anchorCtr="0" anchor="t" bIns="0" lIns="0" spcFirstLastPara="1" rIns="0" wrap="square" tIns="0">
            <a:noAutofit/>
          </a:bodyPr>
          <a:lstStyle/>
          <a:p>
            <a:pPr indent="-311150" lvl="0" marL="457200" rtl="0" algn="l">
              <a:lnSpc>
                <a:spcPct val="115000"/>
              </a:lnSpc>
              <a:spcBef>
                <a:spcPts val="0"/>
              </a:spcBef>
              <a:spcAft>
                <a:spcPts val="0"/>
              </a:spcAft>
              <a:buClr>
                <a:srgbClr val="000000"/>
              </a:buClr>
              <a:buSzPts val="1300"/>
              <a:buAutoNum type="arabicParenR"/>
            </a:pPr>
            <a:r>
              <a:rPr b="0" lang="en-GB" sz="1200">
                <a:solidFill>
                  <a:srgbClr val="000000"/>
                </a:solidFill>
              </a:rPr>
              <a:t>Humanists believe that human beings have natural origins. We </a:t>
            </a:r>
            <a:r>
              <a:rPr lang="en-GB" sz="1200">
                <a:solidFill>
                  <a:srgbClr val="000000"/>
                </a:solidFill>
              </a:rPr>
              <a:t>evolved</a:t>
            </a:r>
            <a:r>
              <a:rPr b="0" lang="en-GB" sz="1200">
                <a:solidFill>
                  <a:srgbClr val="000000"/>
                </a:solidFill>
              </a:rPr>
              <a:t> naturally like all other living things. We have evolved many capacities and, if we put them to good use, we have the </a:t>
            </a:r>
            <a:r>
              <a:rPr lang="en-GB" sz="1200">
                <a:solidFill>
                  <a:srgbClr val="000000"/>
                </a:solidFill>
              </a:rPr>
              <a:t>potential</a:t>
            </a:r>
            <a:r>
              <a:rPr b="0" lang="en-GB" sz="1200">
                <a:solidFill>
                  <a:srgbClr val="000000"/>
                </a:solidFill>
              </a:rPr>
              <a:t> to lead good and happy lives.</a:t>
            </a:r>
            <a:endParaRPr b="0" sz="1200">
              <a:solidFill>
                <a:srgbClr val="000000"/>
              </a:solidFill>
            </a:endParaRPr>
          </a:p>
          <a:p>
            <a:pPr indent="-311150" lvl="0" marL="457200" marR="52070" rtl="0" algn="l">
              <a:lnSpc>
                <a:spcPct val="100000"/>
              </a:lnSpc>
              <a:spcBef>
                <a:spcPts val="0"/>
              </a:spcBef>
              <a:spcAft>
                <a:spcPts val="0"/>
              </a:spcAft>
              <a:buClr>
                <a:srgbClr val="000000"/>
              </a:buClr>
              <a:buSzPts val="1300"/>
              <a:buAutoNum type="arabicParenR"/>
            </a:pPr>
            <a:r>
              <a:rPr b="0" lang="en-GB" sz="1200">
                <a:solidFill>
                  <a:srgbClr val="000000"/>
                </a:solidFill>
              </a:rPr>
              <a:t>Humanists believe the world is a </a:t>
            </a:r>
            <a:r>
              <a:rPr lang="en-GB" sz="1200">
                <a:solidFill>
                  <a:srgbClr val="000000"/>
                </a:solidFill>
              </a:rPr>
              <a:t>natural</a:t>
            </a:r>
            <a:r>
              <a:rPr b="0" lang="en-GB" sz="1200">
                <a:solidFill>
                  <a:srgbClr val="000000"/>
                </a:solidFill>
              </a:rPr>
              <a:t> place with no supernatural side (they will be atheists or agnostics). They believe that </a:t>
            </a:r>
            <a:r>
              <a:rPr lang="en-GB" sz="1200">
                <a:solidFill>
                  <a:srgbClr val="000000"/>
                </a:solidFill>
              </a:rPr>
              <a:t>science</a:t>
            </a:r>
            <a:r>
              <a:rPr b="0" lang="en-GB" sz="1200">
                <a:solidFill>
                  <a:srgbClr val="000000"/>
                </a:solidFill>
              </a:rPr>
              <a:t> and the search for </a:t>
            </a:r>
            <a:r>
              <a:rPr lang="en-GB" sz="1200">
                <a:solidFill>
                  <a:srgbClr val="000000"/>
                </a:solidFill>
              </a:rPr>
              <a:t>evidence</a:t>
            </a:r>
            <a:r>
              <a:rPr b="0" lang="en-GB" sz="1200">
                <a:solidFill>
                  <a:srgbClr val="000000"/>
                </a:solidFill>
              </a:rPr>
              <a:t> provides the best way to answer our questions about the world.</a:t>
            </a:r>
            <a:endParaRPr b="0" sz="1200">
              <a:solidFill>
                <a:srgbClr val="000000"/>
              </a:solidFill>
            </a:endParaRPr>
          </a:p>
          <a:p>
            <a:pPr indent="-311150" lvl="0" marL="457200" marR="52070" rtl="0" algn="l">
              <a:lnSpc>
                <a:spcPct val="100000"/>
              </a:lnSpc>
              <a:spcBef>
                <a:spcPts val="0"/>
              </a:spcBef>
              <a:spcAft>
                <a:spcPts val="0"/>
              </a:spcAft>
              <a:buClr>
                <a:srgbClr val="000000"/>
              </a:buClr>
              <a:buSzPts val="1300"/>
              <a:buAutoNum type="arabicParenR"/>
            </a:pPr>
            <a:r>
              <a:rPr b="0" lang="en-GB" sz="1200">
                <a:solidFill>
                  <a:srgbClr val="000000"/>
                </a:solidFill>
              </a:rPr>
              <a:t>Humanists believe this is the </a:t>
            </a:r>
            <a:r>
              <a:rPr lang="en-GB" sz="1200">
                <a:solidFill>
                  <a:srgbClr val="000000"/>
                </a:solidFill>
              </a:rPr>
              <a:t>one life</a:t>
            </a:r>
            <a:r>
              <a:rPr b="0" lang="en-GB" sz="1200">
                <a:solidFill>
                  <a:srgbClr val="000000"/>
                </a:solidFill>
              </a:rPr>
              <a:t> we have and so we need to make the most of it. For humanists, there is no single ‘ultimate’ meaning of life. Instead, it is up to us to make our own lives </a:t>
            </a:r>
            <a:r>
              <a:rPr lang="en-GB" sz="1200">
                <a:solidFill>
                  <a:srgbClr val="000000"/>
                </a:solidFill>
              </a:rPr>
              <a:t>meaningful</a:t>
            </a:r>
            <a:r>
              <a:rPr b="0" lang="en-GB" sz="1200">
                <a:solidFill>
                  <a:srgbClr val="000000"/>
                </a:solidFill>
              </a:rPr>
              <a:t>. They believe we should be </a:t>
            </a:r>
            <a:r>
              <a:rPr lang="en-GB" sz="1200">
                <a:solidFill>
                  <a:srgbClr val="000000"/>
                </a:solidFill>
              </a:rPr>
              <a:t>free</a:t>
            </a:r>
            <a:r>
              <a:rPr b="0" lang="en-GB" sz="1200">
                <a:solidFill>
                  <a:srgbClr val="000000"/>
                </a:solidFill>
              </a:rPr>
              <a:t> to decide how we live (as long as we do not cause harm to others), seeking </a:t>
            </a:r>
            <a:r>
              <a:rPr lang="en-GB" sz="1200">
                <a:solidFill>
                  <a:srgbClr val="000000"/>
                </a:solidFill>
              </a:rPr>
              <a:t>happiness</a:t>
            </a:r>
            <a:r>
              <a:rPr b="0" lang="en-GB" sz="1200">
                <a:solidFill>
                  <a:srgbClr val="000000"/>
                </a:solidFill>
              </a:rPr>
              <a:t> and supporting others to do the same.</a:t>
            </a:r>
            <a:endParaRPr b="0" sz="1200">
              <a:solidFill>
                <a:srgbClr val="000000"/>
              </a:solidFill>
            </a:endParaRPr>
          </a:p>
          <a:p>
            <a:pPr indent="-311150" lvl="0" marL="457200" marR="52070" rtl="0" algn="l">
              <a:lnSpc>
                <a:spcPct val="100000"/>
              </a:lnSpc>
              <a:spcBef>
                <a:spcPts val="0"/>
              </a:spcBef>
              <a:spcAft>
                <a:spcPts val="0"/>
              </a:spcAft>
              <a:buClr>
                <a:srgbClr val="000000"/>
              </a:buClr>
              <a:buSzPts val="1300"/>
              <a:buAutoNum type="arabicParenR"/>
            </a:pPr>
            <a:r>
              <a:rPr b="0" lang="en-GB" sz="1200">
                <a:solidFill>
                  <a:srgbClr val="000000"/>
                </a:solidFill>
              </a:rPr>
              <a:t>Humanists believe that the origins of our moral capacities lie inside human beings and our evolution as a social animal. They believe that, when deciding how to act, we should use reason and </a:t>
            </a:r>
            <a:r>
              <a:rPr lang="en-GB" sz="1200">
                <a:solidFill>
                  <a:srgbClr val="000000"/>
                </a:solidFill>
              </a:rPr>
              <a:t>empathy</a:t>
            </a:r>
            <a:r>
              <a:rPr b="0" lang="en-GB" sz="1200">
                <a:solidFill>
                  <a:srgbClr val="000000"/>
                </a:solidFill>
              </a:rPr>
              <a:t>, considering the consequences of our actions and the likely impact on other people and animals.</a:t>
            </a:r>
            <a:endParaRPr b="0" sz="1200">
              <a:solidFill>
                <a:srgbClr val="000000"/>
              </a:solidFill>
            </a:endParaRPr>
          </a:p>
          <a:p>
            <a:pPr indent="-311150" lvl="0" marL="457200" marR="52070" rtl="0" algn="l">
              <a:lnSpc>
                <a:spcPct val="100000"/>
              </a:lnSpc>
              <a:spcBef>
                <a:spcPts val="0"/>
              </a:spcBef>
              <a:spcAft>
                <a:spcPts val="0"/>
              </a:spcAft>
              <a:buClr>
                <a:srgbClr val="000000"/>
              </a:buClr>
              <a:buSzPts val="1300"/>
              <a:buAutoNum type="arabicParenR"/>
            </a:pPr>
            <a:r>
              <a:rPr b="0" lang="en-GB" sz="1200">
                <a:solidFill>
                  <a:srgbClr val="000000"/>
                </a:solidFill>
              </a:rPr>
              <a:t>Humanists believe that human beings alone are </a:t>
            </a:r>
            <a:r>
              <a:rPr lang="en-GB" sz="1200">
                <a:solidFill>
                  <a:srgbClr val="000000"/>
                </a:solidFill>
              </a:rPr>
              <a:t>responsible</a:t>
            </a:r>
            <a:r>
              <a:rPr b="0" lang="en-GB" sz="1200">
                <a:solidFill>
                  <a:srgbClr val="000000"/>
                </a:solidFill>
              </a:rPr>
              <a:t> for making the world a better place. Many campaign for equality, human rights, and secularism. Many celebrate the progress humanity has made, but recognise the work that is still to be done.</a:t>
            </a:r>
            <a:endParaRPr b="0" sz="1300">
              <a:solidFill>
                <a:srgbClr val="000000"/>
              </a:solidFill>
            </a:endParaRPr>
          </a:p>
          <a:p>
            <a:pPr indent="0" lvl="0" marL="0" rtl="0" algn="l">
              <a:lnSpc>
                <a:spcPct val="115000"/>
              </a:lnSpc>
              <a:spcBef>
                <a:spcPts val="0"/>
              </a:spcBef>
              <a:spcAft>
                <a:spcPts val="0"/>
              </a:spcAft>
              <a:buSzPts val="1600"/>
              <a:buNone/>
            </a:pPr>
            <a:r>
              <a:t/>
            </a:r>
            <a:endParaRPr b="0" sz="1200">
              <a:solidFill>
                <a:srgbClr val="000000"/>
              </a:solidFill>
            </a:endParaRPr>
          </a:p>
          <a:p>
            <a:pPr indent="0" lvl="0" marL="0" rtl="0" algn="l">
              <a:lnSpc>
                <a:spcPct val="108750"/>
              </a:lnSpc>
              <a:spcBef>
                <a:spcPts val="0"/>
              </a:spcBef>
              <a:spcAft>
                <a:spcPts val="0"/>
              </a:spcAft>
              <a:buSzPts val="1600"/>
              <a:buNone/>
            </a:pPr>
            <a:r>
              <a:t/>
            </a:r>
            <a:endParaRPr>
              <a:solidFill>
                <a:srgbClr val="FF0000"/>
              </a:solidFill>
            </a:endParaRPr>
          </a:p>
        </p:txBody>
      </p:sp>
      <p:pic>
        <p:nvPicPr>
          <p:cNvPr id="285" name="Google Shape;285;p14"/>
          <p:cNvPicPr preferRelativeResize="0"/>
          <p:nvPr/>
        </p:nvPicPr>
        <p:blipFill rotWithShape="1">
          <a:blip r:embed="rId3">
            <a:alphaModFix/>
          </a:blip>
          <a:srcRect b="0" l="0" r="0" t="0"/>
          <a:stretch/>
        </p:blipFill>
        <p:spPr>
          <a:xfrm>
            <a:off x="7968025" y="399358"/>
            <a:ext cx="579875" cy="932843"/>
          </a:xfrm>
          <a:prstGeom prst="rect">
            <a:avLst/>
          </a:prstGeom>
          <a:noFill/>
          <a:ln>
            <a:noFill/>
          </a:ln>
        </p:spPr>
      </p:pic>
      <p:pic>
        <p:nvPicPr>
          <p:cNvPr id="286" name="Google Shape;286;p14"/>
          <p:cNvPicPr preferRelativeResize="0"/>
          <p:nvPr/>
        </p:nvPicPr>
        <p:blipFill rotWithShape="1">
          <a:blip r:embed="rId4">
            <a:alphaModFix/>
          </a:blip>
          <a:srcRect b="0" l="0" r="0" t="0"/>
          <a:stretch/>
        </p:blipFill>
        <p:spPr>
          <a:xfrm>
            <a:off x="7954100" y="1385919"/>
            <a:ext cx="660475" cy="684931"/>
          </a:xfrm>
          <a:prstGeom prst="rect">
            <a:avLst/>
          </a:prstGeom>
          <a:noFill/>
          <a:ln>
            <a:noFill/>
          </a:ln>
        </p:spPr>
      </p:pic>
      <p:pic>
        <p:nvPicPr>
          <p:cNvPr id="287" name="Google Shape;287;p14"/>
          <p:cNvPicPr preferRelativeResize="0"/>
          <p:nvPr/>
        </p:nvPicPr>
        <p:blipFill rotWithShape="1">
          <a:blip r:embed="rId5">
            <a:alphaModFix/>
          </a:blip>
          <a:srcRect b="0" l="0" r="0" t="0"/>
          <a:stretch/>
        </p:blipFill>
        <p:spPr>
          <a:xfrm>
            <a:off x="7954100" y="2124566"/>
            <a:ext cx="593800" cy="737134"/>
          </a:xfrm>
          <a:prstGeom prst="rect">
            <a:avLst/>
          </a:prstGeom>
          <a:noFill/>
          <a:ln>
            <a:noFill/>
          </a:ln>
        </p:spPr>
      </p:pic>
      <p:pic>
        <p:nvPicPr>
          <p:cNvPr id="288" name="Google Shape;288;p14"/>
          <p:cNvPicPr preferRelativeResize="0"/>
          <p:nvPr/>
        </p:nvPicPr>
        <p:blipFill rotWithShape="1">
          <a:blip r:embed="rId6">
            <a:alphaModFix/>
          </a:blip>
          <a:srcRect b="0" l="0" r="0" t="0"/>
          <a:stretch/>
        </p:blipFill>
        <p:spPr>
          <a:xfrm>
            <a:off x="7954100" y="2915431"/>
            <a:ext cx="660475" cy="634644"/>
          </a:xfrm>
          <a:prstGeom prst="rect">
            <a:avLst/>
          </a:prstGeom>
          <a:noFill/>
          <a:ln>
            <a:noFill/>
          </a:ln>
        </p:spPr>
      </p:pic>
      <p:pic>
        <p:nvPicPr>
          <p:cNvPr id="289" name="Google Shape;289;p14"/>
          <p:cNvPicPr preferRelativeResize="0"/>
          <p:nvPr/>
        </p:nvPicPr>
        <p:blipFill rotWithShape="1">
          <a:blip r:embed="rId7">
            <a:alphaModFix/>
          </a:blip>
          <a:srcRect b="0" l="0" r="0" t="0"/>
          <a:stretch/>
        </p:blipFill>
        <p:spPr>
          <a:xfrm>
            <a:off x="7968026" y="3644869"/>
            <a:ext cx="593800" cy="62853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15"/>
          <p:cNvSpPr txBox="1"/>
          <p:nvPr>
            <p:ph type="title"/>
          </p:nvPr>
        </p:nvSpPr>
        <p:spPr>
          <a:xfrm>
            <a:off x="661475" y="489300"/>
            <a:ext cx="40947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Atheism and agnosticism</a:t>
            </a:r>
            <a:endParaRPr/>
          </a:p>
        </p:txBody>
      </p:sp>
      <p:sp>
        <p:nvSpPr>
          <p:cNvPr id="295" name="Google Shape;295;p15"/>
          <p:cNvSpPr txBox="1"/>
          <p:nvPr>
            <p:ph idx="1" type="body"/>
          </p:nvPr>
        </p:nvSpPr>
        <p:spPr>
          <a:xfrm>
            <a:off x="663575" y="1425900"/>
            <a:ext cx="76770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600"/>
              <a:buNone/>
            </a:pPr>
            <a:r>
              <a:t/>
            </a:r>
            <a:endParaRPr b="0" sz="2800">
              <a:highlight>
                <a:srgbClr val="FFFFFF"/>
              </a:highlight>
            </a:endParaRPr>
          </a:p>
          <a:p>
            <a:pPr indent="0" lvl="0" marL="0" rtl="0" algn="l">
              <a:lnSpc>
                <a:spcPct val="100000"/>
              </a:lnSpc>
              <a:spcBef>
                <a:spcPts val="0"/>
              </a:spcBef>
              <a:spcAft>
                <a:spcPts val="0"/>
              </a:spcAft>
              <a:buSzPts val="1600"/>
              <a:buNone/>
            </a:pPr>
            <a:r>
              <a:rPr lang="en-GB" sz="2800">
                <a:solidFill>
                  <a:schemeClr val="accent2"/>
                </a:solidFill>
                <a:highlight>
                  <a:srgbClr val="FFFFFF"/>
                </a:highlight>
              </a:rPr>
              <a:t>‘Atheist’</a:t>
            </a:r>
            <a:r>
              <a:rPr b="0" lang="en-GB" sz="2800">
                <a:solidFill>
                  <a:srgbClr val="000000"/>
                </a:solidFill>
                <a:highlight>
                  <a:srgbClr val="FFFFFF"/>
                </a:highlight>
              </a:rPr>
              <a:t> = somebody who </a:t>
            </a:r>
            <a:r>
              <a:rPr lang="en-GB" sz="2800">
                <a:solidFill>
                  <a:srgbClr val="000000"/>
                </a:solidFill>
                <a:highlight>
                  <a:srgbClr val="FFFFFF"/>
                </a:highlight>
              </a:rPr>
              <a:t>does not</a:t>
            </a:r>
            <a:r>
              <a:rPr b="0" lang="en-GB" sz="2800">
                <a:solidFill>
                  <a:srgbClr val="000000"/>
                </a:solidFill>
                <a:highlight>
                  <a:srgbClr val="FFFFFF"/>
                </a:highlight>
              </a:rPr>
              <a:t> </a:t>
            </a:r>
            <a:r>
              <a:rPr lang="en-GB" sz="2800">
                <a:solidFill>
                  <a:srgbClr val="000000"/>
                </a:solidFill>
                <a:highlight>
                  <a:srgbClr val="FFFFFF"/>
                </a:highlight>
              </a:rPr>
              <a:t>believe</a:t>
            </a:r>
            <a:r>
              <a:rPr b="0" lang="en-GB" sz="2800">
                <a:solidFill>
                  <a:srgbClr val="000000"/>
                </a:solidFill>
                <a:highlight>
                  <a:srgbClr val="FFFFFF"/>
                </a:highlight>
              </a:rPr>
              <a:t> in a god</a:t>
            </a:r>
            <a:endParaRPr b="0" sz="2800">
              <a:solidFill>
                <a:srgbClr val="000000"/>
              </a:solidFill>
              <a:highlight>
                <a:srgbClr val="FFFFFF"/>
              </a:highlight>
            </a:endParaRPr>
          </a:p>
          <a:p>
            <a:pPr indent="0" lvl="0" marL="0" rtl="0" algn="l">
              <a:lnSpc>
                <a:spcPct val="100000"/>
              </a:lnSpc>
              <a:spcBef>
                <a:spcPts val="0"/>
              </a:spcBef>
              <a:spcAft>
                <a:spcPts val="0"/>
              </a:spcAft>
              <a:buSzPts val="1600"/>
              <a:buNone/>
            </a:pPr>
            <a:r>
              <a:t/>
            </a:r>
            <a:endParaRPr b="0" sz="2800">
              <a:solidFill>
                <a:srgbClr val="000000"/>
              </a:solidFill>
              <a:highlight>
                <a:srgbClr val="FFFFFF"/>
              </a:highlight>
            </a:endParaRPr>
          </a:p>
          <a:p>
            <a:pPr indent="0" lvl="0" marL="0" rtl="0" algn="l">
              <a:lnSpc>
                <a:spcPct val="100000"/>
              </a:lnSpc>
              <a:spcBef>
                <a:spcPts val="0"/>
              </a:spcBef>
              <a:spcAft>
                <a:spcPts val="0"/>
              </a:spcAft>
              <a:buSzPts val="1600"/>
              <a:buNone/>
            </a:pPr>
            <a:r>
              <a:rPr lang="en-GB" sz="2800">
                <a:solidFill>
                  <a:schemeClr val="accent2"/>
                </a:solidFill>
                <a:highlight>
                  <a:srgbClr val="FFFFFF"/>
                </a:highlight>
              </a:rPr>
              <a:t>‘Agnostic’</a:t>
            </a:r>
            <a:r>
              <a:rPr b="0" lang="en-GB" sz="2800">
                <a:solidFill>
                  <a:srgbClr val="000000"/>
                </a:solidFill>
                <a:highlight>
                  <a:srgbClr val="FFFFFF"/>
                </a:highlight>
              </a:rPr>
              <a:t> = somebody who accepts </a:t>
            </a:r>
            <a:r>
              <a:rPr lang="en-GB" sz="2800">
                <a:solidFill>
                  <a:srgbClr val="000000"/>
                </a:solidFill>
                <a:highlight>
                  <a:srgbClr val="FFFFFF"/>
                </a:highlight>
              </a:rPr>
              <a:t>we can’t know</a:t>
            </a:r>
            <a:r>
              <a:rPr b="0" lang="en-GB" sz="2800">
                <a:solidFill>
                  <a:srgbClr val="000000"/>
                </a:solidFill>
                <a:highlight>
                  <a:srgbClr val="FFFFFF"/>
                </a:highlight>
              </a:rPr>
              <a:t> whether a god exists or not</a:t>
            </a:r>
            <a:endParaRPr b="0" sz="2800">
              <a:solidFill>
                <a:srgbClr val="000000"/>
              </a:solidFill>
              <a:highlight>
                <a:srgbClr val="FFFFFF"/>
              </a:highlight>
            </a:endParaRPr>
          </a:p>
          <a:p>
            <a:pPr indent="0" lvl="0" marL="0" rtl="0" algn="l">
              <a:lnSpc>
                <a:spcPct val="115000"/>
              </a:lnSpc>
              <a:spcBef>
                <a:spcPts val="0"/>
              </a:spcBef>
              <a:spcAft>
                <a:spcPts val="0"/>
              </a:spcAft>
              <a:buSzPts val="1600"/>
              <a:buNone/>
            </a:pPr>
            <a:r>
              <a:t/>
            </a:r>
            <a:endParaRPr b="0" sz="2400">
              <a:solidFill>
                <a:srgbClr val="000000"/>
              </a:solidFill>
            </a:endParaRPr>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16"/>
          <p:cNvSpPr txBox="1"/>
          <p:nvPr>
            <p:ph type="title"/>
          </p:nvPr>
        </p:nvSpPr>
        <p:spPr>
          <a:xfrm>
            <a:off x="661481" y="489293"/>
            <a:ext cx="39105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More than atheism</a:t>
            </a:r>
            <a:endParaRPr/>
          </a:p>
        </p:txBody>
      </p:sp>
      <p:sp>
        <p:nvSpPr>
          <p:cNvPr id="301" name="Google Shape;301;p16"/>
          <p:cNvSpPr txBox="1"/>
          <p:nvPr>
            <p:ph idx="1" type="body"/>
          </p:nvPr>
        </p:nvSpPr>
        <p:spPr>
          <a:xfrm>
            <a:off x="663575" y="1425900"/>
            <a:ext cx="54075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b="0" lang="en-GB" sz="1800"/>
              <a:t>‘For me, humanism is sort of atheism plus.’</a:t>
            </a:r>
            <a:endParaRPr b="0" sz="1800"/>
          </a:p>
          <a:p>
            <a:pPr indent="0" lvl="0" marL="457200" rtl="0" algn="r">
              <a:lnSpc>
                <a:spcPct val="115000"/>
              </a:lnSpc>
              <a:spcBef>
                <a:spcPts val="0"/>
              </a:spcBef>
              <a:spcAft>
                <a:spcPts val="0"/>
              </a:spcAft>
              <a:buSzPts val="1600"/>
              <a:buNone/>
            </a:pPr>
            <a:r>
              <a:rPr b="0" lang="en-GB" sz="1800"/>
              <a:t>Naomi Phillips, humanist</a:t>
            </a:r>
            <a:endParaRPr b="0" sz="1800"/>
          </a:p>
          <a:p>
            <a:pPr indent="0" lvl="0" marL="457200" rtl="0" algn="l">
              <a:lnSpc>
                <a:spcPct val="115000"/>
              </a:lnSpc>
              <a:spcBef>
                <a:spcPts val="0"/>
              </a:spcBef>
              <a:spcAft>
                <a:spcPts val="0"/>
              </a:spcAft>
              <a:buSzPts val="1600"/>
              <a:buNone/>
            </a:pPr>
            <a:r>
              <a:t/>
            </a:r>
            <a:endParaRPr b="0" sz="1800"/>
          </a:p>
          <a:p>
            <a:pPr indent="0" lvl="0" marL="457200" rtl="0" algn="l">
              <a:lnSpc>
                <a:spcPct val="115000"/>
              </a:lnSpc>
              <a:spcBef>
                <a:spcPts val="0"/>
              </a:spcBef>
              <a:spcAft>
                <a:spcPts val="0"/>
              </a:spcAft>
              <a:buSzPts val="1600"/>
              <a:buNone/>
            </a:pPr>
            <a:r>
              <a:t/>
            </a:r>
            <a:endParaRPr b="0" sz="1800"/>
          </a:p>
          <a:p>
            <a:pPr indent="0" lvl="0" marL="0" rtl="0" algn="l">
              <a:lnSpc>
                <a:spcPct val="115000"/>
              </a:lnSpc>
              <a:spcBef>
                <a:spcPts val="0"/>
              </a:spcBef>
              <a:spcAft>
                <a:spcPts val="0"/>
              </a:spcAft>
              <a:buSzPts val="1600"/>
              <a:buNone/>
            </a:pPr>
            <a:r>
              <a:t/>
            </a:r>
            <a:endParaRPr b="0" sz="1800"/>
          </a:p>
          <a:p>
            <a:pPr indent="0" lvl="0" marL="0" rtl="0" algn="l">
              <a:lnSpc>
                <a:spcPct val="115000"/>
              </a:lnSpc>
              <a:spcBef>
                <a:spcPts val="0"/>
              </a:spcBef>
              <a:spcAft>
                <a:spcPts val="0"/>
              </a:spcAft>
              <a:buSzPts val="1600"/>
              <a:buNone/>
            </a:pPr>
            <a:r>
              <a:rPr b="0" lang="en-GB" sz="1800"/>
              <a:t>‘Humanism for me has always been positive. We don’t define ourselves by what we don’t believe, which is what I had always done prior to discovering humanism.’</a:t>
            </a:r>
            <a:endParaRPr b="0" sz="1800"/>
          </a:p>
          <a:p>
            <a:pPr indent="0" lvl="0" marL="0" rtl="0" algn="r">
              <a:lnSpc>
                <a:spcPct val="115000"/>
              </a:lnSpc>
              <a:spcBef>
                <a:spcPts val="0"/>
              </a:spcBef>
              <a:spcAft>
                <a:spcPts val="0"/>
              </a:spcAft>
              <a:buSzPts val="1600"/>
              <a:buNone/>
            </a:pPr>
            <a:r>
              <a:rPr b="0" lang="en-GB" sz="1800"/>
              <a:t>Ste Richardsson, humanist</a:t>
            </a:r>
            <a:endParaRPr b="0" sz="1800"/>
          </a:p>
          <a:p>
            <a:pPr indent="0" lvl="0" marL="0" rtl="0" algn="r">
              <a:lnSpc>
                <a:spcPct val="115000"/>
              </a:lnSpc>
              <a:spcBef>
                <a:spcPts val="0"/>
              </a:spcBef>
              <a:spcAft>
                <a:spcPts val="0"/>
              </a:spcAft>
              <a:buSzPts val="1600"/>
              <a:buNone/>
            </a:pPr>
            <a:r>
              <a:t/>
            </a:r>
            <a:endParaRPr sz="2400"/>
          </a:p>
        </p:txBody>
      </p:sp>
      <p:pic>
        <p:nvPicPr>
          <p:cNvPr id="302" name="Google Shape;302;p16"/>
          <p:cNvPicPr preferRelativeResize="0"/>
          <p:nvPr/>
        </p:nvPicPr>
        <p:blipFill rotWithShape="1">
          <a:blip r:embed="rId3">
            <a:alphaModFix/>
          </a:blip>
          <a:srcRect b="17097" l="11857" r="5564" t="2092"/>
          <a:stretch/>
        </p:blipFill>
        <p:spPr>
          <a:xfrm>
            <a:off x="6604550" y="934975"/>
            <a:ext cx="1066800" cy="1565400"/>
          </a:xfrm>
          <a:prstGeom prst="rect">
            <a:avLst/>
          </a:prstGeom>
          <a:noFill/>
          <a:ln>
            <a:noFill/>
          </a:ln>
        </p:spPr>
      </p:pic>
      <p:pic>
        <p:nvPicPr>
          <p:cNvPr id="303" name="Google Shape;303;p16"/>
          <p:cNvPicPr preferRelativeResize="0"/>
          <p:nvPr/>
        </p:nvPicPr>
        <p:blipFill rotWithShape="1">
          <a:blip r:embed="rId4">
            <a:alphaModFix/>
          </a:blip>
          <a:srcRect b="0" l="26039" r="24807" t="0"/>
          <a:stretch/>
        </p:blipFill>
        <p:spPr>
          <a:xfrm>
            <a:off x="6604550" y="2645450"/>
            <a:ext cx="1025963" cy="1565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17"/>
          <p:cNvSpPr txBox="1"/>
          <p:nvPr>
            <p:ph type="title"/>
          </p:nvPr>
        </p:nvSpPr>
        <p:spPr>
          <a:xfrm>
            <a:off x="661481" y="489293"/>
            <a:ext cx="39105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The Happy Human</a:t>
            </a:r>
            <a:endParaRPr/>
          </a:p>
        </p:txBody>
      </p:sp>
      <p:sp>
        <p:nvSpPr>
          <p:cNvPr id="309" name="Google Shape;309;p17"/>
          <p:cNvSpPr txBox="1"/>
          <p:nvPr>
            <p:ph idx="1" type="body"/>
          </p:nvPr>
        </p:nvSpPr>
        <p:spPr>
          <a:xfrm>
            <a:off x="663575" y="1425900"/>
            <a:ext cx="67395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t/>
            </a:r>
            <a:endParaRPr/>
          </a:p>
          <a:p>
            <a:pPr indent="0" lvl="0" marL="0" rtl="0" algn="l">
              <a:lnSpc>
                <a:spcPct val="115000"/>
              </a:lnSpc>
              <a:spcBef>
                <a:spcPts val="0"/>
              </a:spcBef>
              <a:spcAft>
                <a:spcPts val="0"/>
              </a:spcAft>
              <a:buSzPts val="1600"/>
              <a:buNone/>
            </a:pPr>
            <a:r>
              <a:rPr lang="en-GB" sz="2000"/>
              <a:t>Celebrating</a:t>
            </a:r>
            <a:r>
              <a:rPr b="0" lang="en-GB" sz="2000"/>
              <a:t> being human</a:t>
            </a:r>
            <a:endParaRPr b="0" sz="2000"/>
          </a:p>
          <a:p>
            <a:pPr indent="0" lvl="0" marL="0" rtl="0" algn="l">
              <a:lnSpc>
                <a:spcPct val="115000"/>
              </a:lnSpc>
              <a:spcBef>
                <a:spcPts val="0"/>
              </a:spcBef>
              <a:spcAft>
                <a:spcPts val="0"/>
              </a:spcAft>
              <a:buSzPts val="1600"/>
              <a:buNone/>
            </a:pPr>
            <a:r>
              <a:t/>
            </a:r>
            <a:endParaRPr b="0" sz="2000"/>
          </a:p>
          <a:p>
            <a:pPr indent="0" lvl="0" marL="0" rtl="0" algn="l">
              <a:lnSpc>
                <a:spcPct val="115000"/>
              </a:lnSpc>
              <a:spcBef>
                <a:spcPts val="0"/>
              </a:spcBef>
              <a:spcAft>
                <a:spcPts val="0"/>
              </a:spcAft>
              <a:buSzPts val="1600"/>
              <a:buNone/>
            </a:pPr>
            <a:r>
              <a:rPr b="0" lang="en-GB" sz="2000"/>
              <a:t>Celebrating what human beings can do</a:t>
            </a:r>
            <a:endParaRPr b="0" sz="2000"/>
          </a:p>
          <a:p>
            <a:pPr indent="0" lvl="0" marL="0" rtl="0" algn="l">
              <a:lnSpc>
                <a:spcPct val="115000"/>
              </a:lnSpc>
              <a:spcBef>
                <a:spcPts val="0"/>
              </a:spcBef>
              <a:spcAft>
                <a:spcPts val="0"/>
              </a:spcAft>
              <a:buSzPts val="1600"/>
              <a:buNone/>
            </a:pPr>
            <a:r>
              <a:t/>
            </a:r>
            <a:endParaRPr b="0" sz="2000"/>
          </a:p>
          <a:p>
            <a:pPr indent="0" lvl="0" marL="0" rtl="0" algn="l">
              <a:lnSpc>
                <a:spcPct val="115000"/>
              </a:lnSpc>
              <a:spcBef>
                <a:spcPts val="0"/>
              </a:spcBef>
              <a:spcAft>
                <a:spcPts val="0"/>
              </a:spcAft>
              <a:buSzPts val="1600"/>
              <a:buNone/>
            </a:pPr>
            <a:r>
              <a:rPr b="0" lang="en-GB" sz="2000"/>
              <a:t>Celebrating that we can be happy</a:t>
            </a:r>
            <a:endParaRPr b="0" sz="2000"/>
          </a:p>
        </p:txBody>
      </p:sp>
      <p:pic>
        <p:nvPicPr>
          <p:cNvPr id="310" name="Google Shape;310;p17"/>
          <p:cNvPicPr preferRelativeResize="0"/>
          <p:nvPr/>
        </p:nvPicPr>
        <p:blipFill rotWithShape="1">
          <a:blip r:embed="rId3">
            <a:alphaModFix/>
          </a:blip>
          <a:srcRect b="0" l="0" r="0" t="0"/>
          <a:stretch/>
        </p:blipFill>
        <p:spPr>
          <a:xfrm>
            <a:off x="5377425" y="163825"/>
            <a:ext cx="1621375" cy="44588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18"/>
          <p:cNvSpPr txBox="1"/>
          <p:nvPr>
            <p:ph type="title"/>
          </p:nvPr>
        </p:nvSpPr>
        <p:spPr>
          <a:xfrm>
            <a:off x="661472" y="489300"/>
            <a:ext cx="59460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The Golden Rule</a:t>
            </a:r>
            <a:endParaRPr/>
          </a:p>
        </p:txBody>
      </p:sp>
      <p:sp>
        <p:nvSpPr>
          <p:cNvPr id="316" name="Google Shape;316;p18"/>
          <p:cNvSpPr txBox="1"/>
          <p:nvPr>
            <p:ph idx="1" type="body"/>
          </p:nvPr>
        </p:nvSpPr>
        <p:spPr>
          <a:xfrm>
            <a:off x="663575" y="1425900"/>
            <a:ext cx="4653900" cy="28476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100"/>
              <a:buFont typeface="Arial"/>
              <a:buNone/>
            </a:pPr>
            <a:r>
              <a:rPr lang="en-GB" sz="2000"/>
              <a:t>‘Treat other people as you'd want to be treated in their situation.’</a:t>
            </a:r>
            <a:endParaRPr sz="2000"/>
          </a:p>
          <a:p>
            <a:pPr indent="0" lvl="0" marL="0" rtl="0" algn="ctr">
              <a:lnSpc>
                <a:spcPct val="100000"/>
              </a:lnSpc>
              <a:spcBef>
                <a:spcPts val="0"/>
              </a:spcBef>
              <a:spcAft>
                <a:spcPts val="0"/>
              </a:spcAft>
              <a:buSzPts val="1600"/>
              <a:buNone/>
            </a:pPr>
            <a:r>
              <a:t/>
            </a:r>
            <a:endParaRPr sz="2000"/>
          </a:p>
          <a:p>
            <a:pPr indent="0" lvl="0" marL="0" rtl="0" algn="ctr">
              <a:lnSpc>
                <a:spcPct val="100000"/>
              </a:lnSpc>
              <a:spcBef>
                <a:spcPts val="0"/>
              </a:spcBef>
              <a:spcAft>
                <a:spcPts val="0"/>
              </a:spcAft>
              <a:buSzPts val="1600"/>
              <a:buNone/>
            </a:pPr>
            <a:r>
              <a:t/>
            </a:r>
            <a:endParaRPr sz="2000"/>
          </a:p>
          <a:p>
            <a:pPr indent="0" lvl="0" marL="0" rtl="0" algn="ctr">
              <a:lnSpc>
                <a:spcPct val="100000"/>
              </a:lnSpc>
              <a:spcBef>
                <a:spcPts val="0"/>
              </a:spcBef>
              <a:spcAft>
                <a:spcPts val="0"/>
              </a:spcAft>
              <a:buClr>
                <a:schemeClr val="dk1"/>
              </a:buClr>
              <a:buSzPts val="1100"/>
              <a:buFont typeface="Arial"/>
              <a:buNone/>
            </a:pPr>
            <a:r>
              <a:t/>
            </a:r>
            <a:endParaRPr sz="2000"/>
          </a:p>
          <a:p>
            <a:pPr indent="0" lvl="0" marL="0" rtl="0" algn="ctr">
              <a:lnSpc>
                <a:spcPct val="100000"/>
              </a:lnSpc>
              <a:spcBef>
                <a:spcPts val="0"/>
              </a:spcBef>
              <a:spcAft>
                <a:spcPts val="0"/>
              </a:spcAft>
              <a:buClr>
                <a:schemeClr val="dk1"/>
              </a:buClr>
              <a:buSzPts val="1100"/>
              <a:buFont typeface="Arial"/>
              <a:buNone/>
            </a:pPr>
            <a:r>
              <a:rPr lang="en-GB" sz="2000"/>
              <a:t>‘Do not treat others in a way you would not like to be treated yourself.’</a:t>
            </a:r>
            <a:endParaRPr b="0" sz="2800"/>
          </a:p>
          <a:p>
            <a:pPr indent="0" lvl="0" marL="0" rtl="0" algn="l">
              <a:lnSpc>
                <a:spcPct val="108750"/>
              </a:lnSpc>
              <a:spcBef>
                <a:spcPts val="0"/>
              </a:spcBef>
              <a:spcAft>
                <a:spcPts val="0"/>
              </a:spcAft>
              <a:buClr>
                <a:schemeClr val="dk1"/>
              </a:buClr>
              <a:buSzPts val="1600"/>
              <a:buNone/>
            </a:pPr>
            <a:r>
              <a:t/>
            </a:r>
            <a:endParaRPr/>
          </a:p>
        </p:txBody>
      </p:sp>
      <p:pic>
        <p:nvPicPr>
          <p:cNvPr id="317" name="Google Shape;317;p18"/>
          <p:cNvPicPr preferRelativeResize="0"/>
          <p:nvPr/>
        </p:nvPicPr>
        <p:blipFill rotWithShape="1">
          <a:blip r:embed="rId3">
            <a:alphaModFix/>
          </a:blip>
          <a:srcRect b="7258" l="20483" r="16508" t="11716"/>
          <a:stretch/>
        </p:blipFill>
        <p:spPr>
          <a:xfrm>
            <a:off x="6085459" y="535525"/>
            <a:ext cx="1335766" cy="2036225"/>
          </a:xfrm>
          <a:prstGeom prst="rect">
            <a:avLst/>
          </a:prstGeom>
          <a:noFill/>
          <a:ln>
            <a:noFill/>
          </a:ln>
        </p:spPr>
      </p:pic>
      <p:pic>
        <p:nvPicPr>
          <p:cNvPr id="318" name="Google Shape;318;p18"/>
          <p:cNvPicPr preferRelativeResize="0"/>
          <p:nvPr/>
        </p:nvPicPr>
        <p:blipFill rotWithShape="1">
          <a:blip r:embed="rId4">
            <a:alphaModFix/>
          </a:blip>
          <a:srcRect b="12804" l="20380" r="17705" t="12182"/>
          <a:stretch/>
        </p:blipFill>
        <p:spPr>
          <a:xfrm>
            <a:off x="6179723" y="2637550"/>
            <a:ext cx="1158653" cy="16971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19"/>
          <p:cNvSpPr txBox="1"/>
          <p:nvPr>
            <p:ph type="title"/>
          </p:nvPr>
        </p:nvSpPr>
        <p:spPr>
          <a:xfrm>
            <a:off x="661475" y="489300"/>
            <a:ext cx="48132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Humanist ceremonies</a:t>
            </a:r>
            <a:endParaRPr/>
          </a:p>
        </p:txBody>
      </p:sp>
      <p:sp>
        <p:nvSpPr>
          <p:cNvPr id="324" name="Google Shape;324;p19"/>
          <p:cNvSpPr txBox="1"/>
          <p:nvPr>
            <p:ph idx="1" type="body"/>
          </p:nvPr>
        </p:nvSpPr>
        <p:spPr>
          <a:xfrm>
            <a:off x="663575" y="1425900"/>
            <a:ext cx="68256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t/>
            </a:r>
            <a:endParaRPr b="0" sz="2400">
              <a:solidFill>
                <a:srgbClr val="000000"/>
              </a:solidFill>
            </a:endParaRPr>
          </a:p>
          <a:p>
            <a:pPr indent="0" lvl="0" marL="0" rtl="0" algn="l">
              <a:lnSpc>
                <a:spcPct val="108750"/>
              </a:lnSpc>
              <a:spcBef>
                <a:spcPts val="0"/>
              </a:spcBef>
              <a:spcAft>
                <a:spcPts val="0"/>
              </a:spcAft>
              <a:buClr>
                <a:schemeClr val="dk1"/>
              </a:buClr>
              <a:buSzPts val="1600"/>
              <a:buNone/>
            </a:pPr>
            <a:r>
              <a:t/>
            </a:r>
            <a:endParaRPr/>
          </a:p>
        </p:txBody>
      </p:sp>
      <p:pic>
        <p:nvPicPr>
          <p:cNvPr descr="C:\Users\luke\AppData\Local\Skitch\Screenshot_021816_045529_PM.jpg" id="325" name="Google Shape;325;p19"/>
          <p:cNvPicPr preferRelativeResize="0"/>
          <p:nvPr/>
        </p:nvPicPr>
        <p:blipFill rotWithShape="1">
          <a:blip r:embed="rId3">
            <a:alphaModFix/>
          </a:blip>
          <a:srcRect b="0" l="0" r="0" t="0"/>
          <a:stretch/>
        </p:blipFill>
        <p:spPr>
          <a:xfrm>
            <a:off x="1776849" y="998500"/>
            <a:ext cx="4886824" cy="2099175"/>
          </a:xfrm>
          <a:prstGeom prst="rect">
            <a:avLst/>
          </a:prstGeom>
          <a:solidFill>
            <a:srgbClr val="ECECEC"/>
          </a:solidFill>
          <a:ln>
            <a:noFill/>
          </a:ln>
        </p:spPr>
      </p:pic>
      <p:pic>
        <p:nvPicPr>
          <p:cNvPr descr="S:\Ceremonies\Marketing\Photos\Funeral Photos 2014\NaturalBurialBoots2.jpg" id="326" name="Google Shape;326;p19"/>
          <p:cNvPicPr preferRelativeResize="0"/>
          <p:nvPr/>
        </p:nvPicPr>
        <p:blipFill rotWithShape="1">
          <a:blip r:embed="rId4">
            <a:alphaModFix/>
          </a:blip>
          <a:srcRect b="0" l="0" r="0" t="0"/>
          <a:stretch/>
        </p:blipFill>
        <p:spPr>
          <a:xfrm>
            <a:off x="6021325" y="2092175"/>
            <a:ext cx="2915600" cy="1976125"/>
          </a:xfrm>
          <a:prstGeom prst="rect">
            <a:avLst/>
          </a:prstGeom>
          <a:noFill/>
          <a:ln>
            <a:noFill/>
          </a:ln>
        </p:spPr>
      </p:pic>
      <p:pic>
        <p:nvPicPr>
          <p:cNvPr id="327" name="Google Shape;327;p19"/>
          <p:cNvPicPr preferRelativeResize="0"/>
          <p:nvPr/>
        </p:nvPicPr>
        <p:blipFill rotWithShape="1">
          <a:blip r:embed="rId5">
            <a:alphaModFix/>
          </a:blip>
          <a:srcRect b="0" l="0" r="0" t="0"/>
          <a:stretch/>
        </p:blipFill>
        <p:spPr>
          <a:xfrm>
            <a:off x="426176" y="2571750"/>
            <a:ext cx="3053773" cy="203237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20"/>
          <p:cNvSpPr txBox="1"/>
          <p:nvPr>
            <p:ph type="title"/>
          </p:nvPr>
        </p:nvSpPr>
        <p:spPr>
          <a:xfrm>
            <a:off x="661481" y="489293"/>
            <a:ext cx="39105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Freedom of belief</a:t>
            </a:r>
            <a:endParaRPr/>
          </a:p>
        </p:txBody>
      </p:sp>
      <p:sp>
        <p:nvSpPr>
          <p:cNvPr id="333" name="Google Shape;333;p20"/>
          <p:cNvSpPr txBox="1"/>
          <p:nvPr>
            <p:ph idx="1" type="body"/>
          </p:nvPr>
        </p:nvSpPr>
        <p:spPr>
          <a:xfrm>
            <a:off x="663575" y="1425900"/>
            <a:ext cx="33288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0" lang="en-GB" sz="1400"/>
              <a:t>‘Most people I've worked with to put together [humanist] naming ceremonies have chosen that way to welcome their child because they want their child to be </a:t>
            </a:r>
            <a:r>
              <a:rPr lang="en-GB" sz="1400"/>
              <a:t>free to decide for themselves</a:t>
            </a:r>
            <a:r>
              <a:rPr b="0" lang="en-GB" sz="1400"/>
              <a:t> when they're old enough what they do or don't believe.’</a:t>
            </a:r>
            <a:endParaRPr b="0" sz="1400"/>
          </a:p>
          <a:p>
            <a:pPr indent="0" lvl="0" marL="457200" rtl="0" algn="r">
              <a:lnSpc>
                <a:spcPct val="115000"/>
              </a:lnSpc>
              <a:spcBef>
                <a:spcPts val="0"/>
              </a:spcBef>
              <a:spcAft>
                <a:spcPts val="0"/>
              </a:spcAft>
              <a:buSzPts val="1600"/>
              <a:buNone/>
            </a:pPr>
            <a:r>
              <a:rPr b="0" lang="en-GB" sz="1400"/>
              <a:t>Hannah, humanist celebrant</a:t>
            </a:r>
            <a:endParaRPr b="0" sz="1400"/>
          </a:p>
          <a:p>
            <a:pPr indent="0" lvl="0" marL="457200" rtl="0" algn="r">
              <a:lnSpc>
                <a:spcPct val="115000"/>
              </a:lnSpc>
              <a:spcBef>
                <a:spcPts val="0"/>
              </a:spcBef>
              <a:spcAft>
                <a:spcPts val="0"/>
              </a:spcAft>
              <a:buClr>
                <a:schemeClr val="dk1"/>
              </a:buClr>
              <a:buSzPts val="1100"/>
              <a:buFont typeface="Arial"/>
              <a:buNone/>
            </a:pPr>
            <a:r>
              <a:t/>
            </a:r>
            <a:endParaRPr b="0" sz="1100"/>
          </a:p>
        </p:txBody>
      </p:sp>
      <p:pic>
        <p:nvPicPr>
          <p:cNvPr id="334" name="Google Shape;334;p20"/>
          <p:cNvPicPr preferRelativeResize="0"/>
          <p:nvPr/>
        </p:nvPicPr>
        <p:blipFill rotWithShape="1">
          <a:blip r:embed="rId3">
            <a:alphaModFix/>
          </a:blip>
          <a:srcRect b="4735" l="0" r="0" t="3123"/>
          <a:stretch/>
        </p:blipFill>
        <p:spPr>
          <a:xfrm>
            <a:off x="4493175" y="1349400"/>
            <a:ext cx="3987250" cy="220812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21"/>
          <p:cNvSpPr txBox="1"/>
          <p:nvPr>
            <p:ph type="title"/>
          </p:nvPr>
        </p:nvSpPr>
        <p:spPr>
          <a:xfrm>
            <a:off x="661481" y="489293"/>
            <a:ext cx="39105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Being humanist</a:t>
            </a:r>
            <a:endParaRPr/>
          </a:p>
        </p:txBody>
      </p:sp>
      <p:sp>
        <p:nvSpPr>
          <p:cNvPr id="340" name="Google Shape;340;p21"/>
          <p:cNvSpPr txBox="1"/>
          <p:nvPr>
            <p:ph idx="1" type="body"/>
          </p:nvPr>
        </p:nvSpPr>
        <p:spPr>
          <a:xfrm>
            <a:off x="663575" y="1425900"/>
            <a:ext cx="48858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b="0" lang="en-GB"/>
              <a:t>‘Being a humanist can be </a:t>
            </a:r>
            <a:r>
              <a:rPr lang="en-GB"/>
              <a:t>demanding</a:t>
            </a:r>
            <a:r>
              <a:rPr b="0" lang="en-GB"/>
              <a:t>. It means, when deciding what to believe or how to act, you have to do the thinking for yourself. You have to take </a:t>
            </a:r>
            <a:r>
              <a:rPr lang="en-GB"/>
              <a:t>responsibility</a:t>
            </a:r>
            <a:r>
              <a:rPr b="0" lang="en-GB"/>
              <a:t> for your own life. You have to take on what, for some, can appear like uncomfortable facts about reality. But it can also be enormously </a:t>
            </a:r>
            <a:r>
              <a:rPr lang="en-GB"/>
              <a:t>rewarding</a:t>
            </a:r>
            <a:r>
              <a:rPr b="0" lang="en-GB"/>
              <a:t>. It can be liberating and life-enhancing.’</a:t>
            </a:r>
            <a:endParaRPr b="0"/>
          </a:p>
          <a:p>
            <a:pPr indent="0" lvl="0" marL="0" rtl="0" algn="r">
              <a:lnSpc>
                <a:spcPct val="115000"/>
              </a:lnSpc>
              <a:spcBef>
                <a:spcPts val="0"/>
              </a:spcBef>
              <a:spcAft>
                <a:spcPts val="0"/>
              </a:spcAft>
              <a:buSzPts val="1600"/>
              <a:buNone/>
            </a:pPr>
            <a:r>
              <a:rPr b="0" lang="en-GB"/>
              <a:t>Sandi Toksvig, broadcaster and Patron of Humanists UK</a:t>
            </a:r>
            <a:endParaRPr b="0"/>
          </a:p>
          <a:p>
            <a:pPr indent="0" lvl="0" marL="0" rtl="0" algn="r">
              <a:lnSpc>
                <a:spcPct val="115000"/>
              </a:lnSpc>
              <a:spcBef>
                <a:spcPts val="0"/>
              </a:spcBef>
              <a:spcAft>
                <a:spcPts val="0"/>
              </a:spcAft>
              <a:buSzPts val="1600"/>
              <a:buNone/>
            </a:pPr>
            <a:r>
              <a:t/>
            </a:r>
            <a:endParaRPr b="0"/>
          </a:p>
        </p:txBody>
      </p:sp>
      <p:pic>
        <p:nvPicPr>
          <p:cNvPr id="341" name="Google Shape;341;p21"/>
          <p:cNvPicPr preferRelativeResize="0"/>
          <p:nvPr/>
        </p:nvPicPr>
        <p:blipFill rotWithShape="1">
          <a:blip r:embed="rId3">
            <a:alphaModFix/>
          </a:blip>
          <a:srcRect b="0" l="24607" r="28822" t="0"/>
          <a:stretch/>
        </p:blipFill>
        <p:spPr>
          <a:xfrm>
            <a:off x="6354775" y="972375"/>
            <a:ext cx="1861576" cy="266422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22"/>
          <p:cNvSpPr txBox="1"/>
          <p:nvPr>
            <p:ph type="title"/>
          </p:nvPr>
        </p:nvSpPr>
        <p:spPr>
          <a:xfrm>
            <a:off x="661481" y="489293"/>
            <a:ext cx="39105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Being humanist</a:t>
            </a:r>
            <a:endParaRPr/>
          </a:p>
        </p:txBody>
      </p:sp>
      <p:sp>
        <p:nvSpPr>
          <p:cNvPr id="347" name="Google Shape;347;p22"/>
          <p:cNvSpPr txBox="1"/>
          <p:nvPr>
            <p:ph idx="1" type="body"/>
          </p:nvPr>
        </p:nvSpPr>
        <p:spPr>
          <a:xfrm>
            <a:off x="663575" y="1425900"/>
            <a:ext cx="53826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0" lang="en-GB" sz="1500"/>
              <a:t>‘What being a humanist means to me is taking a stand with humanity, taking a stand inspired by </a:t>
            </a:r>
            <a:r>
              <a:rPr lang="en-GB" sz="1500"/>
              <a:t>human rights</a:t>
            </a:r>
            <a:r>
              <a:rPr b="0" lang="en-GB" sz="1500"/>
              <a:t> and </a:t>
            </a:r>
            <a:r>
              <a:rPr lang="en-GB" sz="1500"/>
              <a:t>human values</a:t>
            </a:r>
            <a:r>
              <a:rPr b="0" lang="en-GB" sz="1500"/>
              <a:t>… Humanism is a way of thinking and living that emphasises the </a:t>
            </a:r>
            <a:r>
              <a:rPr lang="en-GB" sz="1500"/>
              <a:t>agency</a:t>
            </a:r>
            <a:r>
              <a:rPr b="0" lang="en-GB" sz="1500"/>
              <a:t> of human beings. Humanism stresses the fact that we, human beings, are capable of changing the world.’</a:t>
            </a:r>
            <a:endParaRPr b="0" sz="1500"/>
          </a:p>
          <a:p>
            <a:pPr indent="0" lvl="0" marL="457200" rtl="0" algn="r">
              <a:lnSpc>
                <a:spcPct val="115000"/>
              </a:lnSpc>
              <a:spcBef>
                <a:spcPts val="0"/>
              </a:spcBef>
              <a:spcAft>
                <a:spcPts val="0"/>
              </a:spcAft>
              <a:buSzPts val="1600"/>
              <a:buNone/>
            </a:pPr>
            <a:r>
              <a:rPr b="0" lang="en-GB" sz="1500"/>
              <a:t>Leo Igwe, Nigerian Humanist Association</a:t>
            </a:r>
            <a:endParaRPr b="0" sz="1500"/>
          </a:p>
          <a:p>
            <a:pPr indent="0" lvl="0" marL="457200" rtl="0" algn="r">
              <a:lnSpc>
                <a:spcPct val="115000"/>
              </a:lnSpc>
              <a:spcBef>
                <a:spcPts val="0"/>
              </a:spcBef>
              <a:spcAft>
                <a:spcPts val="0"/>
              </a:spcAft>
              <a:buClr>
                <a:schemeClr val="dk1"/>
              </a:buClr>
              <a:buSzPts val="1100"/>
              <a:buFont typeface="Arial"/>
              <a:buNone/>
            </a:pPr>
            <a:r>
              <a:t/>
            </a:r>
            <a:endParaRPr b="0" sz="1100"/>
          </a:p>
        </p:txBody>
      </p:sp>
      <p:pic>
        <p:nvPicPr>
          <p:cNvPr id="348" name="Google Shape;348;p22"/>
          <p:cNvPicPr preferRelativeResize="0"/>
          <p:nvPr/>
        </p:nvPicPr>
        <p:blipFill rotWithShape="1">
          <a:blip r:embed="rId3">
            <a:alphaModFix/>
          </a:blip>
          <a:srcRect b="62825" l="27761" r="31018" t="0"/>
          <a:stretch/>
        </p:blipFill>
        <p:spPr>
          <a:xfrm>
            <a:off x="6584650" y="1117325"/>
            <a:ext cx="1797349" cy="227057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23"/>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A humanist motto</a:t>
            </a:r>
            <a:endParaRPr/>
          </a:p>
        </p:txBody>
      </p:sp>
      <p:sp>
        <p:nvSpPr>
          <p:cNvPr id="354" name="Google Shape;354;p23"/>
          <p:cNvSpPr txBox="1"/>
          <p:nvPr>
            <p:ph idx="1" type="body"/>
          </p:nvPr>
        </p:nvSpPr>
        <p:spPr>
          <a:xfrm>
            <a:off x="663575" y="1425909"/>
            <a:ext cx="5688000" cy="2847600"/>
          </a:xfrm>
          <a:prstGeom prst="rect">
            <a:avLst/>
          </a:prstGeom>
          <a:noFill/>
          <a:ln>
            <a:noFill/>
          </a:ln>
        </p:spPr>
        <p:txBody>
          <a:bodyPr anchorCtr="0" anchor="t" bIns="0" lIns="0" spcFirstLastPara="1" rIns="0" wrap="square" tIns="0">
            <a:noAutofit/>
          </a:bodyPr>
          <a:lstStyle/>
          <a:p>
            <a:pPr indent="0" lvl="0" marL="0" rtl="0" algn="l">
              <a:lnSpc>
                <a:spcPct val="108750"/>
              </a:lnSpc>
              <a:spcBef>
                <a:spcPts val="0"/>
              </a:spcBef>
              <a:spcAft>
                <a:spcPts val="0"/>
              </a:spcAft>
              <a:buSzPts val="1600"/>
              <a:buNone/>
            </a:pPr>
            <a:r>
              <a:t/>
            </a:r>
            <a:endParaRPr>
              <a:solidFill>
                <a:srgbClr val="FF0000"/>
              </a:solidFill>
            </a:endParaRPr>
          </a:p>
        </p:txBody>
      </p:sp>
      <p:pic>
        <p:nvPicPr>
          <p:cNvPr id="355" name="Google Shape;355;p23"/>
          <p:cNvPicPr preferRelativeResize="0"/>
          <p:nvPr/>
        </p:nvPicPr>
        <p:blipFill rotWithShape="1">
          <a:blip r:embed="rId3">
            <a:alphaModFix/>
          </a:blip>
          <a:srcRect b="0" l="0" r="0" t="0"/>
          <a:stretch/>
        </p:blipFill>
        <p:spPr>
          <a:xfrm>
            <a:off x="2269310" y="1425900"/>
            <a:ext cx="4605377" cy="2847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24"/>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Humanist history</a:t>
            </a:r>
            <a:endParaRPr/>
          </a:p>
        </p:txBody>
      </p:sp>
      <p:sp>
        <p:nvSpPr>
          <p:cNvPr id="361" name="Google Shape;361;p24"/>
          <p:cNvSpPr txBox="1"/>
          <p:nvPr>
            <p:ph idx="1" type="body"/>
          </p:nvPr>
        </p:nvSpPr>
        <p:spPr>
          <a:xfrm>
            <a:off x="663575" y="1425900"/>
            <a:ext cx="3985500" cy="2847600"/>
          </a:xfrm>
          <a:prstGeom prst="rect">
            <a:avLst/>
          </a:prstGeom>
          <a:noFill/>
          <a:ln>
            <a:noFill/>
          </a:ln>
        </p:spPr>
        <p:txBody>
          <a:bodyPr anchorCtr="0" anchor="t" bIns="0" lIns="0" spcFirstLastPara="1" rIns="0" wrap="square" tIns="0">
            <a:noAutofit/>
          </a:bodyPr>
          <a:lstStyle/>
          <a:p>
            <a:pPr indent="0" lvl="0" marL="0" rtl="0" algn="l">
              <a:lnSpc>
                <a:spcPct val="108750"/>
              </a:lnSpc>
              <a:spcBef>
                <a:spcPts val="0"/>
              </a:spcBef>
              <a:spcAft>
                <a:spcPts val="0"/>
              </a:spcAft>
              <a:buSzPts val="1600"/>
              <a:buNone/>
            </a:pPr>
            <a:r>
              <a:rPr b="0" lang="en-GB"/>
              <a:t>Humanist ideas can be found over 2000 years ago in ancient India, China, and Greece.</a:t>
            </a:r>
            <a:endParaRPr b="0"/>
          </a:p>
          <a:p>
            <a:pPr indent="0" lvl="0" marL="0" rtl="0" algn="l">
              <a:lnSpc>
                <a:spcPct val="108750"/>
              </a:lnSpc>
              <a:spcBef>
                <a:spcPts val="0"/>
              </a:spcBef>
              <a:spcAft>
                <a:spcPts val="0"/>
              </a:spcAft>
              <a:buSzPts val="1600"/>
              <a:buNone/>
            </a:pPr>
            <a:r>
              <a:t/>
            </a:r>
            <a:endParaRPr b="0"/>
          </a:p>
          <a:p>
            <a:pPr indent="0" lvl="0" marL="0" rtl="0" algn="l">
              <a:lnSpc>
                <a:spcPct val="108750"/>
              </a:lnSpc>
              <a:spcBef>
                <a:spcPts val="0"/>
              </a:spcBef>
              <a:spcAft>
                <a:spcPts val="0"/>
              </a:spcAft>
              <a:buSzPts val="1600"/>
              <a:buNone/>
            </a:pPr>
            <a:r>
              <a:t/>
            </a:r>
            <a:endParaRPr b="0"/>
          </a:p>
          <a:p>
            <a:pPr indent="0" lvl="0" marL="0" rtl="0" algn="l">
              <a:lnSpc>
                <a:spcPct val="115000"/>
              </a:lnSpc>
              <a:spcBef>
                <a:spcPts val="0"/>
              </a:spcBef>
              <a:spcAft>
                <a:spcPts val="0"/>
              </a:spcAft>
              <a:buSzPts val="1600"/>
              <a:buNone/>
            </a:pPr>
            <a:r>
              <a:rPr b="0" lang="en-GB"/>
              <a:t>Humanist ideas became increasingly popular during a period called the Enlightenment in the 18th century.</a:t>
            </a:r>
            <a:endParaRPr b="0"/>
          </a:p>
          <a:p>
            <a:pPr indent="0" lvl="0" marL="0" rtl="0" algn="l">
              <a:lnSpc>
                <a:spcPct val="115000"/>
              </a:lnSpc>
              <a:spcBef>
                <a:spcPts val="0"/>
              </a:spcBef>
              <a:spcAft>
                <a:spcPts val="0"/>
              </a:spcAft>
              <a:buSzPts val="1600"/>
              <a:buNone/>
            </a:pPr>
            <a:r>
              <a:t/>
            </a:r>
            <a:endParaRPr b="0"/>
          </a:p>
          <a:p>
            <a:pPr indent="0" lvl="0" marL="0" rtl="0" algn="l">
              <a:lnSpc>
                <a:spcPct val="115000"/>
              </a:lnSpc>
              <a:spcBef>
                <a:spcPts val="0"/>
              </a:spcBef>
              <a:spcAft>
                <a:spcPts val="0"/>
              </a:spcAft>
              <a:buSzPts val="1600"/>
              <a:buNone/>
            </a:pPr>
            <a:r>
              <a:t/>
            </a:r>
            <a:endParaRPr b="0"/>
          </a:p>
          <a:p>
            <a:pPr indent="0" lvl="0" marL="0" rtl="0" algn="l">
              <a:lnSpc>
                <a:spcPct val="115000"/>
              </a:lnSpc>
              <a:spcBef>
                <a:spcPts val="0"/>
              </a:spcBef>
              <a:spcAft>
                <a:spcPts val="0"/>
              </a:spcAft>
              <a:buSzPts val="1600"/>
              <a:buNone/>
            </a:pPr>
            <a:r>
              <a:rPr b="0" lang="en-GB"/>
              <a:t>Today there are millions of humanists all over the world.</a:t>
            </a:r>
            <a:endParaRPr b="0"/>
          </a:p>
        </p:txBody>
      </p:sp>
      <p:pic>
        <p:nvPicPr>
          <p:cNvPr id="362" name="Google Shape;362;p24"/>
          <p:cNvPicPr preferRelativeResize="0"/>
          <p:nvPr/>
        </p:nvPicPr>
        <p:blipFill rotWithShape="1">
          <a:blip r:embed="rId3">
            <a:alphaModFix/>
          </a:blip>
          <a:srcRect b="0" l="0" r="0" t="0"/>
          <a:stretch/>
        </p:blipFill>
        <p:spPr>
          <a:xfrm>
            <a:off x="5110950" y="952950"/>
            <a:ext cx="2649400" cy="1493308"/>
          </a:xfrm>
          <a:prstGeom prst="rect">
            <a:avLst/>
          </a:prstGeom>
          <a:noFill/>
          <a:ln>
            <a:noFill/>
          </a:ln>
        </p:spPr>
      </p:pic>
      <p:pic>
        <p:nvPicPr>
          <p:cNvPr id="363" name="Google Shape;363;p24"/>
          <p:cNvPicPr preferRelativeResize="0"/>
          <p:nvPr/>
        </p:nvPicPr>
        <p:blipFill rotWithShape="1">
          <a:blip r:embed="rId4">
            <a:alphaModFix/>
          </a:blip>
          <a:srcRect b="0" l="0" r="0" t="0"/>
          <a:stretch/>
        </p:blipFill>
        <p:spPr>
          <a:xfrm>
            <a:off x="5110975" y="2838850"/>
            <a:ext cx="2649399" cy="16662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25"/>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How many non-religious people are there?</a:t>
            </a:r>
            <a:endParaRPr/>
          </a:p>
        </p:txBody>
      </p:sp>
      <p:sp>
        <p:nvSpPr>
          <p:cNvPr id="369" name="Google Shape;369;p25"/>
          <p:cNvSpPr txBox="1"/>
          <p:nvPr>
            <p:ph idx="1" type="body"/>
          </p:nvPr>
        </p:nvSpPr>
        <p:spPr>
          <a:xfrm>
            <a:off x="663575" y="1425900"/>
            <a:ext cx="1879200" cy="2847600"/>
          </a:xfrm>
          <a:prstGeom prst="rect">
            <a:avLst/>
          </a:prstGeom>
          <a:noFill/>
          <a:ln>
            <a:noFill/>
          </a:ln>
        </p:spPr>
        <p:txBody>
          <a:bodyPr anchorCtr="0" anchor="t" bIns="0" lIns="0" spcFirstLastPara="1" rIns="0" wrap="square" tIns="0">
            <a:noAutofit/>
          </a:bodyPr>
          <a:lstStyle/>
          <a:p>
            <a:pPr indent="0" lvl="0" marL="0" rtl="0" algn="l">
              <a:lnSpc>
                <a:spcPct val="108750"/>
              </a:lnSpc>
              <a:spcBef>
                <a:spcPts val="0"/>
              </a:spcBef>
              <a:spcAft>
                <a:spcPts val="0"/>
              </a:spcAft>
              <a:buSzPts val="1600"/>
              <a:buNone/>
            </a:pPr>
            <a:r>
              <a:t/>
            </a:r>
            <a:endParaRPr/>
          </a:p>
        </p:txBody>
      </p:sp>
      <p:pic>
        <p:nvPicPr>
          <p:cNvPr id="370" name="Google Shape;370;p25"/>
          <p:cNvPicPr preferRelativeResize="0"/>
          <p:nvPr/>
        </p:nvPicPr>
        <p:blipFill rotWithShape="1">
          <a:blip r:embed="rId3">
            <a:alphaModFix/>
          </a:blip>
          <a:srcRect b="0" l="0" r="0" t="0"/>
          <a:stretch/>
        </p:blipFill>
        <p:spPr>
          <a:xfrm>
            <a:off x="2652575" y="1158900"/>
            <a:ext cx="3699000" cy="337577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26"/>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How many non-religious people are there?</a:t>
            </a:r>
            <a:endParaRPr/>
          </a:p>
        </p:txBody>
      </p:sp>
      <p:sp>
        <p:nvSpPr>
          <p:cNvPr id="376" name="Google Shape;376;p26"/>
          <p:cNvSpPr txBox="1"/>
          <p:nvPr>
            <p:ph idx="1" type="body"/>
          </p:nvPr>
        </p:nvSpPr>
        <p:spPr>
          <a:xfrm>
            <a:off x="663575" y="4820473"/>
            <a:ext cx="5688000" cy="207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b="0" lang="en-GB" sz="1000"/>
              <a:t>Source: British Social Attitudes Survey, NatCen</a:t>
            </a:r>
            <a:endParaRPr/>
          </a:p>
        </p:txBody>
      </p:sp>
      <p:pic>
        <p:nvPicPr>
          <p:cNvPr id="377" name="Google Shape;377;p26"/>
          <p:cNvPicPr preferRelativeResize="0"/>
          <p:nvPr/>
        </p:nvPicPr>
        <p:blipFill rotWithShape="1">
          <a:blip r:embed="rId3">
            <a:alphaModFix/>
          </a:blip>
          <a:srcRect b="0" l="0" r="0" t="0"/>
          <a:stretch/>
        </p:blipFill>
        <p:spPr>
          <a:xfrm>
            <a:off x="789600" y="1017125"/>
            <a:ext cx="5688000" cy="3719965"/>
          </a:xfrm>
          <a:prstGeom prst="rect">
            <a:avLst/>
          </a:prstGeom>
          <a:noFill/>
          <a:ln>
            <a:noFill/>
          </a:ln>
        </p:spPr>
      </p:pic>
      <p:sp>
        <p:nvSpPr>
          <p:cNvPr id="378" name="Google Shape;378;p26"/>
          <p:cNvSpPr txBox="1"/>
          <p:nvPr/>
        </p:nvSpPr>
        <p:spPr>
          <a:xfrm>
            <a:off x="5365975" y="4021825"/>
            <a:ext cx="19776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Note: no data available for some religions in most recent years</a:t>
            </a:r>
            <a:endParaRPr b="0" i="0" sz="1000" u="none" cap="none" strike="noStrike">
              <a:solidFill>
                <a:srgbClr val="0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27"/>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How many non-religious people are there?</a:t>
            </a:r>
            <a:endParaRPr/>
          </a:p>
        </p:txBody>
      </p:sp>
      <p:sp>
        <p:nvSpPr>
          <p:cNvPr id="384" name="Google Shape;384;p27"/>
          <p:cNvSpPr txBox="1"/>
          <p:nvPr>
            <p:ph idx="1" type="body"/>
          </p:nvPr>
        </p:nvSpPr>
        <p:spPr>
          <a:xfrm>
            <a:off x="663575" y="4820473"/>
            <a:ext cx="5688000" cy="207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b="0" lang="en-GB" sz="1000"/>
              <a:t>Source: British Social Attitudes Survey, NatCen</a:t>
            </a:r>
            <a:endParaRPr/>
          </a:p>
        </p:txBody>
      </p:sp>
      <p:pic>
        <p:nvPicPr>
          <p:cNvPr id="385" name="Google Shape;385;p27"/>
          <p:cNvPicPr preferRelativeResize="0"/>
          <p:nvPr/>
        </p:nvPicPr>
        <p:blipFill rotWithShape="1">
          <a:blip r:embed="rId3">
            <a:alphaModFix/>
          </a:blip>
          <a:srcRect b="0" l="0" r="0" t="0"/>
          <a:stretch/>
        </p:blipFill>
        <p:spPr>
          <a:xfrm>
            <a:off x="796400" y="994000"/>
            <a:ext cx="5764072" cy="3743101"/>
          </a:xfrm>
          <a:prstGeom prst="rect">
            <a:avLst/>
          </a:prstGeom>
          <a:noFill/>
          <a:ln>
            <a:noFill/>
          </a:ln>
        </p:spPr>
      </p:pic>
      <p:sp>
        <p:nvSpPr>
          <p:cNvPr id="386" name="Google Shape;386;p27"/>
          <p:cNvSpPr txBox="1"/>
          <p:nvPr/>
        </p:nvSpPr>
        <p:spPr>
          <a:xfrm>
            <a:off x="5365975" y="4021825"/>
            <a:ext cx="19776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Note: no data available for some religions in most recent years</a:t>
            </a:r>
            <a:endParaRPr b="0" i="0" sz="1000" u="none" cap="none" strike="noStrike">
              <a:solidFill>
                <a:srgbClr val="00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g10804d6b0c6_0_0"/>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How many non-religious people are there?</a:t>
            </a:r>
            <a:endParaRPr/>
          </a:p>
        </p:txBody>
      </p:sp>
      <p:sp>
        <p:nvSpPr>
          <p:cNvPr id="392" name="Google Shape;392;g10804d6b0c6_0_0"/>
          <p:cNvSpPr txBox="1"/>
          <p:nvPr>
            <p:ph idx="1" type="body"/>
          </p:nvPr>
        </p:nvSpPr>
        <p:spPr>
          <a:xfrm>
            <a:off x="663575" y="4820473"/>
            <a:ext cx="5688000" cy="207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b="0" lang="en-GB" sz="1000"/>
              <a:t>Source: British Social Attitudes Survey (2018), NatCen</a:t>
            </a:r>
            <a:endParaRPr/>
          </a:p>
        </p:txBody>
      </p:sp>
      <p:pic>
        <p:nvPicPr>
          <p:cNvPr id="393" name="Google Shape;393;g10804d6b0c6_0_0"/>
          <p:cNvPicPr preferRelativeResize="0"/>
          <p:nvPr/>
        </p:nvPicPr>
        <p:blipFill>
          <a:blip r:embed="rId3">
            <a:alphaModFix/>
          </a:blip>
          <a:stretch>
            <a:fillRect/>
          </a:stretch>
        </p:blipFill>
        <p:spPr>
          <a:xfrm>
            <a:off x="1323376" y="991500"/>
            <a:ext cx="5648001" cy="36812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28"/>
          <p:cNvSpPr txBox="1"/>
          <p:nvPr>
            <p:ph type="title"/>
          </p:nvPr>
        </p:nvSpPr>
        <p:spPr>
          <a:xfrm>
            <a:off x="661472" y="489300"/>
            <a:ext cx="56226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How many humanists are there?</a:t>
            </a:r>
            <a:endParaRPr/>
          </a:p>
        </p:txBody>
      </p:sp>
      <p:sp>
        <p:nvSpPr>
          <p:cNvPr id="399" name="Google Shape;399;p28"/>
          <p:cNvSpPr txBox="1"/>
          <p:nvPr>
            <p:ph idx="1" type="body"/>
          </p:nvPr>
        </p:nvSpPr>
        <p:spPr>
          <a:xfrm>
            <a:off x="663575" y="1425900"/>
            <a:ext cx="42144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b="0" lang="en-GB" sz="2000"/>
              <a:t>Millions of people in the UK and around the world share humanist beliefs.</a:t>
            </a:r>
            <a:endParaRPr b="0" sz="2000"/>
          </a:p>
          <a:p>
            <a:pPr indent="0" lvl="0" marL="0" rtl="0" algn="l">
              <a:lnSpc>
                <a:spcPct val="115000"/>
              </a:lnSpc>
              <a:spcBef>
                <a:spcPts val="0"/>
              </a:spcBef>
              <a:spcAft>
                <a:spcPts val="0"/>
              </a:spcAft>
              <a:buSzPts val="1600"/>
              <a:buNone/>
            </a:pPr>
            <a:r>
              <a:t/>
            </a:r>
            <a:endParaRPr b="0" sz="1400"/>
          </a:p>
          <a:p>
            <a:pPr indent="-317500" lvl="0" marL="457200" rtl="0" algn="l">
              <a:lnSpc>
                <a:spcPct val="115000"/>
              </a:lnSpc>
              <a:spcBef>
                <a:spcPts val="0"/>
              </a:spcBef>
              <a:spcAft>
                <a:spcPts val="0"/>
              </a:spcAft>
              <a:buSzPts val="1400"/>
              <a:buChar char="●"/>
            </a:pPr>
            <a:r>
              <a:rPr b="0" lang="en-GB" sz="1400"/>
              <a:t>Around 5% of people in the UK use the label ‘humanist’ to describe themselves</a:t>
            </a:r>
            <a:endParaRPr b="0" sz="1400"/>
          </a:p>
          <a:p>
            <a:pPr indent="-317500" lvl="0" marL="457200" rtl="0" algn="l">
              <a:lnSpc>
                <a:spcPct val="115000"/>
              </a:lnSpc>
              <a:spcBef>
                <a:spcPts val="0"/>
              </a:spcBef>
              <a:spcAft>
                <a:spcPts val="0"/>
              </a:spcAft>
              <a:buSzPts val="1400"/>
              <a:buChar char="●"/>
            </a:pPr>
            <a:r>
              <a:rPr b="0" lang="en-GB" sz="1400"/>
              <a:t>Many more (around 20%) share humanist beliefs and values</a:t>
            </a:r>
            <a:endParaRPr b="0" sz="1400"/>
          </a:p>
          <a:p>
            <a:pPr indent="-317500" lvl="0" marL="457200" rtl="0" algn="l">
              <a:lnSpc>
                <a:spcPct val="115000"/>
              </a:lnSpc>
              <a:spcBef>
                <a:spcPts val="0"/>
              </a:spcBef>
              <a:spcAft>
                <a:spcPts val="0"/>
              </a:spcAft>
              <a:buSzPts val="1400"/>
              <a:buChar char="●"/>
            </a:pPr>
            <a:r>
              <a:rPr b="0" lang="en-GB" sz="1400"/>
              <a:t>Humanists and humanist organisations can be found all around the world – in Europe, Africa, Asia, and the Americas.</a:t>
            </a:r>
            <a:endParaRPr b="0" sz="1400"/>
          </a:p>
          <a:p>
            <a:pPr indent="0" lvl="0" marL="0" rtl="0" algn="l">
              <a:lnSpc>
                <a:spcPct val="115000"/>
              </a:lnSpc>
              <a:spcBef>
                <a:spcPts val="0"/>
              </a:spcBef>
              <a:spcAft>
                <a:spcPts val="0"/>
              </a:spcAft>
              <a:buSzPts val="1600"/>
              <a:buNone/>
            </a:pPr>
            <a:r>
              <a:t/>
            </a:r>
            <a:endParaRPr b="0" sz="2400"/>
          </a:p>
          <a:p>
            <a:pPr indent="0" lvl="0" marL="0" rtl="0" algn="l">
              <a:lnSpc>
                <a:spcPct val="115000"/>
              </a:lnSpc>
              <a:spcBef>
                <a:spcPts val="0"/>
              </a:spcBef>
              <a:spcAft>
                <a:spcPts val="0"/>
              </a:spcAft>
              <a:buSzPts val="1600"/>
              <a:buNone/>
            </a:pPr>
            <a:r>
              <a:t/>
            </a:r>
            <a:endParaRPr b="0" sz="1100"/>
          </a:p>
          <a:p>
            <a:pPr indent="0" lvl="0" marL="0" rtl="0" algn="l">
              <a:lnSpc>
                <a:spcPct val="115000"/>
              </a:lnSpc>
              <a:spcBef>
                <a:spcPts val="0"/>
              </a:spcBef>
              <a:spcAft>
                <a:spcPts val="0"/>
              </a:spcAft>
              <a:buSzPts val="1600"/>
              <a:buNone/>
            </a:pPr>
            <a:r>
              <a:t/>
            </a:r>
            <a:endParaRPr b="0" sz="2400"/>
          </a:p>
          <a:p>
            <a:pPr indent="0" lvl="0" marL="0" rtl="0" algn="l">
              <a:lnSpc>
                <a:spcPct val="115000"/>
              </a:lnSpc>
              <a:spcBef>
                <a:spcPts val="0"/>
              </a:spcBef>
              <a:spcAft>
                <a:spcPts val="0"/>
              </a:spcAft>
              <a:buSzPts val="1600"/>
              <a:buNone/>
            </a:pPr>
            <a:r>
              <a:t/>
            </a:r>
            <a:endParaRPr/>
          </a:p>
          <a:p>
            <a:pPr indent="0" lvl="0" marL="0" rtl="0" algn="l">
              <a:lnSpc>
                <a:spcPct val="108750"/>
              </a:lnSpc>
              <a:spcBef>
                <a:spcPts val="0"/>
              </a:spcBef>
              <a:spcAft>
                <a:spcPts val="0"/>
              </a:spcAft>
              <a:buSzPts val="1600"/>
              <a:buNone/>
            </a:pPr>
            <a:r>
              <a:t/>
            </a:r>
            <a:endParaRPr/>
          </a:p>
        </p:txBody>
      </p:sp>
      <p:pic>
        <p:nvPicPr>
          <p:cNvPr id="400" name="Google Shape;400;p28"/>
          <p:cNvPicPr preferRelativeResize="0"/>
          <p:nvPr/>
        </p:nvPicPr>
        <p:blipFill rotWithShape="1">
          <a:blip r:embed="rId3">
            <a:alphaModFix/>
          </a:blip>
          <a:srcRect b="0" l="0" r="0" t="0"/>
          <a:stretch/>
        </p:blipFill>
        <p:spPr>
          <a:xfrm>
            <a:off x="5503232" y="1158900"/>
            <a:ext cx="2977191" cy="291572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29"/>
          <p:cNvSpPr txBox="1"/>
          <p:nvPr>
            <p:ph type="title"/>
          </p:nvPr>
        </p:nvSpPr>
        <p:spPr>
          <a:xfrm>
            <a:off x="661481" y="489293"/>
            <a:ext cx="39105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Discovering humanism</a:t>
            </a:r>
            <a:endParaRPr/>
          </a:p>
        </p:txBody>
      </p:sp>
      <p:sp>
        <p:nvSpPr>
          <p:cNvPr id="406" name="Google Shape;406;p29"/>
          <p:cNvSpPr txBox="1"/>
          <p:nvPr>
            <p:ph idx="1" type="body"/>
          </p:nvPr>
        </p:nvSpPr>
        <p:spPr>
          <a:xfrm>
            <a:off x="663575" y="1425900"/>
            <a:ext cx="49755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b="0" lang="en-GB"/>
              <a:t>‘I was a humanist without knowing it for many years before I found the British Humanist Association – when I did, it was like finding a sort of home. Here were people with a range of views that matched my own.’</a:t>
            </a:r>
            <a:endParaRPr b="0"/>
          </a:p>
          <a:p>
            <a:pPr indent="0" lvl="0" marL="0" rtl="0" algn="l">
              <a:lnSpc>
                <a:spcPct val="115000"/>
              </a:lnSpc>
              <a:spcBef>
                <a:spcPts val="0"/>
              </a:spcBef>
              <a:spcAft>
                <a:spcPts val="0"/>
              </a:spcAft>
              <a:buSzPts val="1600"/>
              <a:buNone/>
            </a:pPr>
            <a:r>
              <a:t/>
            </a:r>
            <a:endParaRPr b="0"/>
          </a:p>
          <a:p>
            <a:pPr indent="0" lvl="0" marL="0" rtl="0" algn="r">
              <a:lnSpc>
                <a:spcPct val="115000"/>
              </a:lnSpc>
              <a:spcBef>
                <a:spcPts val="0"/>
              </a:spcBef>
              <a:spcAft>
                <a:spcPts val="0"/>
              </a:spcAft>
              <a:buSzPts val="1600"/>
              <a:buNone/>
            </a:pPr>
            <a:r>
              <a:rPr b="0" lang="en-GB"/>
              <a:t>Claire Rayner, former Humanists UK Vice-President</a:t>
            </a:r>
            <a:endParaRPr b="0"/>
          </a:p>
          <a:p>
            <a:pPr indent="0" lvl="0" marL="0" rtl="0" algn="r">
              <a:lnSpc>
                <a:spcPct val="115000"/>
              </a:lnSpc>
              <a:spcBef>
                <a:spcPts val="0"/>
              </a:spcBef>
              <a:spcAft>
                <a:spcPts val="0"/>
              </a:spcAft>
              <a:buSzPts val="1600"/>
              <a:buNone/>
            </a:pPr>
            <a:r>
              <a:t/>
            </a:r>
            <a:endParaRPr b="0"/>
          </a:p>
        </p:txBody>
      </p:sp>
      <p:pic>
        <p:nvPicPr>
          <p:cNvPr id="407" name="Google Shape;407;p29"/>
          <p:cNvPicPr preferRelativeResize="0"/>
          <p:nvPr/>
        </p:nvPicPr>
        <p:blipFill rotWithShape="1">
          <a:blip r:embed="rId3">
            <a:alphaModFix/>
          </a:blip>
          <a:srcRect b="0" l="0" r="0" t="0"/>
          <a:stretch/>
        </p:blipFill>
        <p:spPr>
          <a:xfrm>
            <a:off x="6102275" y="1425900"/>
            <a:ext cx="2095500" cy="14287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30"/>
          <p:cNvSpPr txBox="1"/>
          <p:nvPr>
            <p:ph type="title"/>
          </p:nvPr>
        </p:nvSpPr>
        <p:spPr>
          <a:xfrm>
            <a:off x="661481" y="489293"/>
            <a:ext cx="39105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Discovering humanism</a:t>
            </a:r>
            <a:endParaRPr/>
          </a:p>
        </p:txBody>
      </p:sp>
      <p:sp>
        <p:nvSpPr>
          <p:cNvPr id="413" name="Google Shape;413;p30"/>
          <p:cNvSpPr txBox="1"/>
          <p:nvPr>
            <p:ph idx="1" type="body"/>
          </p:nvPr>
        </p:nvSpPr>
        <p:spPr>
          <a:xfrm>
            <a:off x="663575" y="1425900"/>
            <a:ext cx="54489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0" lang="en-GB" sz="1200"/>
              <a:t>‘ I didn’t actually realise that I was a humanist until I went to a humanist funeral and I started to read about humanism and I thought this philosophy fits me exactly.’</a:t>
            </a:r>
            <a:endParaRPr b="0" sz="1200"/>
          </a:p>
          <a:p>
            <a:pPr indent="0" lvl="0" marL="0" rtl="0" algn="r">
              <a:lnSpc>
                <a:spcPct val="115000"/>
              </a:lnSpc>
              <a:spcBef>
                <a:spcPts val="0"/>
              </a:spcBef>
              <a:spcAft>
                <a:spcPts val="0"/>
              </a:spcAft>
              <a:buClr>
                <a:schemeClr val="dk1"/>
              </a:buClr>
              <a:buSzPts val="1100"/>
              <a:buFont typeface="Arial"/>
              <a:buNone/>
            </a:pPr>
            <a:r>
              <a:rPr b="0" lang="en-GB" sz="1200"/>
              <a:t>Michelle Beckett</a:t>
            </a:r>
            <a:endParaRPr b="0" sz="1200"/>
          </a:p>
          <a:p>
            <a:pPr indent="0" lvl="0" marL="0" rtl="0" algn="r">
              <a:lnSpc>
                <a:spcPct val="115000"/>
              </a:lnSpc>
              <a:spcBef>
                <a:spcPts val="0"/>
              </a:spcBef>
              <a:spcAft>
                <a:spcPts val="0"/>
              </a:spcAft>
              <a:buClr>
                <a:schemeClr val="dk1"/>
              </a:buClr>
              <a:buSzPts val="1100"/>
              <a:buFont typeface="Arial"/>
              <a:buNone/>
            </a:pPr>
            <a:r>
              <a:t/>
            </a:r>
            <a:endParaRPr b="0" sz="1200"/>
          </a:p>
          <a:p>
            <a:pPr indent="0" lvl="0" marL="0" rtl="0" algn="l">
              <a:lnSpc>
                <a:spcPct val="115000"/>
              </a:lnSpc>
              <a:spcBef>
                <a:spcPts val="0"/>
              </a:spcBef>
              <a:spcAft>
                <a:spcPts val="0"/>
              </a:spcAft>
              <a:buClr>
                <a:schemeClr val="dk1"/>
              </a:buClr>
              <a:buSzPts val="1100"/>
              <a:buFont typeface="Arial"/>
              <a:buNone/>
            </a:pPr>
            <a:r>
              <a:rPr b="0" lang="en-GB" sz="1200"/>
              <a:t>‘I don’t think I’d even heard the word humanism until I saw a job advertised for a public affairs officer at the British Humanist Association. I started to read more about humanism and that’s when I knew that that’s exactly my beliefs.’</a:t>
            </a:r>
            <a:endParaRPr b="0" sz="1200"/>
          </a:p>
          <a:p>
            <a:pPr indent="0" lvl="0" marL="0" rtl="0" algn="r">
              <a:lnSpc>
                <a:spcPct val="115000"/>
              </a:lnSpc>
              <a:spcBef>
                <a:spcPts val="0"/>
              </a:spcBef>
              <a:spcAft>
                <a:spcPts val="0"/>
              </a:spcAft>
              <a:buClr>
                <a:schemeClr val="dk1"/>
              </a:buClr>
              <a:buSzPts val="1100"/>
              <a:buFont typeface="Arial"/>
              <a:buNone/>
            </a:pPr>
            <a:r>
              <a:rPr b="0" lang="en-GB" sz="1200"/>
              <a:t>Naomi Phillips</a:t>
            </a:r>
            <a:endParaRPr b="0" sz="1200"/>
          </a:p>
          <a:p>
            <a:pPr indent="0" lvl="0" marL="0" rtl="0" algn="l">
              <a:lnSpc>
                <a:spcPct val="115000"/>
              </a:lnSpc>
              <a:spcBef>
                <a:spcPts val="0"/>
              </a:spcBef>
              <a:spcAft>
                <a:spcPts val="0"/>
              </a:spcAft>
              <a:buClr>
                <a:schemeClr val="dk1"/>
              </a:buClr>
              <a:buSzPts val="1100"/>
              <a:buFont typeface="Arial"/>
              <a:buNone/>
            </a:pPr>
            <a:r>
              <a:t/>
            </a:r>
            <a:endParaRPr b="0" sz="1200"/>
          </a:p>
          <a:p>
            <a:pPr indent="0" lvl="0" marL="0" rtl="0" algn="l">
              <a:lnSpc>
                <a:spcPct val="115000"/>
              </a:lnSpc>
              <a:spcBef>
                <a:spcPts val="0"/>
              </a:spcBef>
              <a:spcAft>
                <a:spcPts val="0"/>
              </a:spcAft>
              <a:buClr>
                <a:schemeClr val="dk1"/>
              </a:buClr>
              <a:buSzPts val="1100"/>
              <a:buFont typeface="Arial"/>
              <a:buNone/>
            </a:pPr>
            <a:r>
              <a:rPr b="0" lang="en-GB" sz="1200"/>
              <a:t>‘I decided to become a humanist quite late in life. I was raised religiously and then discovered atheism as many people do. But atheism wasn’t quite enough for me. It defined me in a negative way by saying something I didn’t believe. When I found humanism it was a delightful revelation because I could finally describe myself with a word which was positive and said a lot about what I do believe in.’</a:t>
            </a:r>
            <a:endParaRPr b="0" sz="1200"/>
          </a:p>
          <a:p>
            <a:pPr indent="0" lvl="0" marL="0" rtl="0" algn="r">
              <a:lnSpc>
                <a:spcPct val="115000"/>
              </a:lnSpc>
              <a:spcBef>
                <a:spcPts val="0"/>
              </a:spcBef>
              <a:spcAft>
                <a:spcPts val="0"/>
              </a:spcAft>
              <a:buSzPts val="1600"/>
              <a:buNone/>
            </a:pPr>
            <a:r>
              <a:rPr b="0" lang="en-GB" sz="1200"/>
              <a:t>Alex Williams</a:t>
            </a:r>
            <a:endParaRPr b="0" sz="1200"/>
          </a:p>
          <a:p>
            <a:pPr indent="0" lvl="0" marL="0" rtl="0" algn="r">
              <a:lnSpc>
                <a:spcPct val="115000"/>
              </a:lnSpc>
              <a:spcBef>
                <a:spcPts val="0"/>
              </a:spcBef>
              <a:spcAft>
                <a:spcPts val="0"/>
              </a:spcAft>
              <a:buSzPts val="1600"/>
              <a:buNone/>
            </a:pPr>
            <a:r>
              <a:t/>
            </a:r>
            <a:endParaRPr b="0"/>
          </a:p>
        </p:txBody>
      </p:sp>
      <p:pic>
        <p:nvPicPr>
          <p:cNvPr id="414" name="Google Shape;414;p30"/>
          <p:cNvPicPr preferRelativeResize="0"/>
          <p:nvPr/>
        </p:nvPicPr>
        <p:blipFill rotWithShape="1">
          <a:blip r:embed="rId3">
            <a:alphaModFix/>
          </a:blip>
          <a:srcRect b="28341" l="13774" r="5813" t="2735"/>
          <a:stretch/>
        </p:blipFill>
        <p:spPr>
          <a:xfrm>
            <a:off x="6584675" y="2410075"/>
            <a:ext cx="833124" cy="1070780"/>
          </a:xfrm>
          <a:prstGeom prst="rect">
            <a:avLst/>
          </a:prstGeom>
          <a:noFill/>
          <a:ln>
            <a:noFill/>
          </a:ln>
        </p:spPr>
      </p:pic>
      <p:pic>
        <p:nvPicPr>
          <p:cNvPr id="415" name="Google Shape;415;p30"/>
          <p:cNvPicPr preferRelativeResize="0"/>
          <p:nvPr/>
        </p:nvPicPr>
        <p:blipFill rotWithShape="1">
          <a:blip r:embed="rId4">
            <a:alphaModFix/>
          </a:blip>
          <a:srcRect b="0" l="7737" r="8697" t="0"/>
          <a:stretch/>
        </p:blipFill>
        <p:spPr>
          <a:xfrm>
            <a:off x="6584675" y="1236938"/>
            <a:ext cx="833125" cy="1086617"/>
          </a:xfrm>
          <a:prstGeom prst="rect">
            <a:avLst/>
          </a:prstGeom>
          <a:noFill/>
          <a:ln>
            <a:noFill/>
          </a:ln>
        </p:spPr>
      </p:pic>
      <p:pic>
        <p:nvPicPr>
          <p:cNvPr id="416" name="Google Shape;416;p30"/>
          <p:cNvPicPr preferRelativeResize="0"/>
          <p:nvPr/>
        </p:nvPicPr>
        <p:blipFill rotWithShape="1">
          <a:blip r:embed="rId5">
            <a:alphaModFix/>
          </a:blip>
          <a:srcRect b="31669" l="14285" r="14921" t="0"/>
          <a:stretch/>
        </p:blipFill>
        <p:spPr>
          <a:xfrm>
            <a:off x="6584675" y="3567375"/>
            <a:ext cx="833125" cy="102843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31"/>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Humanism: a Venn diagram</a:t>
            </a:r>
            <a:endParaRPr/>
          </a:p>
        </p:txBody>
      </p:sp>
      <p:sp>
        <p:nvSpPr>
          <p:cNvPr id="422" name="Google Shape;422;p31"/>
          <p:cNvSpPr txBox="1"/>
          <p:nvPr>
            <p:ph idx="1" type="body"/>
          </p:nvPr>
        </p:nvSpPr>
        <p:spPr>
          <a:xfrm>
            <a:off x="663575" y="1425909"/>
            <a:ext cx="56880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b="0" lang="en-GB" sz="1400"/>
              <a:t>A humanist approach to life involves three core beliefs about the world, our human potential, and how we should act.</a:t>
            </a:r>
            <a:endParaRPr b="0" sz="1400"/>
          </a:p>
          <a:p>
            <a:pPr indent="0" lvl="0" marL="0" rtl="0" algn="l">
              <a:lnSpc>
                <a:spcPct val="115000"/>
              </a:lnSpc>
              <a:spcBef>
                <a:spcPts val="0"/>
              </a:spcBef>
              <a:spcAft>
                <a:spcPts val="0"/>
              </a:spcAft>
              <a:buSzPts val="1600"/>
              <a:buNone/>
            </a:pPr>
            <a:r>
              <a:t/>
            </a:r>
            <a:endParaRPr b="0" sz="1400"/>
          </a:p>
          <a:p>
            <a:pPr indent="-317500" lvl="0" marL="457200" rtl="0" algn="l">
              <a:lnSpc>
                <a:spcPct val="115000"/>
              </a:lnSpc>
              <a:spcBef>
                <a:spcPts val="0"/>
              </a:spcBef>
              <a:spcAft>
                <a:spcPts val="0"/>
              </a:spcAft>
              <a:buSzPts val="1400"/>
              <a:buFont typeface="Calibri"/>
              <a:buAutoNum type="arabicParenR"/>
            </a:pPr>
            <a:r>
              <a:rPr b="0" lang="en-GB" sz="1400"/>
              <a:t>The world is a </a:t>
            </a:r>
            <a:r>
              <a:rPr lang="en-GB" sz="1400"/>
              <a:t>natural</a:t>
            </a:r>
            <a:r>
              <a:rPr b="0" lang="en-GB" sz="1400"/>
              <a:t> place and, in seeking to understand it, we should use </a:t>
            </a:r>
            <a:r>
              <a:rPr lang="en-GB" sz="1400"/>
              <a:t>science</a:t>
            </a:r>
            <a:r>
              <a:rPr b="0" lang="en-GB" sz="1400"/>
              <a:t> to look for natural explanations (there is no scientific evidence for a god, an afterlife, or any supernatural forces).</a:t>
            </a:r>
            <a:endParaRPr/>
          </a:p>
          <a:p>
            <a:pPr indent="-228600" lvl="0" marL="457200" rtl="0" algn="l">
              <a:lnSpc>
                <a:spcPct val="115000"/>
              </a:lnSpc>
              <a:spcBef>
                <a:spcPts val="0"/>
              </a:spcBef>
              <a:spcAft>
                <a:spcPts val="0"/>
              </a:spcAft>
              <a:buSzPts val="1400"/>
              <a:buFont typeface="Calibri"/>
              <a:buNone/>
            </a:pPr>
            <a:r>
              <a:t/>
            </a:r>
            <a:endParaRPr b="0" sz="1400"/>
          </a:p>
          <a:p>
            <a:pPr indent="-317500" lvl="0" marL="457200" rtl="0" algn="l">
              <a:lnSpc>
                <a:spcPct val="115000"/>
              </a:lnSpc>
              <a:spcBef>
                <a:spcPts val="0"/>
              </a:spcBef>
              <a:spcAft>
                <a:spcPts val="0"/>
              </a:spcAft>
              <a:buSzPts val="1400"/>
              <a:buFont typeface="Calibri"/>
              <a:buAutoNum type="arabicParenR"/>
            </a:pPr>
            <a:r>
              <a:rPr b="0" lang="en-GB" sz="1400"/>
              <a:t>We have the potential to lead </a:t>
            </a:r>
            <a:r>
              <a:rPr lang="en-GB" sz="1400"/>
              <a:t>happy</a:t>
            </a:r>
            <a:r>
              <a:rPr b="0" lang="en-GB" sz="1400"/>
              <a:t>, fulfilling, and meaningful lives.</a:t>
            </a:r>
            <a:endParaRPr/>
          </a:p>
          <a:p>
            <a:pPr indent="-228600" lvl="0" marL="457200" rtl="0" algn="l">
              <a:lnSpc>
                <a:spcPct val="115000"/>
              </a:lnSpc>
              <a:spcBef>
                <a:spcPts val="0"/>
              </a:spcBef>
              <a:spcAft>
                <a:spcPts val="0"/>
              </a:spcAft>
              <a:buSzPts val="1400"/>
              <a:buFont typeface="Calibri"/>
              <a:buNone/>
            </a:pPr>
            <a:r>
              <a:t/>
            </a:r>
            <a:endParaRPr b="0" sz="1400"/>
          </a:p>
          <a:p>
            <a:pPr indent="-317500" lvl="0" marL="457200" rtl="0" algn="l">
              <a:lnSpc>
                <a:spcPct val="115000"/>
              </a:lnSpc>
              <a:spcBef>
                <a:spcPts val="0"/>
              </a:spcBef>
              <a:spcAft>
                <a:spcPts val="0"/>
              </a:spcAft>
              <a:buSzPts val="1400"/>
              <a:buFont typeface="Calibri"/>
              <a:buAutoNum type="arabicParenR"/>
            </a:pPr>
            <a:r>
              <a:rPr b="0" lang="en-GB" sz="1400"/>
              <a:t>We should act in ways that support the </a:t>
            </a:r>
            <a:r>
              <a:rPr lang="en-GB" sz="1400"/>
              <a:t>wellbeing</a:t>
            </a:r>
            <a:r>
              <a:rPr b="0" lang="en-GB" sz="1400"/>
              <a:t> of other human beings and sentient animals.</a:t>
            </a:r>
            <a:endParaRPr sz="1800">
              <a:solidFill>
                <a:srgbClr val="FF0000"/>
              </a:solidFill>
            </a:endParaRPr>
          </a:p>
        </p:txBody>
      </p:sp>
      <p:pic>
        <p:nvPicPr>
          <p:cNvPr id="423" name="Google Shape;423;p31"/>
          <p:cNvPicPr preferRelativeResize="0"/>
          <p:nvPr/>
        </p:nvPicPr>
        <p:blipFill rotWithShape="1">
          <a:blip r:embed="rId3">
            <a:alphaModFix/>
          </a:blip>
          <a:srcRect b="0" l="0" r="0" t="0"/>
          <a:stretch/>
        </p:blipFill>
        <p:spPr>
          <a:xfrm>
            <a:off x="7166588" y="430600"/>
            <a:ext cx="1245250" cy="971138"/>
          </a:xfrm>
          <a:prstGeom prst="rect">
            <a:avLst/>
          </a:prstGeom>
          <a:noFill/>
          <a:ln>
            <a:noFill/>
          </a:ln>
        </p:spPr>
      </p:pic>
      <p:pic>
        <p:nvPicPr>
          <p:cNvPr id="424" name="Google Shape;424;p31"/>
          <p:cNvPicPr preferRelativeResize="0"/>
          <p:nvPr/>
        </p:nvPicPr>
        <p:blipFill rotWithShape="1">
          <a:blip r:embed="rId4">
            <a:alphaModFix/>
          </a:blip>
          <a:srcRect b="9810" l="30400" r="32888" t="16924"/>
          <a:stretch/>
        </p:blipFill>
        <p:spPr>
          <a:xfrm>
            <a:off x="7420638" y="1460850"/>
            <a:ext cx="737147" cy="1556200"/>
          </a:xfrm>
          <a:prstGeom prst="rect">
            <a:avLst/>
          </a:prstGeom>
          <a:noFill/>
          <a:ln>
            <a:noFill/>
          </a:ln>
        </p:spPr>
      </p:pic>
      <p:pic>
        <p:nvPicPr>
          <p:cNvPr id="425" name="Google Shape;425;p31"/>
          <p:cNvPicPr preferRelativeResize="0"/>
          <p:nvPr/>
        </p:nvPicPr>
        <p:blipFill rotWithShape="1">
          <a:blip r:embed="rId5">
            <a:alphaModFix/>
          </a:blip>
          <a:srcRect b="19291" l="17109" r="16779" t="20684"/>
          <a:stretch/>
        </p:blipFill>
        <p:spPr>
          <a:xfrm>
            <a:off x="6993875" y="3076150"/>
            <a:ext cx="1590675" cy="11525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32"/>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Humanism: a Venn diagram</a:t>
            </a:r>
            <a:endParaRPr/>
          </a:p>
        </p:txBody>
      </p:sp>
      <p:sp>
        <p:nvSpPr>
          <p:cNvPr id="431" name="Google Shape;431;p32"/>
          <p:cNvSpPr txBox="1"/>
          <p:nvPr>
            <p:ph idx="1" type="body"/>
          </p:nvPr>
        </p:nvSpPr>
        <p:spPr>
          <a:xfrm>
            <a:off x="663575" y="1425900"/>
            <a:ext cx="31074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b="0" lang="en-GB"/>
              <a:t>Humanism lies at the centre of this Venn diagram of beliefs</a:t>
            </a:r>
            <a:endParaRPr b="0"/>
          </a:p>
        </p:txBody>
      </p:sp>
      <p:pic>
        <p:nvPicPr>
          <p:cNvPr id="432" name="Google Shape;432;p32"/>
          <p:cNvPicPr preferRelativeResize="0"/>
          <p:nvPr/>
        </p:nvPicPr>
        <p:blipFill rotWithShape="1">
          <a:blip r:embed="rId3">
            <a:alphaModFix/>
          </a:blip>
          <a:srcRect b="5615" l="21064" r="12125" t="5802"/>
          <a:stretch/>
        </p:blipFill>
        <p:spPr>
          <a:xfrm>
            <a:off x="3770975" y="915025"/>
            <a:ext cx="3903749" cy="36491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33"/>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Humanism: a Venn diagram</a:t>
            </a:r>
            <a:endParaRPr/>
          </a:p>
        </p:txBody>
      </p:sp>
      <p:sp>
        <p:nvSpPr>
          <p:cNvPr id="438" name="Google Shape;438;p33"/>
          <p:cNvSpPr txBox="1"/>
          <p:nvPr>
            <p:ph idx="1" type="body"/>
          </p:nvPr>
        </p:nvSpPr>
        <p:spPr>
          <a:xfrm>
            <a:off x="663575" y="1425900"/>
            <a:ext cx="44208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b="0" lang="en-GB" sz="1200"/>
              <a:t>Within each of these circles there may be disagreement amongst humanists…</a:t>
            </a:r>
            <a:endParaRPr b="0" sz="1200"/>
          </a:p>
          <a:p>
            <a:pPr indent="0" lvl="0" marL="0" rtl="0" algn="l">
              <a:lnSpc>
                <a:spcPct val="115000"/>
              </a:lnSpc>
              <a:spcBef>
                <a:spcPts val="0"/>
              </a:spcBef>
              <a:spcAft>
                <a:spcPts val="0"/>
              </a:spcAft>
              <a:buSzPts val="1600"/>
              <a:buNone/>
            </a:pPr>
            <a:r>
              <a:t/>
            </a:r>
            <a:endParaRPr b="0" sz="1200"/>
          </a:p>
          <a:p>
            <a:pPr indent="-304800" lvl="0" marL="457200" rtl="0" algn="l">
              <a:lnSpc>
                <a:spcPct val="115000"/>
              </a:lnSpc>
              <a:spcBef>
                <a:spcPts val="0"/>
              </a:spcBef>
              <a:spcAft>
                <a:spcPts val="0"/>
              </a:spcAft>
              <a:buSzPts val="1200"/>
              <a:buFont typeface="Calibri"/>
              <a:buAutoNum type="arabicParenR"/>
            </a:pPr>
            <a:r>
              <a:rPr b="0" lang="en-GB" sz="1200"/>
              <a:t>about how exactly to explain certain natural phenomena – although there will be general agreement that science provides the best way to answer such questions.</a:t>
            </a:r>
            <a:endParaRPr b="0" sz="1200"/>
          </a:p>
          <a:p>
            <a:pPr indent="-304800" lvl="0" marL="457200" rtl="0" algn="l">
              <a:lnSpc>
                <a:spcPct val="115000"/>
              </a:lnSpc>
              <a:spcBef>
                <a:spcPts val="0"/>
              </a:spcBef>
              <a:spcAft>
                <a:spcPts val="0"/>
              </a:spcAft>
              <a:buSzPts val="1200"/>
              <a:buFont typeface="Calibri"/>
              <a:buAutoNum type="arabicParenR"/>
            </a:pPr>
            <a:r>
              <a:rPr b="0" lang="en-GB" sz="1200"/>
              <a:t>about the best way to make ourselves happy and our lives meaningful – although there will typically be agreement that we should be free to choose.</a:t>
            </a:r>
            <a:endParaRPr b="0" sz="1200"/>
          </a:p>
          <a:p>
            <a:pPr indent="-304800" lvl="0" marL="457200" rtl="0" algn="l">
              <a:lnSpc>
                <a:spcPct val="115000"/>
              </a:lnSpc>
              <a:spcBef>
                <a:spcPts val="0"/>
              </a:spcBef>
              <a:spcAft>
                <a:spcPts val="0"/>
              </a:spcAft>
              <a:buSzPts val="1200"/>
              <a:buFont typeface="Calibri"/>
              <a:buAutoNum type="arabicParenR"/>
            </a:pPr>
            <a:r>
              <a:rPr b="0" lang="en-GB" sz="1200"/>
              <a:t>about how we can best support the wellbeing of others and on which causes to prioritise.</a:t>
            </a:r>
            <a:endParaRPr b="0" sz="1200"/>
          </a:p>
          <a:p>
            <a:pPr indent="0" lvl="0" marL="0" rtl="0" algn="l">
              <a:lnSpc>
                <a:spcPct val="115000"/>
              </a:lnSpc>
              <a:spcBef>
                <a:spcPts val="0"/>
              </a:spcBef>
              <a:spcAft>
                <a:spcPts val="0"/>
              </a:spcAft>
              <a:buSzPts val="1600"/>
              <a:buNone/>
            </a:pPr>
            <a:r>
              <a:t/>
            </a:r>
            <a:endParaRPr b="0" sz="1200">
              <a:solidFill>
                <a:srgbClr val="0000FF"/>
              </a:solidFill>
            </a:endParaRPr>
          </a:p>
        </p:txBody>
      </p:sp>
      <p:pic>
        <p:nvPicPr>
          <p:cNvPr id="439" name="Google Shape;439;p33"/>
          <p:cNvPicPr preferRelativeResize="0"/>
          <p:nvPr/>
        </p:nvPicPr>
        <p:blipFill rotWithShape="1">
          <a:blip r:embed="rId3">
            <a:alphaModFix/>
          </a:blip>
          <a:srcRect b="5615" l="21064" r="12125" t="5802"/>
          <a:stretch/>
        </p:blipFill>
        <p:spPr>
          <a:xfrm>
            <a:off x="5231975" y="826475"/>
            <a:ext cx="3370926" cy="31510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34"/>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How might each object link to humanism</a:t>
            </a:r>
            <a:endParaRPr/>
          </a:p>
        </p:txBody>
      </p:sp>
      <p:sp>
        <p:nvSpPr>
          <p:cNvPr id="445" name="Google Shape;445;p34"/>
          <p:cNvSpPr txBox="1"/>
          <p:nvPr>
            <p:ph idx="1" type="body"/>
          </p:nvPr>
        </p:nvSpPr>
        <p:spPr>
          <a:xfrm>
            <a:off x="663575" y="1425909"/>
            <a:ext cx="5688000" cy="2847600"/>
          </a:xfrm>
          <a:prstGeom prst="rect">
            <a:avLst/>
          </a:prstGeom>
          <a:noFill/>
          <a:ln>
            <a:noFill/>
          </a:ln>
        </p:spPr>
        <p:txBody>
          <a:bodyPr anchorCtr="0" anchor="t" bIns="0" lIns="0" spcFirstLastPara="1" rIns="0" wrap="square" tIns="0">
            <a:noAutofit/>
          </a:bodyPr>
          <a:lstStyle/>
          <a:p>
            <a:pPr indent="0" lvl="0" marL="0" rtl="0" algn="l">
              <a:lnSpc>
                <a:spcPct val="108750"/>
              </a:lnSpc>
              <a:spcBef>
                <a:spcPts val="0"/>
              </a:spcBef>
              <a:spcAft>
                <a:spcPts val="0"/>
              </a:spcAft>
              <a:buSzPts val="1600"/>
              <a:buNone/>
            </a:pPr>
            <a:r>
              <a:t/>
            </a:r>
            <a:endParaRPr/>
          </a:p>
        </p:txBody>
      </p:sp>
      <p:pic>
        <p:nvPicPr>
          <p:cNvPr id="446" name="Google Shape;446;p34"/>
          <p:cNvPicPr preferRelativeResize="0"/>
          <p:nvPr/>
        </p:nvPicPr>
        <p:blipFill rotWithShape="1">
          <a:blip r:embed="rId3">
            <a:alphaModFix/>
          </a:blip>
          <a:srcRect b="0" l="0" r="0" t="0"/>
          <a:stretch/>
        </p:blipFill>
        <p:spPr>
          <a:xfrm>
            <a:off x="663575" y="1425900"/>
            <a:ext cx="1608660" cy="1797175"/>
          </a:xfrm>
          <a:prstGeom prst="rect">
            <a:avLst/>
          </a:prstGeom>
          <a:noFill/>
          <a:ln>
            <a:noFill/>
          </a:ln>
        </p:spPr>
      </p:pic>
      <p:pic>
        <p:nvPicPr>
          <p:cNvPr id="447" name="Google Shape;447;p34"/>
          <p:cNvPicPr preferRelativeResize="0"/>
          <p:nvPr/>
        </p:nvPicPr>
        <p:blipFill rotWithShape="1">
          <a:blip r:embed="rId4">
            <a:alphaModFix/>
          </a:blip>
          <a:srcRect b="0" l="0" r="0" t="0"/>
          <a:stretch/>
        </p:blipFill>
        <p:spPr>
          <a:xfrm>
            <a:off x="3177562" y="1425900"/>
            <a:ext cx="2705221" cy="1797175"/>
          </a:xfrm>
          <a:prstGeom prst="rect">
            <a:avLst/>
          </a:prstGeom>
          <a:noFill/>
          <a:ln>
            <a:noFill/>
          </a:ln>
        </p:spPr>
      </p:pic>
      <p:pic>
        <p:nvPicPr>
          <p:cNvPr id="448" name="Google Shape;448;p34"/>
          <p:cNvPicPr preferRelativeResize="0"/>
          <p:nvPr/>
        </p:nvPicPr>
        <p:blipFill rotWithShape="1">
          <a:blip r:embed="rId5">
            <a:alphaModFix/>
          </a:blip>
          <a:srcRect b="0" l="0" r="0" t="0"/>
          <a:stretch/>
        </p:blipFill>
        <p:spPr>
          <a:xfrm>
            <a:off x="6947175" y="1341275"/>
            <a:ext cx="1608650" cy="1775565"/>
          </a:xfrm>
          <a:prstGeom prst="rect">
            <a:avLst/>
          </a:prstGeom>
          <a:noFill/>
          <a:ln>
            <a:noFill/>
          </a:ln>
        </p:spPr>
      </p:pic>
      <p:pic>
        <p:nvPicPr>
          <p:cNvPr id="449" name="Google Shape;449;p34"/>
          <p:cNvPicPr preferRelativeResize="0"/>
          <p:nvPr/>
        </p:nvPicPr>
        <p:blipFill rotWithShape="1">
          <a:blip r:embed="rId6">
            <a:alphaModFix/>
          </a:blip>
          <a:srcRect b="0" l="55632" r="7300" t="0"/>
          <a:stretch/>
        </p:blipFill>
        <p:spPr>
          <a:xfrm>
            <a:off x="1970225" y="3223075"/>
            <a:ext cx="1482675" cy="1713925"/>
          </a:xfrm>
          <a:prstGeom prst="rect">
            <a:avLst/>
          </a:prstGeom>
          <a:noFill/>
          <a:ln>
            <a:noFill/>
          </a:ln>
        </p:spPr>
      </p:pic>
      <p:pic>
        <p:nvPicPr>
          <p:cNvPr id="450" name="Google Shape;450;p34"/>
          <p:cNvPicPr preferRelativeResize="0"/>
          <p:nvPr/>
        </p:nvPicPr>
        <p:blipFill rotWithShape="1">
          <a:blip r:embed="rId7">
            <a:alphaModFix/>
          </a:blip>
          <a:srcRect b="0" l="0" r="48924" t="0"/>
          <a:stretch/>
        </p:blipFill>
        <p:spPr>
          <a:xfrm>
            <a:off x="5579425" y="3223067"/>
            <a:ext cx="1608650" cy="173242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6"/>
                                        </p:tgtEl>
                                        <p:attrNameLst>
                                          <p:attrName>style.visibility</p:attrName>
                                        </p:attrNameLst>
                                      </p:cBhvr>
                                      <p:to>
                                        <p:strVal val="visible"/>
                                      </p:to>
                                    </p:set>
                                    <p:animEffect filter="fade" transition="in">
                                      <p:cBhvr>
                                        <p:cTn dur="1000"/>
                                        <p:tgtEl>
                                          <p:spTgt spid="4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7"/>
                                        </p:tgtEl>
                                        <p:attrNameLst>
                                          <p:attrName>style.visibility</p:attrName>
                                        </p:attrNameLst>
                                      </p:cBhvr>
                                      <p:to>
                                        <p:strVal val="visible"/>
                                      </p:to>
                                    </p:set>
                                    <p:animEffect filter="fade" transition="in">
                                      <p:cBhvr>
                                        <p:cTn dur="1000"/>
                                        <p:tgtEl>
                                          <p:spTgt spid="4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8"/>
                                        </p:tgtEl>
                                        <p:attrNameLst>
                                          <p:attrName>style.visibility</p:attrName>
                                        </p:attrNameLst>
                                      </p:cBhvr>
                                      <p:to>
                                        <p:strVal val="visible"/>
                                      </p:to>
                                    </p:set>
                                    <p:animEffect filter="fade" transition="in">
                                      <p:cBhvr>
                                        <p:cTn dur="1000"/>
                                        <p:tgtEl>
                                          <p:spTgt spid="4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9"/>
                                        </p:tgtEl>
                                        <p:attrNameLst>
                                          <p:attrName>style.visibility</p:attrName>
                                        </p:attrNameLst>
                                      </p:cBhvr>
                                      <p:to>
                                        <p:strVal val="visible"/>
                                      </p:to>
                                    </p:set>
                                    <p:animEffect filter="fade" transition="in">
                                      <p:cBhvr>
                                        <p:cTn dur="1000"/>
                                        <p:tgtEl>
                                          <p:spTgt spid="4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0"/>
                                        </p:tgtEl>
                                        <p:attrNameLst>
                                          <p:attrName>style.visibility</p:attrName>
                                        </p:attrNameLst>
                                      </p:cBhvr>
                                      <p:to>
                                        <p:strVal val="visible"/>
                                      </p:to>
                                    </p:set>
                                    <p:animEffect filter="fade" transition="in">
                                      <p:cBhvr>
                                        <p:cTn dur="1000"/>
                                        <p:tgtEl>
                                          <p:spTgt spid="4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35"/>
          <p:cNvSpPr txBox="1"/>
          <p:nvPr>
            <p:ph type="title"/>
          </p:nvPr>
        </p:nvSpPr>
        <p:spPr>
          <a:xfrm>
            <a:off x="661481" y="489293"/>
            <a:ext cx="39105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Humanists UK</a:t>
            </a:r>
            <a:endParaRPr/>
          </a:p>
        </p:txBody>
      </p:sp>
      <p:sp>
        <p:nvSpPr>
          <p:cNvPr id="456" name="Google Shape;456;p35"/>
          <p:cNvSpPr txBox="1"/>
          <p:nvPr>
            <p:ph idx="1" type="body"/>
          </p:nvPr>
        </p:nvSpPr>
        <p:spPr>
          <a:xfrm>
            <a:off x="663575" y="1425900"/>
            <a:ext cx="49851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rPr b="0" lang="en-GB" sz="1400"/>
              <a:t>‘At Humanists UK, we want a tolerant world where rational thinking and kindness prevail. We work to support lasting change for a better society, championing ideas for the one life we have.’</a:t>
            </a:r>
            <a:endParaRPr b="0" sz="1400"/>
          </a:p>
          <a:p>
            <a:pPr indent="0" lvl="0" marL="0" rtl="0" algn="l">
              <a:lnSpc>
                <a:spcPct val="115000"/>
              </a:lnSpc>
              <a:spcBef>
                <a:spcPts val="0"/>
              </a:spcBef>
              <a:spcAft>
                <a:spcPts val="0"/>
              </a:spcAft>
              <a:buSzPts val="1600"/>
              <a:buNone/>
            </a:pPr>
            <a:r>
              <a:t/>
            </a:r>
            <a:endParaRPr b="0" sz="1400"/>
          </a:p>
          <a:p>
            <a:pPr indent="-317500" lvl="0" marL="457200" rtl="0" algn="l">
              <a:lnSpc>
                <a:spcPct val="115000"/>
              </a:lnSpc>
              <a:spcBef>
                <a:spcPts val="0"/>
              </a:spcBef>
              <a:spcAft>
                <a:spcPts val="0"/>
              </a:spcAft>
              <a:buSzPts val="1400"/>
              <a:buChar char="●"/>
            </a:pPr>
            <a:r>
              <a:rPr b="0" lang="en-GB" sz="1400"/>
              <a:t>Humanists UK has been around </a:t>
            </a:r>
            <a:r>
              <a:rPr lang="en-GB" sz="1400"/>
              <a:t>since 1896</a:t>
            </a:r>
            <a:endParaRPr sz="1400"/>
          </a:p>
          <a:p>
            <a:pPr indent="-317500" lvl="0" marL="457200" rtl="0" algn="l">
              <a:lnSpc>
                <a:spcPct val="115000"/>
              </a:lnSpc>
              <a:spcBef>
                <a:spcPts val="0"/>
              </a:spcBef>
              <a:spcAft>
                <a:spcPts val="0"/>
              </a:spcAft>
              <a:buSzPts val="1400"/>
              <a:buChar char="●"/>
            </a:pPr>
            <a:r>
              <a:rPr b="0" lang="en-GB" sz="1400"/>
              <a:t>It </a:t>
            </a:r>
            <a:r>
              <a:rPr lang="en-GB" sz="1400"/>
              <a:t>campaigns</a:t>
            </a:r>
            <a:r>
              <a:rPr b="0" lang="en-GB" sz="1400"/>
              <a:t> on issues where it believes the non-religious are treated unfairly and where the common non-religious perspective on ethical questions differs from that of many religious organisations</a:t>
            </a:r>
            <a:endParaRPr b="0" sz="1400"/>
          </a:p>
          <a:p>
            <a:pPr indent="-317500" lvl="0" marL="457200" rtl="0" algn="l">
              <a:lnSpc>
                <a:spcPct val="115000"/>
              </a:lnSpc>
              <a:spcBef>
                <a:spcPts val="0"/>
              </a:spcBef>
              <a:spcAft>
                <a:spcPts val="0"/>
              </a:spcAft>
              <a:buSzPts val="1400"/>
              <a:buChar char="●"/>
            </a:pPr>
            <a:r>
              <a:rPr b="0" lang="en-GB" sz="1400"/>
              <a:t>It also provides </a:t>
            </a:r>
            <a:r>
              <a:rPr lang="en-GB" sz="1400"/>
              <a:t>services</a:t>
            </a:r>
            <a:r>
              <a:rPr b="0" lang="en-GB" sz="1400"/>
              <a:t> to support non-religious people, such as ceremonies, pastoral support, and education</a:t>
            </a:r>
            <a:endParaRPr b="0" sz="1400"/>
          </a:p>
          <a:p>
            <a:pPr indent="-317500" lvl="0" marL="457200" rtl="0" algn="l">
              <a:lnSpc>
                <a:spcPct val="115000"/>
              </a:lnSpc>
              <a:spcBef>
                <a:spcPts val="0"/>
              </a:spcBef>
              <a:spcAft>
                <a:spcPts val="0"/>
              </a:spcAft>
              <a:buSzPts val="1400"/>
              <a:buChar char="●"/>
            </a:pPr>
            <a:r>
              <a:rPr b="0" lang="en-GB" sz="1400"/>
              <a:t>In 2021 Humanists UK had </a:t>
            </a:r>
            <a:r>
              <a:rPr lang="en-GB" sz="1400"/>
              <a:t>100,000 members and supporters</a:t>
            </a:r>
            <a:endParaRPr sz="1400"/>
          </a:p>
          <a:p>
            <a:pPr indent="0" lvl="0" marL="0" rtl="0" algn="l">
              <a:lnSpc>
                <a:spcPct val="108750"/>
              </a:lnSpc>
              <a:spcBef>
                <a:spcPts val="0"/>
              </a:spcBef>
              <a:spcAft>
                <a:spcPts val="0"/>
              </a:spcAft>
              <a:buSzPts val="1600"/>
              <a:buNone/>
            </a:pPr>
            <a:r>
              <a:t/>
            </a:r>
            <a:endParaRPr sz="1400"/>
          </a:p>
          <a:p>
            <a:pPr indent="0" lvl="0" marL="0" rtl="0" algn="l">
              <a:lnSpc>
                <a:spcPct val="115000"/>
              </a:lnSpc>
              <a:spcBef>
                <a:spcPts val="0"/>
              </a:spcBef>
              <a:spcAft>
                <a:spcPts val="0"/>
              </a:spcAft>
              <a:buClr>
                <a:schemeClr val="dk1"/>
              </a:buClr>
              <a:buSzPts val="1100"/>
              <a:buFont typeface="Arial"/>
              <a:buNone/>
            </a:pPr>
            <a:r>
              <a:t/>
            </a:r>
            <a:endParaRPr b="0" sz="1400"/>
          </a:p>
          <a:p>
            <a:pPr indent="0" lvl="0" marL="0" rtl="0" algn="l">
              <a:lnSpc>
                <a:spcPct val="108750"/>
              </a:lnSpc>
              <a:spcBef>
                <a:spcPts val="0"/>
              </a:spcBef>
              <a:spcAft>
                <a:spcPts val="0"/>
              </a:spcAft>
              <a:buSzPts val="1600"/>
              <a:buNone/>
            </a:pPr>
            <a:r>
              <a:t/>
            </a:r>
            <a:endParaRPr/>
          </a:p>
        </p:txBody>
      </p:sp>
      <p:pic>
        <p:nvPicPr>
          <p:cNvPr id="457" name="Google Shape;457;p35"/>
          <p:cNvPicPr preferRelativeResize="0"/>
          <p:nvPr/>
        </p:nvPicPr>
        <p:blipFill rotWithShape="1">
          <a:blip r:embed="rId3">
            <a:alphaModFix/>
          </a:blip>
          <a:srcRect b="18342" l="0" r="0" t="15127"/>
          <a:stretch/>
        </p:blipFill>
        <p:spPr>
          <a:xfrm>
            <a:off x="5841375" y="1425900"/>
            <a:ext cx="2865325" cy="10009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36"/>
          <p:cNvSpPr txBox="1"/>
          <p:nvPr>
            <p:ph type="title"/>
          </p:nvPr>
        </p:nvSpPr>
        <p:spPr>
          <a:xfrm>
            <a:off x="661475" y="489300"/>
            <a:ext cx="42267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Decorate a Happy Human</a:t>
            </a:r>
            <a:endParaRPr/>
          </a:p>
        </p:txBody>
      </p:sp>
      <p:sp>
        <p:nvSpPr>
          <p:cNvPr id="463" name="Google Shape;463;p36"/>
          <p:cNvSpPr txBox="1"/>
          <p:nvPr>
            <p:ph idx="1" type="body"/>
          </p:nvPr>
        </p:nvSpPr>
        <p:spPr>
          <a:xfrm>
            <a:off x="663575" y="1425900"/>
            <a:ext cx="67395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1600"/>
              <a:buNone/>
            </a:pPr>
            <a:r>
              <a:t/>
            </a:r>
            <a:endParaRPr b="0" sz="2000"/>
          </a:p>
        </p:txBody>
      </p:sp>
      <p:pic>
        <p:nvPicPr>
          <p:cNvPr id="464" name="Google Shape;464;p36"/>
          <p:cNvPicPr preferRelativeResize="0"/>
          <p:nvPr/>
        </p:nvPicPr>
        <p:blipFill rotWithShape="1">
          <a:blip r:embed="rId3">
            <a:alphaModFix/>
          </a:blip>
          <a:srcRect b="0" l="0" r="0" t="0"/>
          <a:stretch/>
        </p:blipFill>
        <p:spPr>
          <a:xfrm>
            <a:off x="5099675" y="251475"/>
            <a:ext cx="2661550" cy="423492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37"/>
          <p:cNvSpPr txBox="1"/>
          <p:nvPr>
            <p:ph type="title"/>
          </p:nvPr>
        </p:nvSpPr>
        <p:spPr>
          <a:xfrm>
            <a:off x="661476" y="489300"/>
            <a:ext cx="67386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A humanist approach to life: a summary</a:t>
            </a:r>
            <a:endParaRPr/>
          </a:p>
        </p:txBody>
      </p:sp>
      <p:sp>
        <p:nvSpPr>
          <p:cNvPr id="470" name="Google Shape;470;p37"/>
          <p:cNvSpPr txBox="1"/>
          <p:nvPr>
            <p:ph idx="1" type="body"/>
          </p:nvPr>
        </p:nvSpPr>
        <p:spPr>
          <a:xfrm>
            <a:off x="663575" y="1425900"/>
            <a:ext cx="7466400" cy="2847600"/>
          </a:xfrm>
          <a:prstGeom prst="rect">
            <a:avLst/>
          </a:prstGeom>
          <a:noFill/>
          <a:ln>
            <a:noFill/>
          </a:ln>
        </p:spPr>
        <p:txBody>
          <a:bodyPr anchorCtr="0" anchor="t" bIns="0" lIns="0" spcFirstLastPara="1" rIns="0" wrap="square" tIns="0">
            <a:noAutofit/>
          </a:bodyPr>
          <a:lstStyle/>
          <a:p>
            <a:pPr indent="-330200" lvl="0" marL="457200" rtl="0" algn="l">
              <a:lnSpc>
                <a:spcPct val="115000"/>
              </a:lnSpc>
              <a:spcBef>
                <a:spcPts val="0"/>
              </a:spcBef>
              <a:spcAft>
                <a:spcPts val="0"/>
              </a:spcAft>
              <a:buSzPts val="1600"/>
              <a:buFont typeface="Calibri"/>
              <a:buAutoNum type="arabicParenR"/>
            </a:pPr>
            <a:r>
              <a:rPr b="0" lang="en-GB"/>
              <a:t>Humanists believe </a:t>
            </a:r>
            <a:r>
              <a:rPr lang="en-GB"/>
              <a:t>science</a:t>
            </a:r>
            <a:r>
              <a:rPr b="0" lang="en-GB"/>
              <a:t> provides the best way to understand the world and we should look for </a:t>
            </a:r>
            <a:r>
              <a:rPr lang="en-GB"/>
              <a:t>natural</a:t>
            </a:r>
            <a:r>
              <a:rPr b="0" lang="en-GB"/>
              <a:t> explanations for events (humanists don’t believe in a god)</a:t>
            </a:r>
            <a:endParaRPr/>
          </a:p>
          <a:p>
            <a:pPr indent="-228600" lvl="0" marL="457200" rtl="0" algn="l">
              <a:lnSpc>
                <a:spcPct val="115000"/>
              </a:lnSpc>
              <a:spcBef>
                <a:spcPts val="0"/>
              </a:spcBef>
              <a:spcAft>
                <a:spcPts val="0"/>
              </a:spcAft>
              <a:buSzPts val="1600"/>
              <a:buFont typeface="Calibri"/>
              <a:buNone/>
            </a:pPr>
            <a:r>
              <a:t/>
            </a:r>
            <a:endParaRPr b="0"/>
          </a:p>
          <a:p>
            <a:pPr indent="-330200" lvl="0" marL="457200" rtl="0" algn="l">
              <a:lnSpc>
                <a:spcPct val="115000"/>
              </a:lnSpc>
              <a:spcBef>
                <a:spcPts val="0"/>
              </a:spcBef>
              <a:spcAft>
                <a:spcPts val="0"/>
              </a:spcAft>
              <a:buSzPts val="1600"/>
              <a:buFont typeface="Calibri"/>
              <a:buAutoNum type="arabicParenR"/>
            </a:pPr>
            <a:r>
              <a:rPr b="0" lang="en-GB"/>
              <a:t>Humanist believe we should be </a:t>
            </a:r>
            <a:r>
              <a:rPr lang="en-GB"/>
              <a:t>free</a:t>
            </a:r>
            <a:r>
              <a:rPr b="0" lang="en-GB"/>
              <a:t> to shape the </a:t>
            </a:r>
            <a:r>
              <a:rPr lang="en-GB"/>
              <a:t>one life </a:t>
            </a:r>
            <a:r>
              <a:rPr b="0" lang="en-GB"/>
              <a:t>we have and that we can make our own lives meaningful by seeking </a:t>
            </a:r>
            <a:r>
              <a:rPr lang="en-GB"/>
              <a:t>happiness</a:t>
            </a:r>
            <a:r>
              <a:rPr b="0" lang="en-GB"/>
              <a:t> in the here and now, and supporting others to do the same</a:t>
            </a:r>
            <a:endParaRPr/>
          </a:p>
          <a:p>
            <a:pPr indent="-228600" lvl="0" marL="457200" rtl="0" algn="l">
              <a:lnSpc>
                <a:spcPct val="115000"/>
              </a:lnSpc>
              <a:spcBef>
                <a:spcPts val="0"/>
              </a:spcBef>
              <a:spcAft>
                <a:spcPts val="0"/>
              </a:spcAft>
              <a:buSzPts val="1600"/>
              <a:buFont typeface="Calibri"/>
              <a:buNone/>
            </a:pPr>
            <a:r>
              <a:t/>
            </a:r>
            <a:endParaRPr b="0"/>
          </a:p>
          <a:p>
            <a:pPr indent="-330200" lvl="0" marL="457200" rtl="0" algn="l">
              <a:lnSpc>
                <a:spcPct val="115000"/>
              </a:lnSpc>
              <a:spcBef>
                <a:spcPts val="0"/>
              </a:spcBef>
              <a:spcAft>
                <a:spcPts val="0"/>
              </a:spcAft>
              <a:buSzPts val="1600"/>
              <a:buFont typeface="Calibri"/>
              <a:buAutoNum type="arabicParenR"/>
            </a:pPr>
            <a:r>
              <a:rPr b="0" lang="en-GB"/>
              <a:t>Humanists believe we should use</a:t>
            </a:r>
            <a:r>
              <a:rPr lang="en-GB"/>
              <a:t> empathy</a:t>
            </a:r>
            <a:r>
              <a:rPr b="0" lang="en-GB"/>
              <a:t> and have a </a:t>
            </a:r>
            <a:r>
              <a:rPr lang="en-GB"/>
              <a:t>responsibility</a:t>
            </a:r>
            <a:r>
              <a:rPr b="0" lang="en-GB"/>
              <a:t> to consider the impact of our actions on the welfare of other people and animals</a:t>
            </a:r>
            <a:endParaRPr b="0">
              <a:solidFill>
                <a:srgbClr val="FF0000"/>
              </a:solidFill>
            </a:endParaRPr>
          </a:p>
          <a:p>
            <a:pPr indent="0" lvl="0" marL="0" rtl="0" algn="l">
              <a:lnSpc>
                <a:spcPct val="108750"/>
              </a:lnSpc>
              <a:spcBef>
                <a:spcPts val="0"/>
              </a:spcBef>
              <a:spcAft>
                <a:spcPts val="0"/>
              </a:spcAft>
              <a:buClr>
                <a:schemeClr val="dk1"/>
              </a:buClr>
              <a:buSzPts val="16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Luke Donnellan</dc:creator>
</cp:coreProperties>
</file>