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Lst>
  <p:notesMasterIdLst>
    <p:notesMasterId r:id="rId25"/>
  </p:notesMasterIdLst>
  <p:sldIdLst>
    <p:sldId id="256" r:id="rId2"/>
    <p:sldId id="291" r:id="rId3"/>
    <p:sldId id="292" r:id="rId4"/>
    <p:sldId id="293" r:id="rId5"/>
    <p:sldId id="294" r:id="rId6"/>
    <p:sldId id="295" r:id="rId7"/>
    <p:sldId id="296" r:id="rId8"/>
    <p:sldId id="297" r:id="rId9"/>
    <p:sldId id="298" r:id="rId10"/>
    <p:sldId id="299" r:id="rId11"/>
    <p:sldId id="300" r:id="rId12"/>
    <p:sldId id="301" r:id="rId13"/>
    <p:sldId id="302" r:id="rId14"/>
    <p:sldId id="303" r:id="rId15"/>
    <p:sldId id="304" r:id="rId16"/>
    <p:sldId id="305" r:id="rId17"/>
    <p:sldId id="306" r:id="rId18"/>
    <p:sldId id="307" r:id="rId19"/>
    <p:sldId id="308" r:id="rId20"/>
    <p:sldId id="309" r:id="rId21"/>
    <p:sldId id="310" r:id="rId22"/>
    <p:sldId id="311" r:id="rId23"/>
    <p:sldId id="312" r:id="rId24"/>
  </p:sldIdLst>
  <p:sldSz cx="9144000" cy="5143500" type="screen16x9"/>
  <p:notesSz cx="6858000" cy="9144000"/>
  <p:embeddedFontLst>
    <p:embeddedFont>
      <p:font typeface="Calibri" panose="020F0502020204030204" pitchFamily="34"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orient="horz" pos="2984">
          <p15:clr>
            <a:srgbClr val="A4A3A4"/>
          </p15:clr>
        </p15:guide>
        <p15:guide id="3" orient="horz" pos="883">
          <p15:clr>
            <a:srgbClr val="A4A3A4"/>
          </p15:clr>
        </p15:guide>
        <p15:guide id="4" pos="2768">
          <p15:clr>
            <a:srgbClr val="A4A3A4"/>
          </p15:clr>
        </p15:guide>
        <p15:guide id="5" pos="418">
          <p15:clr>
            <a:srgbClr val="A4A3A4"/>
          </p15:clr>
        </p15:guide>
        <p15:guide id="6" pos="5342">
          <p15:clr>
            <a:srgbClr val="A4A3A4"/>
          </p15:clr>
        </p15:guide>
        <p15:guide id="7" pos="4003">
          <p15:clr>
            <a:srgbClr val="A4A3A4"/>
          </p15:clr>
        </p15:guide>
        <p15:guide id="8" pos="299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114" y="540"/>
      </p:cViewPr>
      <p:guideLst>
        <p:guide orient="horz" pos="1620"/>
        <p:guide orient="horz" pos="2984"/>
        <p:guide orient="horz" pos="883"/>
        <p:guide pos="2768"/>
        <p:guide pos="418"/>
        <p:guide pos="5342"/>
        <p:guide pos="4003"/>
        <p:guide pos="2996"/>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f1e7e98f23_0_5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6" name="Google Shape;516;gf1e7e98f23_0_5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gf1e7e98f23_0_7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2" name="Google Shape;522;gf1e7e98f23_0_7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ge192842d3f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9" name="Google Shape;529;ge192842d3f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ge41849a877_0_3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36" name="Google Shape;536;ge41849a877_0_3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8b01ece989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3" name="Google Shape;543;g8b01ece989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ge192842d3f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0" name="Google Shape;550;ge192842d3f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8b05741147_0_4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57" name="Google Shape;557;g8b05741147_0_4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g8b05741147_0_7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64" name="Google Shape;564;g8b05741147_0_7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ge41849a877_0_4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72" name="Google Shape;572;ge41849a877_0_4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ge41849a877_0_4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79" name="Google Shape;579;ge41849a877_0_4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ge41849a877_0_4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6" name="Google Shape;586;ge41849a877_0_4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e41849a877_0_4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93" name="Google Shape;593;ge41849a877_0_4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gea9220cf23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00" name="Google Shape;600;gea9220cf23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e41849a877_0_4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07" name="Google Shape;607;ge41849a877_0_4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gf18c3af7c3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18" name="Google Shape;618;gf18c3af7c3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g8b05741147_0_7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25" name="Google Shape;625;g8b05741147_0_7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g8b01ece98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31" name="Google Shape;631;g8b01ece989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g8b05741147_0_761:notes"/>
          <p:cNvSpPr txBox="1">
            <a:spLocks noGrp="1"/>
          </p:cNvSpPr>
          <p:nvPr>
            <p:ph type="body" idx="1"/>
          </p:nvPr>
        </p:nvSpPr>
        <p:spPr>
          <a:xfrm>
            <a:off x="685782" y="434338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43" name="Google Shape;643;g8b05741147_0_7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g8b01ece989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54" name="Google Shape;654;g8b01ece989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g8b05741147_0_959:notes"/>
          <p:cNvSpPr txBox="1">
            <a:spLocks noGrp="1"/>
          </p:cNvSpPr>
          <p:nvPr>
            <p:ph type="body" idx="1"/>
          </p:nvPr>
        </p:nvSpPr>
        <p:spPr>
          <a:xfrm>
            <a:off x="685782" y="434338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63" name="Google Shape;663;g8b05741147_0_9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gf1e7e98f23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69" name="Google Shape;669;gf1e7e98f23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gf18c3af7c3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75" name="Google Shape;675;gf18c3af7c3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p:cSld name="Title Slide">
    <p:bg>
      <p:bgPr>
        <a:solidFill>
          <a:schemeClr val="lt2"/>
        </a:solidFill>
        <a:effectLst/>
      </p:bgPr>
    </p:bg>
    <p:spTree>
      <p:nvGrpSpPr>
        <p:cNvPr id="1" name="Shape 12"/>
        <p:cNvGrpSpPr/>
        <p:nvPr/>
      </p:nvGrpSpPr>
      <p:grpSpPr>
        <a:xfrm>
          <a:off x="0" y="0"/>
          <a:ext cx="0" cy="0"/>
          <a:chOff x="0" y="0"/>
          <a:chExt cx="0" cy="0"/>
        </a:xfrm>
      </p:grpSpPr>
      <p:sp>
        <p:nvSpPr>
          <p:cNvPr id="13" name="Google Shape;13;p2"/>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2"/>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5" name="Google Shape;15;p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18" name="Google Shape;18;p2"/>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b="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9" name="Google Shape;19;p2"/>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20" name="Google Shape;20;p2"/>
          <p:cNvPicPr preferRelativeResize="0"/>
          <p:nvPr/>
        </p:nvPicPr>
        <p:blipFill rotWithShape="1">
          <a:blip r:embed="rId2">
            <a:alphaModFix/>
          </a:blip>
          <a:srcRect/>
          <a:stretch/>
        </p:blipFill>
        <p:spPr>
          <a:xfrm>
            <a:off x="0" y="3452211"/>
            <a:ext cx="9144000" cy="909637"/>
          </a:xfrm>
          <a:prstGeom prst="rect">
            <a:avLst/>
          </a:prstGeom>
          <a:noFill/>
          <a:ln>
            <a:noFill/>
          </a:ln>
        </p:spPr>
      </p:pic>
      <p:pic>
        <p:nvPicPr>
          <p:cNvPr id="21" name="Google Shape;21;p2"/>
          <p:cNvPicPr preferRelativeResize="0"/>
          <p:nvPr/>
        </p:nvPicPr>
        <p:blipFill rotWithShape="1">
          <a:blip r:embed="rId3">
            <a:alphaModFix/>
          </a:blip>
          <a:srcRect/>
          <a:stretch/>
        </p:blipFill>
        <p:spPr>
          <a:xfrm>
            <a:off x="3114472" y="330098"/>
            <a:ext cx="2915055" cy="639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Divider Green Speech Bubbles">
  <p:cSld name="Divider Green Speech Bubbles">
    <p:bg>
      <p:bgPr>
        <a:solidFill>
          <a:schemeClr val="dk2"/>
        </a:solidFill>
        <a:effectLst/>
      </p:bgPr>
    </p:bg>
    <p:spTree>
      <p:nvGrpSpPr>
        <p:cNvPr id="1" name="Shape 30"/>
        <p:cNvGrpSpPr/>
        <p:nvPr/>
      </p:nvGrpSpPr>
      <p:grpSpPr>
        <a:xfrm>
          <a:off x="0" y="0"/>
          <a:ext cx="0" cy="0"/>
          <a:chOff x="0" y="0"/>
          <a:chExt cx="0" cy="0"/>
        </a:xfrm>
      </p:grpSpPr>
      <p:sp>
        <p:nvSpPr>
          <p:cNvPr id="31" name="Google Shape;31;p4"/>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4"/>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3" name="Google Shape;33;p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36" name="Google Shape;36;p4"/>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37" name="Google Shape;37;p4"/>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ivider Blue Humanist Figure">
  <p:cSld name="Divider Blue Humanist Figure">
    <p:bg>
      <p:bgPr>
        <a:solidFill>
          <a:schemeClr val="lt2"/>
        </a:solidFill>
        <a:effectLst/>
      </p:bgPr>
    </p:bg>
    <p:spTree>
      <p:nvGrpSpPr>
        <p:cNvPr id="1" name="Shape 38"/>
        <p:cNvGrpSpPr/>
        <p:nvPr/>
      </p:nvGrpSpPr>
      <p:grpSpPr>
        <a:xfrm>
          <a:off x="0" y="0"/>
          <a:ext cx="0" cy="0"/>
          <a:chOff x="0" y="0"/>
          <a:chExt cx="0" cy="0"/>
        </a:xfrm>
      </p:grpSpPr>
      <p:pic>
        <p:nvPicPr>
          <p:cNvPr id="39" name="Google Shape;39;p5"/>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40" name="Google Shape;40;p5"/>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5"/>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2" name="Google Shape;42;p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45" name="Google Shape;45;p5"/>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Divider Blue Speech Bubbles">
  <p:cSld name="Divider Blue Speech Bubbles">
    <p:bg>
      <p:bgPr>
        <a:solidFill>
          <a:schemeClr val="lt2"/>
        </a:solidFill>
        <a:effectLst/>
      </p:bgPr>
    </p:bg>
    <p:spTree>
      <p:nvGrpSpPr>
        <p:cNvPr id="1" name="Shape 46"/>
        <p:cNvGrpSpPr/>
        <p:nvPr/>
      </p:nvGrpSpPr>
      <p:grpSpPr>
        <a:xfrm>
          <a:off x="0" y="0"/>
          <a:ext cx="0" cy="0"/>
          <a:chOff x="0" y="0"/>
          <a:chExt cx="0" cy="0"/>
        </a:xfrm>
      </p:grpSpPr>
      <p:sp>
        <p:nvSpPr>
          <p:cNvPr id="47" name="Google Shape;47;p6"/>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6"/>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49" name="Google Shape;49;p6"/>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6"/>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52" name="Google Shape;52;p6"/>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53" name="Google Shape;53;p6"/>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ivider Purple Humanist Figure">
  <p:cSld name="Divider Purple Humanist Figure">
    <p:bg>
      <p:bgPr>
        <a:solidFill>
          <a:srgbClr val="702F8A"/>
        </a:solidFill>
        <a:effectLst/>
      </p:bgPr>
    </p:bg>
    <p:spTree>
      <p:nvGrpSpPr>
        <p:cNvPr id="1" name="Shape 54"/>
        <p:cNvGrpSpPr/>
        <p:nvPr/>
      </p:nvGrpSpPr>
      <p:grpSpPr>
        <a:xfrm>
          <a:off x="0" y="0"/>
          <a:ext cx="0" cy="0"/>
          <a:chOff x="0" y="0"/>
          <a:chExt cx="0" cy="0"/>
        </a:xfrm>
      </p:grpSpPr>
      <p:pic>
        <p:nvPicPr>
          <p:cNvPr id="55" name="Google Shape;55;p7"/>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56" name="Google Shape;56;p7"/>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7"/>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58" name="Google Shape;58;p7"/>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7"/>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61" name="Google Shape;61;p7"/>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Divider Purple Speech Bubbles">
  <p:cSld name="Divider Purple Speech Bubbles">
    <p:bg>
      <p:bgPr>
        <a:solidFill>
          <a:schemeClr val="accent1"/>
        </a:solidFill>
        <a:effectLst/>
      </p:bgPr>
    </p:bg>
    <p:spTree>
      <p:nvGrpSpPr>
        <p:cNvPr id="1" name="Shape 62"/>
        <p:cNvGrpSpPr/>
        <p:nvPr/>
      </p:nvGrpSpPr>
      <p:grpSpPr>
        <a:xfrm>
          <a:off x="0" y="0"/>
          <a:ext cx="0" cy="0"/>
          <a:chOff x="0" y="0"/>
          <a:chExt cx="0" cy="0"/>
        </a:xfrm>
      </p:grpSpPr>
      <p:sp>
        <p:nvSpPr>
          <p:cNvPr id="63" name="Google Shape;63;p8"/>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8"/>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65" name="Google Shape;65;p8"/>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8"/>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68" name="Google Shape;68;p8"/>
          <p:cNvPicPr preferRelativeResize="0"/>
          <p:nvPr/>
        </p:nvPicPr>
        <p:blipFill rotWithShape="1">
          <a:blip r:embed="rId2">
            <a:alphaModFix/>
          </a:blip>
          <a:srcRect/>
          <a:stretch/>
        </p:blipFill>
        <p:spPr>
          <a:xfrm>
            <a:off x="0" y="4052965"/>
            <a:ext cx="9144000" cy="728733"/>
          </a:xfrm>
          <a:prstGeom prst="rect">
            <a:avLst/>
          </a:prstGeom>
          <a:noFill/>
          <a:ln>
            <a:noFill/>
          </a:ln>
        </p:spPr>
      </p:pic>
      <p:pic>
        <p:nvPicPr>
          <p:cNvPr id="69" name="Google Shape;69;p8"/>
          <p:cNvPicPr preferRelativeResize="0"/>
          <p:nvPr/>
        </p:nvPicPr>
        <p:blipFill rotWithShape="1">
          <a:blip r:embed="rId3">
            <a:alphaModFix/>
          </a:blip>
          <a:srcRect/>
          <a:stretch/>
        </p:blipFill>
        <p:spPr>
          <a:xfrm>
            <a:off x="381000" y="362166"/>
            <a:ext cx="2473458" cy="54219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0"/>
        <p:cNvGrpSpPr/>
        <p:nvPr/>
      </p:nvGrpSpPr>
      <p:grpSpPr>
        <a:xfrm>
          <a:off x="0" y="0"/>
          <a:ext cx="0" cy="0"/>
          <a:chOff x="0" y="0"/>
          <a:chExt cx="0" cy="0"/>
        </a:xfrm>
      </p:grpSpPr>
      <p:sp>
        <p:nvSpPr>
          <p:cNvPr id="71" name="Google Shape;71;p9"/>
          <p:cNvSpPr txBox="1">
            <a:spLocks noGrp="1"/>
          </p:cNvSpPr>
          <p:nvPr>
            <p:ph type="title"/>
          </p:nvPr>
        </p:nvSpPr>
        <p:spPr>
          <a:xfrm>
            <a:off x="661481" y="489293"/>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rgbClr val="4C4184"/>
              </a:buClr>
              <a:buSzPts val="3000"/>
              <a:buFont typeface="Calibri"/>
              <a:buNone/>
              <a:defRPr sz="3000" b="1"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9"/>
          <p:cNvSpPr txBox="1">
            <a:spLocks noGrp="1"/>
          </p:cNvSpPr>
          <p:nvPr>
            <p:ph type="body" idx="1"/>
          </p:nvPr>
        </p:nvSpPr>
        <p:spPr>
          <a:xfrm>
            <a:off x="663575" y="1425909"/>
            <a:ext cx="5688000" cy="2847637"/>
          </a:xfrm>
          <a:prstGeom prst="rect">
            <a:avLst/>
          </a:prstGeom>
          <a:noFill/>
          <a:ln>
            <a:noFill/>
          </a:ln>
        </p:spPr>
        <p:txBody>
          <a:bodyPr spcFirstLastPara="1" wrap="square" lIns="0" tIns="0" rIns="0" bIns="0" anchor="t" anchorCtr="0">
            <a:noAutofit/>
          </a:bodyPr>
          <a:lstStyle>
            <a:lvl1pPr marL="457200" lvl="0" indent="-228600" algn="l">
              <a:lnSpc>
                <a:spcPct val="108750"/>
              </a:lnSpc>
              <a:spcBef>
                <a:spcPts val="0"/>
              </a:spcBef>
              <a:spcAft>
                <a:spcPts val="0"/>
              </a:spcAft>
              <a:buClr>
                <a:schemeClr val="dk1"/>
              </a:buClr>
              <a:buSzPts val="1600"/>
              <a:buNone/>
              <a:defRPr sz="1600" b="1">
                <a:solidFill>
                  <a:schemeClr val="dk1"/>
                </a:solidFill>
              </a:defRPr>
            </a:lvl1pPr>
            <a:lvl2pPr marL="914400" lvl="1" indent="-228600" algn="l">
              <a:lnSpc>
                <a:spcPct val="108750"/>
              </a:lnSpc>
              <a:spcBef>
                <a:spcPts val="0"/>
              </a:spcBef>
              <a:spcAft>
                <a:spcPts val="0"/>
              </a:spcAft>
              <a:buClr>
                <a:schemeClr val="dk1"/>
              </a:buClr>
              <a:buSzPts val="1600"/>
              <a:buNone/>
              <a:defRPr sz="1600">
                <a:solidFill>
                  <a:schemeClr val="dk1"/>
                </a:solidFill>
              </a:defRPr>
            </a:lvl2pPr>
            <a:lvl3pPr marL="1371600" lvl="2" indent="-314960" algn="l">
              <a:lnSpc>
                <a:spcPct val="108750"/>
              </a:lnSpc>
              <a:spcBef>
                <a:spcPts val="1400"/>
              </a:spcBef>
              <a:spcAft>
                <a:spcPts val="0"/>
              </a:spcAft>
              <a:buClr>
                <a:schemeClr val="dk1"/>
              </a:buClr>
              <a:buSzPts val="1360"/>
              <a:buFont typeface="Calibri"/>
              <a:buChar char="•"/>
              <a:defRPr sz="16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3" name="Google Shape;73;p9"/>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9"/>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Text and Content">
  <p:cSld name="Title Text and Content">
    <p:spTree>
      <p:nvGrpSpPr>
        <p:cNvPr id="1" name="Shape 76"/>
        <p:cNvGrpSpPr/>
        <p:nvPr/>
      </p:nvGrpSpPr>
      <p:grpSpPr>
        <a:xfrm>
          <a:off x="0" y="0"/>
          <a:ext cx="0" cy="0"/>
          <a:chOff x="0" y="0"/>
          <a:chExt cx="0" cy="0"/>
        </a:xfrm>
      </p:grpSpPr>
      <p:sp>
        <p:nvSpPr>
          <p:cNvPr id="77" name="Google Shape;77;p10"/>
          <p:cNvSpPr txBox="1">
            <a:spLocks noGrp="1"/>
          </p:cNvSpPr>
          <p:nvPr>
            <p:ph type="title"/>
          </p:nvPr>
        </p:nvSpPr>
        <p:spPr>
          <a:xfrm>
            <a:off x="661481" y="489293"/>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rgbClr val="4C4184"/>
              </a:buClr>
              <a:buSzPts val="3000"/>
              <a:buFont typeface="Calibri"/>
              <a:buNone/>
              <a:defRPr sz="3000" b="1"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0"/>
          <p:cNvSpPr txBox="1">
            <a:spLocks noGrp="1"/>
          </p:cNvSpPr>
          <p:nvPr>
            <p:ph type="body" idx="1"/>
          </p:nvPr>
        </p:nvSpPr>
        <p:spPr>
          <a:xfrm>
            <a:off x="663575" y="1425909"/>
            <a:ext cx="4092575" cy="2847637"/>
          </a:xfrm>
          <a:prstGeom prst="rect">
            <a:avLst/>
          </a:prstGeom>
          <a:noFill/>
          <a:ln>
            <a:noFill/>
          </a:ln>
        </p:spPr>
        <p:txBody>
          <a:bodyPr spcFirstLastPara="1" wrap="square" lIns="0" tIns="0" rIns="0" bIns="0" anchor="t" anchorCtr="0">
            <a:noAutofit/>
          </a:bodyPr>
          <a:lstStyle>
            <a:lvl1pPr marL="457200" lvl="0" indent="-228600" algn="l">
              <a:lnSpc>
                <a:spcPct val="108750"/>
              </a:lnSpc>
              <a:spcBef>
                <a:spcPts val="0"/>
              </a:spcBef>
              <a:spcAft>
                <a:spcPts val="0"/>
              </a:spcAft>
              <a:buClr>
                <a:schemeClr val="dk1"/>
              </a:buClr>
              <a:buSzPts val="1600"/>
              <a:buNone/>
              <a:defRPr sz="1600" b="1">
                <a:solidFill>
                  <a:schemeClr val="dk1"/>
                </a:solidFill>
              </a:defRPr>
            </a:lvl1pPr>
            <a:lvl2pPr marL="914400" lvl="1" indent="-228600" algn="l">
              <a:lnSpc>
                <a:spcPct val="108750"/>
              </a:lnSpc>
              <a:spcBef>
                <a:spcPts val="0"/>
              </a:spcBef>
              <a:spcAft>
                <a:spcPts val="0"/>
              </a:spcAft>
              <a:buClr>
                <a:schemeClr val="dk1"/>
              </a:buClr>
              <a:buSzPts val="1600"/>
              <a:buNone/>
              <a:defRPr sz="1600">
                <a:solidFill>
                  <a:schemeClr val="dk1"/>
                </a:solidFill>
              </a:defRPr>
            </a:lvl2pPr>
            <a:lvl3pPr marL="1371600" lvl="2" indent="-314960" algn="l">
              <a:lnSpc>
                <a:spcPct val="108750"/>
              </a:lnSpc>
              <a:spcBef>
                <a:spcPts val="1400"/>
              </a:spcBef>
              <a:spcAft>
                <a:spcPts val="0"/>
              </a:spcAft>
              <a:buClr>
                <a:schemeClr val="dk1"/>
              </a:buClr>
              <a:buSzPts val="1360"/>
              <a:buFont typeface="Calibri"/>
              <a:buChar char="•"/>
              <a:defRPr sz="16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9" name="Google Shape;79;p10"/>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0"/>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
        <p:nvSpPr>
          <p:cNvPr id="82" name="Google Shape;82;p10"/>
          <p:cNvSpPr txBox="1">
            <a:spLocks noGrp="1"/>
          </p:cNvSpPr>
          <p:nvPr>
            <p:ph type="body" idx="2"/>
          </p:nvPr>
        </p:nvSpPr>
        <p:spPr>
          <a:xfrm>
            <a:off x="5148263" y="484188"/>
            <a:ext cx="3332162" cy="3382962"/>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1_Title Slide">
  <p:cSld name="1_Title Slide">
    <p:bg>
      <p:bgPr>
        <a:solidFill>
          <a:schemeClr val="lt2"/>
        </a:solidFill>
        <a:effectLst/>
      </p:bgPr>
    </p:bg>
    <p:spTree>
      <p:nvGrpSpPr>
        <p:cNvPr id="1" name="Shape 83"/>
        <p:cNvGrpSpPr/>
        <p:nvPr/>
      </p:nvGrpSpPr>
      <p:grpSpPr>
        <a:xfrm>
          <a:off x="0" y="0"/>
          <a:ext cx="0" cy="0"/>
          <a:chOff x="0" y="0"/>
          <a:chExt cx="0" cy="0"/>
        </a:xfrm>
      </p:grpSpPr>
      <p:sp>
        <p:nvSpPr>
          <p:cNvPr id="84" name="Google Shape;84;p11"/>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1"/>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86" name="Google Shape;86;p1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
        <p:nvSpPr>
          <p:cNvPr id="89" name="Google Shape;89;p11"/>
          <p:cNvSpPr txBox="1">
            <a:spLocks noGrp="1"/>
          </p:cNvSpPr>
          <p:nvPr>
            <p:ph type="body" idx="2"/>
          </p:nvPr>
        </p:nvSpPr>
        <p:spPr>
          <a:xfrm>
            <a:off x="2987824" y="2466409"/>
            <a:ext cx="3168650" cy="154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b="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90" name="Google Shape;90;p11"/>
          <p:cNvSpPr txBox="1">
            <a:spLocks noGrp="1"/>
          </p:cNvSpPr>
          <p:nvPr>
            <p:ph type="body" idx="3"/>
          </p:nvPr>
        </p:nvSpPr>
        <p:spPr>
          <a:xfrm>
            <a:off x="3815556" y="2624710"/>
            <a:ext cx="1512888" cy="144016"/>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Clr>
                <a:schemeClr val="lt1"/>
              </a:buClr>
              <a:buSzPts val="1000"/>
              <a:buNone/>
              <a:defRPr sz="1000">
                <a:solidFill>
                  <a:schemeClr val="lt1"/>
                </a:solidFill>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91" name="Google Shape;91;p11"/>
          <p:cNvPicPr preferRelativeResize="0"/>
          <p:nvPr/>
        </p:nvPicPr>
        <p:blipFill rotWithShape="1">
          <a:blip r:embed="rId2">
            <a:alphaModFix/>
          </a:blip>
          <a:srcRect/>
          <a:stretch/>
        </p:blipFill>
        <p:spPr>
          <a:xfrm>
            <a:off x="3468070" y="268072"/>
            <a:ext cx="2219341" cy="661992"/>
          </a:xfrm>
          <a:prstGeom prst="rect">
            <a:avLst/>
          </a:prstGeom>
          <a:noFill/>
          <a:ln>
            <a:noFill/>
          </a:ln>
        </p:spPr>
      </p:pic>
      <p:pic>
        <p:nvPicPr>
          <p:cNvPr id="92" name="Google Shape;92;p11"/>
          <p:cNvPicPr preferRelativeResize="0"/>
          <p:nvPr/>
        </p:nvPicPr>
        <p:blipFill rotWithShape="1">
          <a:blip r:embed="rId3">
            <a:alphaModFix/>
          </a:blip>
          <a:srcRect/>
          <a:stretch/>
        </p:blipFill>
        <p:spPr>
          <a:xfrm>
            <a:off x="0" y="3452211"/>
            <a:ext cx="9144000" cy="909637"/>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1_Divider Green Humanist Figure">
  <p:cSld name="1_Divider Green Humanist Figure">
    <p:bg>
      <p:bgPr>
        <a:solidFill>
          <a:schemeClr val="dk2"/>
        </a:solidFill>
        <a:effectLst/>
      </p:bgPr>
    </p:bg>
    <p:spTree>
      <p:nvGrpSpPr>
        <p:cNvPr id="1" name="Shape 93"/>
        <p:cNvGrpSpPr/>
        <p:nvPr/>
      </p:nvGrpSpPr>
      <p:grpSpPr>
        <a:xfrm>
          <a:off x="0" y="0"/>
          <a:ext cx="0" cy="0"/>
          <a:chOff x="0" y="0"/>
          <a:chExt cx="0" cy="0"/>
        </a:xfrm>
      </p:grpSpPr>
      <p:sp>
        <p:nvSpPr>
          <p:cNvPr id="94" name="Google Shape;94;p12"/>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5" name="Google Shape;95;p12"/>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96" name="Google Shape;96;p1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1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1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99" name="Google Shape;99;p12"/>
          <p:cNvPicPr preferRelativeResize="0"/>
          <p:nvPr/>
        </p:nvPicPr>
        <p:blipFill rotWithShape="1">
          <a:blip r:embed="rId2">
            <a:alphaModFix/>
          </a:blip>
          <a:srcRect/>
          <a:stretch/>
        </p:blipFill>
        <p:spPr>
          <a:xfrm>
            <a:off x="0" y="4324535"/>
            <a:ext cx="9144000" cy="704621"/>
          </a:xfrm>
          <a:prstGeom prst="rect">
            <a:avLst/>
          </a:prstGeom>
          <a:noFill/>
          <a:ln>
            <a:noFill/>
          </a:ln>
        </p:spPr>
      </p:pic>
      <p:pic>
        <p:nvPicPr>
          <p:cNvPr id="100" name="Google Shape;100;p12"/>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1_Divider Green Speech Bubbles">
  <p:cSld name="1_Divider Green Speech Bubbles">
    <p:bg>
      <p:bgPr>
        <a:solidFill>
          <a:schemeClr val="dk2"/>
        </a:solidFill>
        <a:effectLst/>
      </p:bgPr>
    </p:bg>
    <p:spTree>
      <p:nvGrpSpPr>
        <p:cNvPr id="1" name="Shape 101"/>
        <p:cNvGrpSpPr/>
        <p:nvPr/>
      </p:nvGrpSpPr>
      <p:grpSpPr>
        <a:xfrm>
          <a:off x="0" y="0"/>
          <a:ext cx="0" cy="0"/>
          <a:chOff x="0" y="0"/>
          <a:chExt cx="0" cy="0"/>
        </a:xfrm>
      </p:grpSpPr>
      <p:sp>
        <p:nvSpPr>
          <p:cNvPr id="102" name="Google Shape;102;p13"/>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2"/>
              </a:buClr>
              <a:buSzPts val="2920"/>
              <a:buFont typeface="Calibri"/>
              <a:buNone/>
              <a:defRPr sz="292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13"/>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lt2"/>
              </a:buClr>
              <a:buSzPts val="1600"/>
              <a:buNone/>
              <a:defRPr sz="1600" b="0">
                <a:solidFill>
                  <a:schemeClr val="l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04" name="Google Shape;104;p13"/>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5" name="Google Shape;105;p1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3"/>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pic>
        <p:nvPicPr>
          <p:cNvPr id="107" name="Google Shape;107;p13"/>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08" name="Google Shape;108;p13"/>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Divider Blue Humanist Figure">
  <p:cSld name="1_Divider Blue Humanist Figure">
    <p:bg>
      <p:bgPr>
        <a:solidFill>
          <a:schemeClr val="lt2"/>
        </a:solidFill>
        <a:effectLst/>
      </p:bgPr>
    </p:bg>
    <p:spTree>
      <p:nvGrpSpPr>
        <p:cNvPr id="1" name="Shape 109"/>
        <p:cNvGrpSpPr/>
        <p:nvPr/>
      </p:nvGrpSpPr>
      <p:grpSpPr>
        <a:xfrm>
          <a:off x="0" y="0"/>
          <a:ext cx="0" cy="0"/>
          <a:chOff x="0" y="0"/>
          <a:chExt cx="0" cy="0"/>
        </a:xfrm>
      </p:grpSpPr>
      <p:pic>
        <p:nvPicPr>
          <p:cNvPr id="110" name="Google Shape;110;p14"/>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111" name="Google Shape;111;p14"/>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2" name="Google Shape;112;p14"/>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13" name="Google Shape;113;p1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1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1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16" name="Google Shape;116;p14"/>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1_Divider Blue Speech Bubbles">
  <p:cSld name="1_Divider Blue Speech Bubbles">
    <p:bg>
      <p:bgPr>
        <a:solidFill>
          <a:schemeClr val="lt2"/>
        </a:solidFill>
        <a:effectLst/>
      </p:bgPr>
    </p:bg>
    <p:spTree>
      <p:nvGrpSpPr>
        <p:cNvPr id="1" name="Shape 117"/>
        <p:cNvGrpSpPr/>
        <p:nvPr/>
      </p:nvGrpSpPr>
      <p:grpSpPr>
        <a:xfrm>
          <a:off x="0" y="0"/>
          <a:ext cx="0" cy="0"/>
          <a:chOff x="0" y="0"/>
          <a:chExt cx="0" cy="0"/>
        </a:xfrm>
      </p:grpSpPr>
      <p:sp>
        <p:nvSpPr>
          <p:cNvPr id="118" name="Google Shape;118;p15"/>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2"/>
              </a:buClr>
              <a:buSzPts val="2920"/>
              <a:buFont typeface="Calibri"/>
              <a:buNone/>
              <a:defRPr sz="2920" b="1"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15"/>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dk2"/>
              </a:buClr>
              <a:buSzPts val="1600"/>
              <a:buNone/>
              <a:defRPr sz="1600" b="0">
                <a:solidFill>
                  <a:schemeClr val="dk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20" name="Google Shape;120;p1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1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1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23" name="Google Shape;123;p15"/>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24" name="Google Shape;124;p15"/>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Divider Purple Humanist Figure">
  <p:cSld name="1_Divider Purple Humanist Figure">
    <p:bg>
      <p:bgPr>
        <a:solidFill>
          <a:srgbClr val="702F8A"/>
        </a:solidFill>
        <a:effectLst/>
      </p:bgPr>
    </p:bg>
    <p:spTree>
      <p:nvGrpSpPr>
        <p:cNvPr id="1" name="Shape 125"/>
        <p:cNvGrpSpPr/>
        <p:nvPr/>
      </p:nvGrpSpPr>
      <p:grpSpPr>
        <a:xfrm>
          <a:off x="0" y="0"/>
          <a:ext cx="0" cy="0"/>
          <a:chOff x="0" y="0"/>
          <a:chExt cx="0" cy="0"/>
        </a:xfrm>
      </p:grpSpPr>
      <p:pic>
        <p:nvPicPr>
          <p:cNvPr id="126" name="Google Shape;126;p16"/>
          <p:cNvPicPr preferRelativeResize="0"/>
          <p:nvPr/>
        </p:nvPicPr>
        <p:blipFill rotWithShape="1">
          <a:blip r:embed="rId2">
            <a:alphaModFix/>
          </a:blip>
          <a:srcRect/>
          <a:stretch/>
        </p:blipFill>
        <p:spPr>
          <a:xfrm>
            <a:off x="0" y="4324535"/>
            <a:ext cx="9144000" cy="704621"/>
          </a:xfrm>
          <a:prstGeom prst="rect">
            <a:avLst/>
          </a:prstGeom>
          <a:noFill/>
          <a:ln>
            <a:noFill/>
          </a:ln>
        </p:spPr>
      </p:pic>
      <p:sp>
        <p:nvSpPr>
          <p:cNvPr id="127" name="Google Shape;127;p16"/>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8" name="Google Shape;128;p16"/>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29" name="Google Shape;129;p16"/>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16"/>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6"/>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32" name="Google Shape;132;p16"/>
          <p:cNvPicPr preferRelativeResize="0"/>
          <p:nvPr/>
        </p:nvPicPr>
        <p:blipFill rotWithShape="1">
          <a:blip r:embed="rId3">
            <a:alphaModFix/>
          </a:blip>
          <a:srcRect/>
          <a:stretch/>
        </p:blipFill>
        <p:spPr>
          <a:xfrm>
            <a:off x="348493" y="318522"/>
            <a:ext cx="1886400" cy="55734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1_Divider Purple Speech Bubbles">
  <p:cSld name="1_Divider Purple Speech Bubbles">
    <p:bg>
      <p:bgPr>
        <a:solidFill>
          <a:schemeClr val="accent1"/>
        </a:solidFill>
        <a:effectLst/>
      </p:bgPr>
    </p:bg>
    <p:spTree>
      <p:nvGrpSpPr>
        <p:cNvPr id="1" name="Shape 133"/>
        <p:cNvGrpSpPr/>
        <p:nvPr/>
      </p:nvGrpSpPr>
      <p:grpSpPr>
        <a:xfrm>
          <a:off x="0" y="0"/>
          <a:ext cx="0" cy="0"/>
          <a:chOff x="0" y="0"/>
          <a:chExt cx="0" cy="0"/>
        </a:xfrm>
      </p:grpSpPr>
      <p:sp>
        <p:nvSpPr>
          <p:cNvPr id="134" name="Google Shape;134;p17"/>
          <p:cNvSpPr txBox="1">
            <a:spLocks noGrp="1"/>
          </p:cNvSpPr>
          <p:nvPr>
            <p:ph type="title"/>
          </p:nvPr>
        </p:nvSpPr>
        <p:spPr>
          <a:xfrm>
            <a:off x="663575" y="1330191"/>
            <a:ext cx="7816850" cy="7620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accent2"/>
              </a:buClr>
              <a:buSzPts val="2920"/>
              <a:buFont typeface="Calibri"/>
              <a:buNone/>
              <a:defRPr sz="2920" b="1"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17"/>
          <p:cNvSpPr txBox="1">
            <a:spLocks noGrp="1"/>
          </p:cNvSpPr>
          <p:nvPr>
            <p:ph type="body" idx="1"/>
          </p:nvPr>
        </p:nvSpPr>
        <p:spPr>
          <a:xfrm>
            <a:off x="663574" y="2192735"/>
            <a:ext cx="7816851" cy="679747"/>
          </a:xfrm>
          <a:prstGeom prst="rect">
            <a:avLst/>
          </a:prstGeom>
          <a:noFill/>
          <a:ln>
            <a:noFill/>
          </a:ln>
        </p:spPr>
        <p:txBody>
          <a:bodyPr spcFirstLastPara="1" wrap="square" lIns="0" tIns="0" rIns="0" bIns="0" anchor="t" anchorCtr="0">
            <a:noAutofit/>
          </a:bodyPr>
          <a:lstStyle>
            <a:lvl1pPr marL="457200" lvl="0" indent="-228600" algn="ctr">
              <a:lnSpc>
                <a:spcPct val="108750"/>
              </a:lnSpc>
              <a:spcBef>
                <a:spcPts val="0"/>
              </a:spcBef>
              <a:spcAft>
                <a:spcPts val="0"/>
              </a:spcAft>
              <a:buClr>
                <a:schemeClr val="accent2"/>
              </a:buClr>
              <a:buSzPts val="1600"/>
              <a:buNone/>
              <a:defRPr sz="1600" b="0">
                <a:solidFill>
                  <a:schemeClr val="accent2"/>
                </a:solidFill>
              </a:defRPr>
            </a:lvl1pPr>
            <a:lvl2pPr marL="914400" lvl="1" indent="-228600" algn="l">
              <a:lnSpc>
                <a:spcPct val="96666"/>
              </a:lnSpc>
              <a:spcBef>
                <a:spcPts val="0"/>
              </a:spcBef>
              <a:spcAft>
                <a:spcPts val="0"/>
              </a:spcAft>
              <a:buClr>
                <a:srgbClr val="888888"/>
              </a:buClr>
              <a:buSzPts val="1800"/>
              <a:buNone/>
              <a:defRPr sz="1800">
                <a:solidFill>
                  <a:srgbClr val="888888"/>
                </a:solidFill>
              </a:defRPr>
            </a:lvl2pPr>
            <a:lvl3pPr marL="1371600" lvl="2" indent="-228600" algn="l">
              <a:lnSpc>
                <a:spcPct val="108750"/>
              </a:lnSpc>
              <a:spcBef>
                <a:spcPts val="1400"/>
              </a:spcBef>
              <a:spcAft>
                <a:spcPts val="0"/>
              </a:spcAft>
              <a:buClr>
                <a:srgbClr val="888888"/>
              </a:buClr>
              <a:buSzPts val="1360"/>
              <a:buFont typeface="Calibri"/>
              <a:buNone/>
              <a:defRPr sz="1600">
                <a:solidFill>
                  <a:srgbClr val="888888"/>
                </a:solidFill>
              </a:defRPr>
            </a:lvl3pPr>
            <a:lvl4pPr marL="1828800" lvl="3" indent="-228600" algn="l">
              <a:lnSpc>
                <a:spcPct val="124285"/>
              </a:lnSpc>
              <a:spcBef>
                <a:spcPts val="1400"/>
              </a:spcBef>
              <a:spcAft>
                <a:spcPts val="0"/>
              </a:spcAft>
              <a:buClr>
                <a:srgbClr val="888888"/>
              </a:buClr>
              <a:buSzPts val="1190"/>
              <a:buFont typeface="Calibri"/>
              <a:buNone/>
              <a:defRPr sz="1400">
                <a:solidFill>
                  <a:srgbClr val="888888"/>
                </a:solidFill>
              </a:defRPr>
            </a:lvl4pPr>
            <a:lvl5pPr marL="2286000" lvl="4" indent="-228600" algn="l">
              <a:lnSpc>
                <a:spcPct val="124285"/>
              </a:lnSpc>
              <a:spcBef>
                <a:spcPts val="1400"/>
              </a:spcBef>
              <a:spcAft>
                <a:spcPts val="0"/>
              </a:spcAft>
              <a:buClr>
                <a:srgbClr val="888888"/>
              </a:buClr>
              <a:buSzPts val="1190"/>
              <a:buFont typeface="Calibri"/>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36" name="Google Shape;136;p17"/>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17"/>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17"/>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sz="800" b="0" i="0" u="none" strike="noStrike" cap="none">
                <a:solidFill>
                  <a:schemeClr val="lt1"/>
                </a:solidFill>
                <a:latin typeface="Calibri"/>
                <a:ea typeface="Calibri"/>
                <a:cs typeface="Calibri"/>
                <a:sym typeface="Calibri"/>
              </a:defRPr>
            </a:lvl1pPr>
            <a:lvl2pPr marL="0" lvl="1" indent="0" algn="r">
              <a:spcBef>
                <a:spcPts val="0"/>
              </a:spcBef>
              <a:buNone/>
              <a:defRPr sz="800" b="0" i="0" u="none" strike="noStrike" cap="none">
                <a:solidFill>
                  <a:schemeClr val="lt1"/>
                </a:solidFill>
                <a:latin typeface="Calibri"/>
                <a:ea typeface="Calibri"/>
                <a:cs typeface="Calibri"/>
                <a:sym typeface="Calibri"/>
              </a:defRPr>
            </a:lvl2pPr>
            <a:lvl3pPr marL="0" lvl="2" indent="0" algn="r">
              <a:spcBef>
                <a:spcPts val="0"/>
              </a:spcBef>
              <a:buNone/>
              <a:defRPr sz="800" b="0" i="0" u="none" strike="noStrike" cap="none">
                <a:solidFill>
                  <a:schemeClr val="lt1"/>
                </a:solidFill>
                <a:latin typeface="Calibri"/>
                <a:ea typeface="Calibri"/>
                <a:cs typeface="Calibri"/>
                <a:sym typeface="Calibri"/>
              </a:defRPr>
            </a:lvl3pPr>
            <a:lvl4pPr marL="0" lvl="3" indent="0" algn="r">
              <a:spcBef>
                <a:spcPts val="0"/>
              </a:spcBef>
              <a:buNone/>
              <a:defRPr sz="800" b="0" i="0" u="none" strike="noStrike" cap="none">
                <a:solidFill>
                  <a:schemeClr val="lt1"/>
                </a:solidFill>
                <a:latin typeface="Calibri"/>
                <a:ea typeface="Calibri"/>
                <a:cs typeface="Calibri"/>
                <a:sym typeface="Calibri"/>
              </a:defRPr>
            </a:lvl4pPr>
            <a:lvl5pPr marL="0" lvl="4" indent="0" algn="r">
              <a:spcBef>
                <a:spcPts val="0"/>
              </a:spcBef>
              <a:buNone/>
              <a:defRPr sz="800" b="0" i="0" u="none" strike="noStrike" cap="none">
                <a:solidFill>
                  <a:schemeClr val="lt1"/>
                </a:solidFill>
                <a:latin typeface="Calibri"/>
                <a:ea typeface="Calibri"/>
                <a:cs typeface="Calibri"/>
                <a:sym typeface="Calibri"/>
              </a:defRPr>
            </a:lvl5pPr>
            <a:lvl6pPr marL="0" lvl="5" indent="0" algn="r">
              <a:spcBef>
                <a:spcPts val="0"/>
              </a:spcBef>
              <a:buNone/>
              <a:defRPr sz="800" b="0" i="0" u="none" strike="noStrike" cap="none">
                <a:solidFill>
                  <a:schemeClr val="lt1"/>
                </a:solidFill>
                <a:latin typeface="Calibri"/>
                <a:ea typeface="Calibri"/>
                <a:cs typeface="Calibri"/>
                <a:sym typeface="Calibri"/>
              </a:defRPr>
            </a:lvl6pPr>
            <a:lvl7pPr marL="0" lvl="6" indent="0" algn="r">
              <a:spcBef>
                <a:spcPts val="0"/>
              </a:spcBef>
              <a:buNone/>
              <a:defRPr sz="800" b="0" i="0" u="none" strike="noStrike" cap="none">
                <a:solidFill>
                  <a:schemeClr val="lt1"/>
                </a:solidFill>
                <a:latin typeface="Calibri"/>
                <a:ea typeface="Calibri"/>
                <a:cs typeface="Calibri"/>
                <a:sym typeface="Calibri"/>
              </a:defRPr>
            </a:lvl7pPr>
            <a:lvl8pPr marL="0" lvl="7" indent="0" algn="r">
              <a:spcBef>
                <a:spcPts val="0"/>
              </a:spcBef>
              <a:buNone/>
              <a:defRPr sz="800" b="0" i="0" u="none" strike="noStrike" cap="none">
                <a:solidFill>
                  <a:schemeClr val="lt1"/>
                </a:solidFill>
                <a:latin typeface="Calibri"/>
                <a:ea typeface="Calibri"/>
                <a:cs typeface="Calibri"/>
                <a:sym typeface="Calibri"/>
              </a:defRPr>
            </a:lvl8pPr>
            <a:lvl9pPr marL="0" lvl="8" indent="0" algn="r">
              <a:spcBef>
                <a:spcPts val="0"/>
              </a:spcBef>
              <a:buNone/>
              <a:defRPr sz="8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pic>
        <p:nvPicPr>
          <p:cNvPr id="139" name="Google Shape;139;p17"/>
          <p:cNvPicPr preferRelativeResize="0"/>
          <p:nvPr/>
        </p:nvPicPr>
        <p:blipFill rotWithShape="1">
          <a:blip r:embed="rId2">
            <a:alphaModFix/>
          </a:blip>
          <a:srcRect/>
          <a:stretch/>
        </p:blipFill>
        <p:spPr>
          <a:xfrm>
            <a:off x="348493" y="318522"/>
            <a:ext cx="1886400" cy="557345"/>
          </a:xfrm>
          <a:prstGeom prst="rect">
            <a:avLst/>
          </a:prstGeom>
          <a:noFill/>
          <a:ln>
            <a:noFill/>
          </a:ln>
        </p:spPr>
      </p:pic>
      <p:pic>
        <p:nvPicPr>
          <p:cNvPr id="140" name="Google Shape;140;p17"/>
          <p:cNvPicPr preferRelativeResize="0"/>
          <p:nvPr/>
        </p:nvPicPr>
        <p:blipFill rotWithShape="1">
          <a:blip r:embed="rId3">
            <a:alphaModFix/>
          </a:blip>
          <a:srcRect/>
          <a:stretch/>
        </p:blipFill>
        <p:spPr>
          <a:xfrm>
            <a:off x="0" y="4052965"/>
            <a:ext cx="9144000" cy="728733"/>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41"/>
        <p:cNvGrpSpPr/>
        <p:nvPr/>
      </p:nvGrpSpPr>
      <p:grpSpPr>
        <a:xfrm>
          <a:off x="0" y="0"/>
          <a:ext cx="0" cy="0"/>
          <a:chOff x="0" y="0"/>
          <a:chExt cx="0" cy="0"/>
        </a:xfrm>
      </p:grpSpPr>
      <p:sp>
        <p:nvSpPr>
          <p:cNvPr id="142" name="Google Shape;142;p18"/>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3" name="Google Shape;143;p18"/>
          <p:cNvSpPr txBox="1">
            <a:spLocks noGrp="1"/>
          </p:cNvSpPr>
          <p:nvPr>
            <p:ph type="body" idx="1"/>
          </p:nvPr>
        </p:nvSpPr>
        <p:spPr>
          <a:xfrm>
            <a:off x="663575" y="1428749"/>
            <a:ext cx="3720357" cy="2799185"/>
          </a:xfrm>
          <a:prstGeom prst="rect">
            <a:avLst/>
          </a:prstGeom>
          <a:noFill/>
          <a:ln>
            <a:noFill/>
          </a:ln>
        </p:spPr>
        <p:txBody>
          <a:bodyPr spcFirstLastPara="1" wrap="square" lIns="0" tIns="0" rIns="0" bIns="0" anchor="t" anchorCtr="0">
            <a:noAutofit/>
          </a:bodyPr>
          <a:lstStyle>
            <a:lvl1pPr marL="457200" lvl="0" indent="-228600" algn="l">
              <a:lnSpc>
                <a:spcPct val="62142"/>
              </a:lnSpc>
              <a:spcBef>
                <a:spcPts val="0"/>
              </a:spcBef>
              <a:spcAft>
                <a:spcPts val="0"/>
              </a:spcAft>
              <a:buClr>
                <a:schemeClr val="dk1"/>
              </a:buClr>
              <a:buSzPts val="2800"/>
              <a:buNone/>
              <a:defRPr sz="2800"/>
            </a:lvl1pPr>
            <a:lvl2pPr marL="914400" lvl="1" indent="-228600" algn="l">
              <a:lnSpc>
                <a:spcPct val="72500"/>
              </a:lnSpc>
              <a:spcBef>
                <a:spcPts val="0"/>
              </a:spcBef>
              <a:spcAft>
                <a:spcPts val="0"/>
              </a:spcAft>
              <a:buClr>
                <a:schemeClr val="dk1"/>
              </a:buClr>
              <a:buSzPts val="2400"/>
              <a:buNone/>
              <a:defRPr sz="2400"/>
            </a:lvl2pPr>
            <a:lvl3pPr marL="1371600" lvl="2" indent="-336550" algn="l">
              <a:lnSpc>
                <a:spcPct val="87000"/>
              </a:lnSpc>
              <a:spcBef>
                <a:spcPts val="1400"/>
              </a:spcBef>
              <a:spcAft>
                <a:spcPts val="0"/>
              </a:spcAft>
              <a:buClr>
                <a:schemeClr val="dk1"/>
              </a:buClr>
              <a:buSzPts val="1700"/>
              <a:buFont typeface="Calibri"/>
              <a:buChar char="•"/>
              <a:defRPr sz="2000"/>
            </a:lvl3pPr>
            <a:lvl4pPr marL="1828800" lvl="3" indent="-325755" algn="l">
              <a:lnSpc>
                <a:spcPct val="96666"/>
              </a:lnSpc>
              <a:spcBef>
                <a:spcPts val="1400"/>
              </a:spcBef>
              <a:spcAft>
                <a:spcPts val="0"/>
              </a:spcAft>
              <a:buClr>
                <a:schemeClr val="dk1"/>
              </a:buClr>
              <a:buSzPts val="1530"/>
              <a:buFont typeface="Calibri"/>
              <a:buChar char="•"/>
              <a:defRPr sz="1800"/>
            </a:lvl4pPr>
            <a:lvl5pPr marL="2286000" lvl="4" indent="-325754" algn="l">
              <a:lnSpc>
                <a:spcPct val="96666"/>
              </a:lnSpc>
              <a:spcBef>
                <a:spcPts val="1400"/>
              </a:spcBef>
              <a:spcAft>
                <a:spcPts val="0"/>
              </a:spcAft>
              <a:buClr>
                <a:schemeClr val="dk1"/>
              </a:buClr>
              <a:buSzPts val="1530"/>
              <a:buFont typeface="Calibri"/>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44" name="Google Shape;144;p18"/>
          <p:cNvSpPr txBox="1">
            <a:spLocks noGrp="1"/>
          </p:cNvSpPr>
          <p:nvPr>
            <p:ph type="body" idx="2"/>
          </p:nvPr>
        </p:nvSpPr>
        <p:spPr>
          <a:xfrm>
            <a:off x="4756150" y="1428749"/>
            <a:ext cx="3724275" cy="2799185"/>
          </a:xfrm>
          <a:prstGeom prst="rect">
            <a:avLst/>
          </a:prstGeom>
          <a:noFill/>
          <a:ln>
            <a:noFill/>
          </a:ln>
        </p:spPr>
        <p:txBody>
          <a:bodyPr spcFirstLastPara="1" wrap="square" lIns="0" tIns="0" rIns="0" bIns="0" anchor="t" anchorCtr="0">
            <a:noAutofit/>
          </a:bodyPr>
          <a:lstStyle>
            <a:lvl1pPr marL="457200" lvl="0" indent="-228600" algn="l">
              <a:lnSpc>
                <a:spcPct val="62142"/>
              </a:lnSpc>
              <a:spcBef>
                <a:spcPts val="0"/>
              </a:spcBef>
              <a:spcAft>
                <a:spcPts val="0"/>
              </a:spcAft>
              <a:buClr>
                <a:schemeClr val="dk1"/>
              </a:buClr>
              <a:buSzPts val="2800"/>
              <a:buNone/>
              <a:defRPr sz="2800"/>
            </a:lvl1pPr>
            <a:lvl2pPr marL="914400" lvl="1" indent="-228600" algn="l">
              <a:lnSpc>
                <a:spcPct val="72500"/>
              </a:lnSpc>
              <a:spcBef>
                <a:spcPts val="0"/>
              </a:spcBef>
              <a:spcAft>
                <a:spcPts val="0"/>
              </a:spcAft>
              <a:buClr>
                <a:schemeClr val="dk1"/>
              </a:buClr>
              <a:buSzPts val="2400"/>
              <a:buNone/>
              <a:defRPr sz="2400"/>
            </a:lvl2pPr>
            <a:lvl3pPr marL="1371600" lvl="2" indent="-336550" algn="l">
              <a:lnSpc>
                <a:spcPct val="87000"/>
              </a:lnSpc>
              <a:spcBef>
                <a:spcPts val="1400"/>
              </a:spcBef>
              <a:spcAft>
                <a:spcPts val="0"/>
              </a:spcAft>
              <a:buClr>
                <a:schemeClr val="dk1"/>
              </a:buClr>
              <a:buSzPts val="1700"/>
              <a:buFont typeface="Calibri"/>
              <a:buChar char="•"/>
              <a:defRPr sz="2000"/>
            </a:lvl3pPr>
            <a:lvl4pPr marL="1828800" lvl="3" indent="-325755" algn="l">
              <a:lnSpc>
                <a:spcPct val="96666"/>
              </a:lnSpc>
              <a:spcBef>
                <a:spcPts val="1400"/>
              </a:spcBef>
              <a:spcAft>
                <a:spcPts val="0"/>
              </a:spcAft>
              <a:buClr>
                <a:schemeClr val="dk1"/>
              </a:buClr>
              <a:buSzPts val="1530"/>
              <a:buFont typeface="Calibri"/>
              <a:buChar char="•"/>
              <a:defRPr sz="1800"/>
            </a:lvl4pPr>
            <a:lvl5pPr marL="2286000" lvl="4" indent="-325754" algn="l">
              <a:lnSpc>
                <a:spcPct val="96666"/>
              </a:lnSpc>
              <a:spcBef>
                <a:spcPts val="1400"/>
              </a:spcBef>
              <a:spcAft>
                <a:spcPts val="0"/>
              </a:spcAft>
              <a:buClr>
                <a:schemeClr val="dk1"/>
              </a:buClr>
              <a:buSzPts val="1530"/>
              <a:buFont typeface="Calibri"/>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45" name="Google Shape;145;p18"/>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18"/>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18"/>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48"/>
        <p:cNvGrpSpPr/>
        <p:nvPr/>
      </p:nvGrpSpPr>
      <p:grpSpPr>
        <a:xfrm>
          <a:off x="0" y="0"/>
          <a:ext cx="0" cy="0"/>
          <a:chOff x="0" y="0"/>
          <a:chExt cx="0" cy="0"/>
        </a:xfrm>
      </p:grpSpPr>
      <p:sp>
        <p:nvSpPr>
          <p:cNvPr id="149" name="Google Shape;149;p19"/>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86666"/>
              </a:lnSpc>
              <a:spcBef>
                <a:spcPts val="0"/>
              </a:spcBef>
              <a:spcAft>
                <a:spcPts val="0"/>
              </a:spcAft>
              <a:buClr>
                <a:schemeClr val="lt2"/>
              </a:buClr>
              <a:buSzPts val="30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19"/>
          <p:cNvSpPr txBox="1">
            <a:spLocks noGrp="1"/>
          </p:cNvSpPr>
          <p:nvPr>
            <p:ph type="body" idx="1"/>
          </p:nvPr>
        </p:nvSpPr>
        <p:spPr>
          <a:xfrm>
            <a:off x="663575" y="1002180"/>
            <a:ext cx="3728478" cy="479822"/>
          </a:xfrm>
          <a:prstGeom prst="rect">
            <a:avLst/>
          </a:prstGeom>
          <a:noFill/>
          <a:ln>
            <a:noFill/>
          </a:ln>
        </p:spPr>
        <p:txBody>
          <a:bodyPr spcFirstLastPara="1" wrap="square" lIns="0" tIns="0" rIns="0" bIns="0" anchor="b" anchorCtr="0">
            <a:noAutofit/>
          </a:bodyPr>
          <a:lstStyle>
            <a:lvl1pPr marL="457200" lvl="0" indent="-228600" algn="l">
              <a:lnSpc>
                <a:spcPct val="72500"/>
              </a:lnSpc>
              <a:spcBef>
                <a:spcPts val="0"/>
              </a:spcBef>
              <a:spcAft>
                <a:spcPts val="0"/>
              </a:spcAft>
              <a:buClr>
                <a:schemeClr val="dk1"/>
              </a:buClr>
              <a:buSzPts val="2400"/>
              <a:buNone/>
              <a:defRPr sz="2400" b="1"/>
            </a:lvl1pPr>
            <a:lvl2pPr marL="914400" lvl="1" indent="-228600" algn="l">
              <a:lnSpc>
                <a:spcPct val="87000"/>
              </a:lnSpc>
              <a:spcBef>
                <a:spcPts val="0"/>
              </a:spcBef>
              <a:spcAft>
                <a:spcPts val="0"/>
              </a:spcAft>
              <a:buClr>
                <a:schemeClr val="dk1"/>
              </a:buClr>
              <a:buSzPts val="2000"/>
              <a:buNone/>
              <a:defRPr sz="2000" b="1"/>
            </a:lvl2pPr>
            <a:lvl3pPr marL="1371600" lvl="2" indent="-228600" algn="l">
              <a:lnSpc>
                <a:spcPct val="96666"/>
              </a:lnSpc>
              <a:spcBef>
                <a:spcPts val="1400"/>
              </a:spcBef>
              <a:spcAft>
                <a:spcPts val="0"/>
              </a:spcAft>
              <a:buClr>
                <a:schemeClr val="dk1"/>
              </a:buClr>
              <a:buSzPts val="1530"/>
              <a:buFont typeface="Calibri"/>
              <a:buNone/>
              <a:defRPr sz="1800" b="1"/>
            </a:lvl3pPr>
            <a:lvl4pPr marL="1828800" lvl="3" indent="-228600" algn="l">
              <a:lnSpc>
                <a:spcPct val="108750"/>
              </a:lnSpc>
              <a:spcBef>
                <a:spcPts val="1400"/>
              </a:spcBef>
              <a:spcAft>
                <a:spcPts val="0"/>
              </a:spcAft>
              <a:buClr>
                <a:schemeClr val="dk1"/>
              </a:buClr>
              <a:buSzPts val="1360"/>
              <a:buFont typeface="Calibri"/>
              <a:buNone/>
              <a:defRPr sz="1600" b="1"/>
            </a:lvl4pPr>
            <a:lvl5pPr marL="2286000" lvl="4" indent="-228600" algn="l">
              <a:lnSpc>
                <a:spcPct val="108750"/>
              </a:lnSpc>
              <a:spcBef>
                <a:spcPts val="1400"/>
              </a:spcBef>
              <a:spcAft>
                <a:spcPts val="0"/>
              </a:spcAft>
              <a:buClr>
                <a:schemeClr val="dk1"/>
              </a:buClr>
              <a:buSzPts val="1360"/>
              <a:buFont typeface="Calibri"/>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51" name="Google Shape;151;p19"/>
          <p:cNvSpPr txBox="1">
            <a:spLocks noGrp="1"/>
          </p:cNvSpPr>
          <p:nvPr>
            <p:ph type="body" idx="2"/>
          </p:nvPr>
        </p:nvSpPr>
        <p:spPr>
          <a:xfrm>
            <a:off x="663574" y="1631156"/>
            <a:ext cx="3730625" cy="2668786"/>
          </a:xfrm>
          <a:prstGeom prst="rect">
            <a:avLst/>
          </a:prstGeom>
          <a:noFill/>
          <a:ln>
            <a:noFill/>
          </a:ln>
        </p:spPr>
        <p:txBody>
          <a:bodyPr spcFirstLastPara="1" wrap="square" lIns="0" tIns="0" rIns="0" bIns="0" anchor="t" anchorCtr="0">
            <a:noAutofit/>
          </a:bodyPr>
          <a:lstStyle>
            <a:lvl1pPr marL="457200" lvl="0" indent="-228600" algn="l">
              <a:lnSpc>
                <a:spcPct val="72500"/>
              </a:lnSpc>
              <a:spcBef>
                <a:spcPts val="0"/>
              </a:spcBef>
              <a:spcAft>
                <a:spcPts val="0"/>
              </a:spcAft>
              <a:buClr>
                <a:schemeClr val="dk1"/>
              </a:buClr>
              <a:buSzPts val="2400"/>
              <a:buNone/>
              <a:defRPr sz="2400"/>
            </a:lvl1pPr>
            <a:lvl2pPr marL="914400" lvl="1" indent="-228600" algn="l">
              <a:lnSpc>
                <a:spcPct val="87000"/>
              </a:lnSpc>
              <a:spcBef>
                <a:spcPts val="0"/>
              </a:spcBef>
              <a:spcAft>
                <a:spcPts val="0"/>
              </a:spcAft>
              <a:buClr>
                <a:schemeClr val="dk1"/>
              </a:buClr>
              <a:buSzPts val="2000"/>
              <a:buNone/>
              <a:defRPr sz="2000"/>
            </a:lvl2pPr>
            <a:lvl3pPr marL="1371600" lvl="2" indent="-325755" algn="l">
              <a:lnSpc>
                <a:spcPct val="96666"/>
              </a:lnSpc>
              <a:spcBef>
                <a:spcPts val="1400"/>
              </a:spcBef>
              <a:spcAft>
                <a:spcPts val="0"/>
              </a:spcAft>
              <a:buClr>
                <a:schemeClr val="dk1"/>
              </a:buClr>
              <a:buSzPts val="1530"/>
              <a:buFont typeface="Calibri"/>
              <a:buChar char="•"/>
              <a:defRPr sz="18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52" name="Google Shape;152;p19"/>
          <p:cNvSpPr txBox="1">
            <a:spLocks noGrp="1"/>
          </p:cNvSpPr>
          <p:nvPr>
            <p:ph type="body" idx="3"/>
          </p:nvPr>
        </p:nvSpPr>
        <p:spPr>
          <a:xfrm>
            <a:off x="4758461" y="1002180"/>
            <a:ext cx="3721964" cy="479822"/>
          </a:xfrm>
          <a:prstGeom prst="rect">
            <a:avLst/>
          </a:prstGeom>
          <a:noFill/>
          <a:ln>
            <a:noFill/>
          </a:ln>
        </p:spPr>
        <p:txBody>
          <a:bodyPr spcFirstLastPara="1" wrap="square" lIns="0" tIns="0" rIns="0" bIns="0" anchor="b" anchorCtr="0">
            <a:noAutofit/>
          </a:bodyPr>
          <a:lstStyle>
            <a:lvl1pPr marL="457200" lvl="0" indent="-228600" algn="l">
              <a:lnSpc>
                <a:spcPct val="72500"/>
              </a:lnSpc>
              <a:spcBef>
                <a:spcPts val="0"/>
              </a:spcBef>
              <a:spcAft>
                <a:spcPts val="0"/>
              </a:spcAft>
              <a:buClr>
                <a:schemeClr val="dk1"/>
              </a:buClr>
              <a:buSzPts val="2400"/>
              <a:buNone/>
              <a:defRPr sz="2400" b="1"/>
            </a:lvl1pPr>
            <a:lvl2pPr marL="914400" lvl="1" indent="-228600" algn="l">
              <a:lnSpc>
                <a:spcPct val="87000"/>
              </a:lnSpc>
              <a:spcBef>
                <a:spcPts val="0"/>
              </a:spcBef>
              <a:spcAft>
                <a:spcPts val="0"/>
              </a:spcAft>
              <a:buClr>
                <a:schemeClr val="dk1"/>
              </a:buClr>
              <a:buSzPts val="2000"/>
              <a:buNone/>
              <a:defRPr sz="2000" b="1"/>
            </a:lvl2pPr>
            <a:lvl3pPr marL="1371600" lvl="2" indent="-228600" algn="l">
              <a:lnSpc>
                <a:spcPct val="96666"/>
              </a:lnSpc>
              <a:spcBef>
                <a:spcPts val="1400"/>
              </a:spcBef>
              <a:spcAft>
                <a:spcPts val="0"/>
              </a:spcAft>
              <a:buClr>
                <a:schemeClr val="dk1"/>
              </a:buClr>
              <a:buSzPts val="1530"/>
              <a:buFont typeface="Calibri"/>
              <a:buNone/>
              <a:defRPr sz="1800" b="1"/>
            </a:lvl3pPr>
            <a:lvl4pPr marL="1828800" lvl="3" indent="-228600" algn="l">
              <a:lnSpc>
                <a:spcPct val="108750"/>
              </a:lnSpc>
              <a:spcBef>
                <a:spcPts val="1400"/>
              </a:spcBef>
              <a:spcAft>
                <a:spcPts val="0"/>
              </a:spcAft>
              <a:buClr>
                <a:schemeClr val="dk1"/>
              </a:buClr>
              <a:buSzPts val="1360"/>
              <a:buFont typeface="Calibri"/>
              <a:buNone/>
              <a:defRPr sz="1600" b="1"/>
            </a:lvl4pPr>
            <a:lvl5pPr marL="2286000" lvl="4" indent="-228600" algn="l">
              <a:lnSpc>
                <a:spcPct val="108750"/>
              </a:lnSpc>
              <a:spcBef>
                <a:spcPts val="1400"/>
              </a:spcBef>
              <a:spcAft>
                <a:spcPts val="0"/>
              </a:spcAft>
              <a:buClr>
                <a:schemeClr val="dk1"/>
              </a:buClr>
              <a:buSzPts val="1360"/>
              <a:buFont typeface="Calibri"/>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53" name="Google Shape;153;p19"/>
          <p:cNvSpPr txBox="1">
            <a:spLocks noGrp="1"/>
          </p:cNvSpPr>
          <p:nvPr>
            <p:ph type="body" idx="4"/>
          </p:nvPr>
        </p:nvSpPr>
        <p:spPr>
          <a:xfrm>
            <a:off x="4756150" y="1631156"/>
            <a:ext cx="3724275" cy="2668786"/>
          </a:xfrm>
          <a:prstGeom prst="rect">
            <a:avLst/>
          </a:prstGeom>
          <a:noFill/>
          <a:ln>
            <a:noFill/>
          </a:ln>
        </p:spPr>
        <p:txBody>
          <a:bodyPr spcFirstLastPara="1" wrap="square" lIns="0" tIns="0" rIns="0" bIns="0" anchor="t" anchorCtr="0">
            <a:noAutofit/>
          </a:bodyPr>
          <a:lstStyle>
            <a:lvl1pPr marL="457200" lvl="0" indent="-228600" algn="l">
              <a:lnSpc>
                <a:spcPct val="72500"/>
              </a:lnSpc>
              <a:spcBef>
                <a:spcPts val="0"/>
              </a:spcBef>
              <a:spcAft>
                <a:spcPts val="0"/>
              </a:spcAft>
              <a:buClr>
                <a:schemeClr val="dk1"/>
              </a:buClr>
              <a:buSzPts val="2400"/>
              <a:buNone/>
              <a:defRPr sz="2400"/>
            </a:lvl1pPr>
            <a:lvl2pPr marL="914400" lvl="1" indent="-228600" algn="l">
              <a:lnSpc>
                <a:spcPct val="87000"/>
              </a:lnSpc>
              <a:spcBef>
                <a:spcPts val="0"/>
              </a:spcBef>
              <a:spcAft>
                <a:spcPts val="0"/>
              </a:spcAft>
              <a:buClr>
                <a:schemeClr val="dk1"/>
              </a:buClr>
              <a:buSzPts val="2000"/>
              <a:buNone/>
              <a:defRPr sz="2000"/>
            </a:lvl2pPr>
            <a:lvl3pPr marL="1371600" lvl="2" indent="-325755" algn="l">
              <a:lnSpc>
                <a:spcPct val="96666"/>
              </a:lnSpc>
              <a:spcBef>
                <a:spcPts val="1400"/>
              </a:spcBef>
              <a:spcAft>
                <a:spcPts val="0"/>
              </a:spcAft>
              <a:buClr>
                <a:schemeClr val="dk1"/>
              </a:buClr>
              <a:buSzPts val="1530"/>
              <a:buFont typeface="Calibri"/>
              <a:buChar char="•"/>
              <a:defRPr sz="1800"/>
            </a:lvl3pPr>
            <a:lvl4pPr marL="1828800" lvl="3" indent="-314960" algn="l">
              <a:lnSpc>
                <a:spcPct val="108750"/>
              </a:lnSpc>
              <a:spcBef>
                <a:spcPts val="1400"/>
              </a:spcBef>
              <a:spcAft>
                <a:spcPts val="0"/>
              </a:spcAft>
              <a:buClr>
                <a:schemeClr val="dk1"/>
              </a:buClr>
              <a:buSzPts val="1360"/>
              <a:buFont typeface="Calibri"/>
              <a:buChar char="•"/>
              <a:defRPr sz="1600"/>
            </a:lvl4pPr>
            <a:lvl5pPr marL="2286000" lvl="4" indent="-314960" algn="l">
              <a:lnSpc>
                <a:spcPct val="108750"/>
              </a:lnSpc>
              <a:spcBef>
                <a:spcPts val="1400"/>
              </a:spcBef>
              <a:spcAft>
                <a:spcPts val="0"/>
              </a:spcAft>
              <a:buClr>
                <a:schemeClr val="dk1"/>
              </a:buClr>
              <a:buSzPts val="1360"/>
              <a:buFont typeface="Calibri"/>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54" name="Google Shape;154;p19"/>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19"/>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p19"/>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7"/>
        <p:cNvGrpSpPr/>
        <p:nvPr/>
      </p:nvGrpSpPr>
      <p:grpSpPr>
        <a:xfrm>
          <a:off x="0" y="0"/>
          <a:ext cx="0" cy="0"/>
          <a:chOff x="0" y="0"/>
          <a:chExt cx="0" cy="0"/>
        </a:xfrm>
      </p:grpSpPr>
      <p:sp>
        <p:nvSpPr>
          <p:cNvPr id="158" name="Google Shape;158;p20"/>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9" name="Google Shape;159;p20"/>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20"/>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20"/>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2"/>
        <p:cNvGrpSpPr/>
        <p:nvPr/>
      </p:nvGrpSpPr>
      <p:grpSpPr>
        <a:xfrm>
          <a:off x="0" y="0"/>
          <a:ext cx="0" cy="0"/>
          <a:chOff x="0" y="0"/>
          <a:chExt cx="0" cy="0"/>
        </a:xfrm>
      </p:grpSpPr>
      <p:sp>
        <p:nvSpPr>
          <p:cNvPr id="163" name="Google Shape;163;p2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4" name="Google Shape;164;p2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2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66"/>
        <p:cNvGrpSpPr/>
        <p:nvPr/>
      </p:nvGrpSpPr>
      <p:grpSpPr>
        <a:xfrm>
          <a:off x="0" y="0"/>
          <a:ext cx="0" cy="0"/>
          <a:chOff x="0" y="0"/>
          <a:chExt cx="0" cy="0"/>
        </a:xfrm>
      </p:grpSpPr>
      <p:sp>
        <p:nvSpPr>
          <p:cNvPr id="167" name="Google Shape;167;p22"/>
          <p:cNvSpPr txBox="1">
            <a:spLocks noGrp="1"/>
          </p:cNvSpPr>
          <p:nvPr>
            <p:ph type="title"/>
          </p:nvPr>
        </p:nvSpPr>
        <p:spPr>
          <a:xfrm>
            <a:off x="663575" y="204787"/>
            <a:ext cx="2801939" cy="871538"/>
          </a:xfrm>
          <a:prstGeom prst="rect">
            <a:avLst/>
          </a:prstGeom>
          <a:noFill/>
          <a:ln>
            <a:noFill/>
          </a:ln>
        </p:spPr>
        <p:txBody>
          <a:bodyPr spcFirstLastPara="1" wrap="square" lIns="0" tIns="0" rIns="0" bIns="0" anchor="b" anchorCtr="0">
            <a:noAutofit/>
          </a:bodyPr>
          <a:lstStyle>
            <a:lvl1pPr lvl="0" algn="l">
              <a:lnSpc>
                <a:spcPct val="130000"/>
              </a:lnSpc>
              <a:spcBef>
                <a:spcPts val="0"/>
              </a:spcBef>
              <a:spcAft>
                <a:spcPts val="0"/>
              </a:spcAft>
              <a:buClr>
                <a:schemeClr val="lt2"/>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8" name="Google Shape;168;p22"/>
          <p:cNvSpPr txBox="1">
            <a:spLocks noGrp="1"/>
          </p:cNvSpPr>
          <p:nvPr>
            <p:ph type="body" idx="1"/>
          </p:nvPr>
        </p:nvSpPr>
        <p:spPr>
          <a:xfrm>
            <a:off x="3575050" y="204789"/>
            <a:ext cx="4905375" cy="402314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Clr>
                <a:schemeClr val="dk1"/>
              </a:buClr>
              <a:buSzPts val="3200"/>
              <a:buNone/>
              <a:defRPr sz="3200"/>
            </a:lvl1pPr>
            <a:lvl2pPr marL="914400" lvl="1" indent="-228600" algn="l">
              <a:lnSpc>
                <a:spcPct val="62142"/>
              </a:lnSpc>
              <a:spcBef>
                <a:spcPts val="0"/>
              </a:spcBef>
              <a:spcAft>
                <a:spcPts val="0"/>
              </a:spcAft>
              <a:buClr>
                <a:schemeClr val="dk1"/>
              </a:buClr>
              <a:buSzPts val="2800"/>
              <a:buNone/>
              <a:defRPr sz="2800"/>
            </a:lvl2pPr>
            <a:lvl3pPr marL="1371600" lvl="2" indent="-358139" algn="l">
              <a:lnSpc>
                <a:spcPct val="72500"/>
              </a:lnSpc>
              <a:spcBef>
                <a:spcPts val="1400"/>
              </a:spcBef>
              <a:spcAft>
                <a:spcPts val="0"/>
              </a:spcAft>
              <a:buClr>
                <a:schemeClr val="dk1"/>
              </a:buClr>
              <a:buSzPts val="2040"/>
              <a:buFont typeface="Calibri"/>
              <a:buChar char="•"/>
              <a:defRPr sz="2400"/>
            </a:lvl3pPr>
            <a:lvl4pPr marL="1828800" lvl="3" indent="-336550" algn="l">
              <a:lnSpc>
                <a:spcPct val="87000"/>
              </a:lnSpc>
              <a:spcBef>
                <a:spcPts val="1400"/>
              </a:spcBef>
              <a:spcAft>
                <a:spcPts val="0"/>
              </a:spcAft>
              <a:buClr>
                <a:schemeClr val="dk1"/>
              </a:buClr>
              <a:buSzPts val="1700"/>
              <a:buFont typeface="Calibri"/>
              <a:buChar char="•"/>
              <a:defRPr sz="2000"/>
            </a:lvl4pPr>
            <a:lvl5pPr marL="2286000" lvl="4" indent="-336550" algn="l">
              <a:lnSpc>
                <a:spcPct val="87000"/>
              </a:lnSpc>
              <a:spcBef>
                <a:spcPts val="1400"/>
              </a:spcBef>
              <a:spcAft>
                <a:spcPts val="0"/>
              </a:spcAft>
              <a:buClr>
                <a:schemeClr val="dk1"/>
              </a:buClr>
              <a:buSzPts val="1700"/>
              <a:buFont typeface="Calibri"/>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69" name="Google Shape;169;p22"/>
          <p:cNvSpPr txBox="1">
            <a:spLocks noGrp="1"/>
          </p:cNvSpPr>
          <p:nvPr>
            <p:ph type="body" idx="2"/>
          </p:nvPr>
        </p:nvSpPr>
        <p:spPr>
          <a:xfrm>
            <a:off x="663575" y="1076327"/>
            <a:ext cx="2801939" cy="3164934"/>
          </a:xfrm>
          <a:prstGeom prst="rect">
            <a:avLst/>
          </a:prstGeom>
          <a:noFill/>
          <a:ln>
            <a:noFill/>
          </a:ln>
        </p:spPr>
        <p:txBody>
          <a:bodyPr spcFirstLastPara="1" wrap="square" lIns="0" tIns="0" rIns="0" bIns="0" anchor="t" anchorCtr="0">
            <a:noAutofit/>
          </a:bodyPr>
          <a:lstStyle>
            <a:lvl1pPr marL="457200" lvl="0" indent="-228600" algn="l">
              <a:lnSpc>
                <a:spcPct val="124285"/>
              </a:lnSpc>
              <a:spcBef>
                <a:spcPts val="0"/>
              </a:spcBef>
              <a:spcAft>
                <a:spcPts val="0"/>
              </a:spcAft>
              <a:buClr>
                <a:schemeClr val="dk1"/>
              </a:buClr>
              <a:buSzPts val="1400"/>
              <a:buNone/>
              <a:defRPr sz="1400"/>
            </a:lvl1pPr>
            <a:lvl2pPr marL="914400" lvl="1" indent="-228600" algn="l">
              <a:lnSpc>
                <a:spcPct val="145000"/>
              </a:lnSpc>
              <a:spcBef>
                <a:spcPts val="0"/>
              </a:spcBef>
              <a:spcAft>
                <a:spcPts val="0"/>
              </a:spcAft>
              <a:buClr>
                <a:schemeClr val="dk1"/>
              </a:buClr>
              <a:buSzPts val="1200"/>
              <a:buNone/>
              <a:defRPr sz="1200"/>
            </a:lvl2pPr>
            <a:lvl3pPr marL="1371600" lvl="2" indent="-228600" algn="l">
              <a:lnSpc>
                <a:spcPct val="174000"/>
              </a:lnSpc>
              <a:spcBef>
                <a:spcPts val="1400"/>
              </a:spcBef>
              <a:spcAft>
                <a:spcPts val="0"/>
              </a:spcAft>
              <a:buClr>
                <a:schemeClr val="dk1"/>
              </a:buClr>
              <a:buSzPts val="850"/>
              <a:buFont typeface="Calibri"/>
              <a:buNone/>
              <a:defRPr sz="1000"/>
            </a:lvl3pPr>
            <a:lvl4pPr marL="1828800" lvl="3" indent="-228600" algn="l">
              <a:lnSpc>
                <a:spcPct val="193333"/>
              </a:lnSpc>
              <a:spcBef>
                <a:spcPts val="1400"/>
              </a:spcBef>
              <a:spcAft>
                <a:spcPts val="0"/>
              </a:spcAft>
              <a:buClr>
                <a:schemeClr val="dk1"/>
              </a:buClr>
              <a:buSzPts val="765"/>
              <a:buFont typeface="Calibri"/>
              <a:buNone/>
              <a:defRPr sz="900"/>
            </a:lvl4pPr>
            <a:lvl5pPr marL="2286000" lvl="4" indent="-228600" algn="l">
              <a:lnSpc>
                <a:spcPct val="193333"/>
              </a:lnSpc>
              <a:spcBef>
                <a:spcPts val="1400"/>
              </a:spcBef>
              <a:spcAft>
                <a:spcPts val="0"/>
              </a:spcAft>
              <a:buClr>
                <a:schemeClr val="dk1"/>
              </a:buClr>
              <a:buSzPts val="765"/>
              <a:buFont typeface="Calibri"/>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70" name="Google Shape;170;p22"/>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1" name="Google Shape;171;p22"/>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22"/>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73"/>
        <p:cNvGrpSpPr/>
        <p:nvPr/>
      </p:nvGrpSpPr>
      <p:grpSpPr>
        <a:xfrm>
          <a:off x="0" y="0"/>
          <a:ext cx="0" cy="0"/>
          <a:chOff x="0" y="0"/>
          <a:chExt cx="0" cy="0"/>
        </a:xfrm>
      </p:grpSpPr>
      <p:sp>
        <p:nvSpPr>
          <p:cNvPr id="174" name="Google Shape;174;p23"/>
          <p:cNvSpPr txBox="1">
            <a:spLocks noGrp="1"/>
          </p:cNvSpPr>
          <p:nvPr>
            <p:ph type="title"/>
          </p:nvPr>
        </p:nvSpPr>
        <p:spPr>
          <a:xfrm>
            <a:off x="663575" y="3600450"/>
            <a:ext cx="6932761" cy="425054"/>
          </a:xfrm>
          <a:prstGeom prst="rect">
            <a:avLst/>
          </a:prstGeom>
          <a:noFill/>
          <a:ln>
            <a:noFill/>
          </a:ln>
        </p:spPr>
        <p:txBody>
          <a:bodyPr spcFirstLastPara="1" wrap="square" lIns="0" tIns="0" rIns="0" bIns="0" anchor="b" anchorCtr="0">
            <a:noAutofit/>
          </a:bodyPr>
          <a:lstStyle>
            <a:lvl1pPr lvl="0" algn="l">
              <a:lnSpc>
                <a:spcPct val="130000"/>
              </a:lnSpc>
              <a:spcBef>
                <a:spcPts val="0"/>
              </a:spcBef>
              <a:spcAft>
                <a:spcPts val="0"/>
              </a:spcAft>
              <a:buClr>
                <a:schemeClr val="lt2"/>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5" name="Google Shape;175;p23"/>
          <p:cNvSpPr>
            <a:spLocks noGrp="1"/>
          </p:cNvSpPr>
          <p:nvPr>
            <p:ph type="pic" idx="2"/>
          </p:nvPr>
        </p:nvSpPr>
        <p:spPr>
          <a:xfrm>
            <a:off x="663575" y="459581"/>
            <a:ext cx="7816850" cy="30861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chemeClr val="dk1"/>
              </a:buClr>
              <a:buSzPts val="3200"/>
              <a:buFont typeface="Arial"/>
              <a:buNone/>
              <a:defRPr sz="3200" b="1" i="0" u="none" strike="noStrike" cap="none">
                <a:solidFill>
                  <a:schemeClr val="dk1"/>
                </a:solidFill>
                <a:latin typeface="Calibri"/>
                <a:ea typeface="Calibri"/>
                <a:cs typeface="Calibri"/>
                <a:sym typeface="Calibri"/>
              </a:defRPr>
            </a:lvl1pPr>
            <a:lvl2pPr marR="0" lvl="1" algn="l" rtl="0">
              <a:lnSpc>
                <a:spcPct val="62142"/>
              </a:lnSpc>
              <a:spcBef>
                <a:spcPts val="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72500"/>
              </a:lnSpc>
              <a:spcBef>
                <a:spcPts val="1400"/>
              </a:spcBef>
              <a:spcAft>
                <a:spcPts val="0"/>
              </a:spcAft>
              <a:buClr>
                <a:schemeClr val="dk1"/>
              </a:buClr>
              <a:buSzPts val="2040"/>
              <a:buFont typeface="Calibri"/>
              <a:buNone/>
              <a:defRPr sz="2400" b="0" i="0" u="none" strike="noStrike" cap="none">
                <a:solidFill>
                  <a:schemeClr val="dk1"/>
                </a:solidFill>
                <a:latin typeface="Calibri"/>
                <a:ea typeface="Calibri"/>
                <a:cs typeface="Calibri"/>
                <a:sym typeface="Calibri"/>
              </a:defRPr>
            </a:lvl3pPr>
            <a:lvl4pPr marR="0" lvl="3" algn="l" rtl="0">
              <a:lnSpc>
                <a:spcPct val="87000"/>
              </a:lnSpc>
              <a:spcBef>
                <a:spcPts val="1400"/>
              </a:spcBef>
              <a:spcAft>
                <a:spcPts val="0"/>
              </a:spcAft>
              <a:buClr>
                <a:schemeClr val="dk1"/>
              </a:buClr>
              <a:buSzPts val="1700"/>
              <a:buFont typeface="Calibri"/>
              <a:buNone/>
              <a:defRPr sz="2000" b="0" i="0" u="none" strike="noStrike" cap="none">
                <a:solidFill>
                  <a:schemeClr val="dk1"/>
                </a:solidFill>
                <a:latin typeface="Calibri"/>
                <a:ea typeface="Calibri"/>
                <a:cs typeface="Calibri"/>
                <a:sym typeface="Calibri"/>
              </a:defRPr>
            </a:lvl4pPr>
            <a:lvl5pPr marR="0" lvl="4" algn="l" rtl="0">
              <a:lnSpc>
                <a:spcPct val="87000"/>
              </a:lnSpc>
              <a:spcBef>
                <a:spcPts val="1400"/>
              </a:spcBef>
              <a:spcAft>
                <a:spcPts val="0"/>
              </a:spcAft>
              <a:buClr>
                <a:schemeClr val="dk1"/>
              </a:buClr>
              <a:buSzPts val="1700"/>
              <a:buFont typeface="Calibri"/>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6" name="Google Shape;176;p23"/>
          <p:cNvSpPr txBox="1">
            <a:spLocks noGrp="1"/>
          </p:cNvSpPr>
          <p:nvPr>
            <p:ph type="body" idx="1"/>
          </p:nvPr>
        </p:nvSpPr>
        <p:spPr>
          <a:xfrm>
            <a:off x="663575" y="4025503"/>
            <a:ext cx="6932761" cy="603647"/>
          </a:xfrm>
          <a:prstGeom prst="rect">
            <a:avLst/>
          </a:prstGeom>
          <a:noFill/>
          <a:ln>
            <a:noFill/>
          </a:ln>
        </p:spPr>
        <p:txBody>
          <a:bodyPr spcFirstLastPara="1" wrap="square" lIns="0" tIns="0" rIns="0" bIns="0" anchor="t" anchorCtr="0">
            <a:noAutofit/>
          </a:bodyPr>
          <a:lstStyle>
            <a:lvl1pPr marL="457200" lvl="0" indent="-228600" algn="l">
              <a:lnSpc>
                <a:spcPct val="124285"/>
              </a:lnSpc>
              <a:spcBef>
                <a:spcPts val="0"/>
              </a:spcBef>
              <a:spcAft>
                <a:spcPts val="0"/>
              </a:spcAft>
              <a:buClr>
                <a:schemeClr val="dk1"/>
              </a:buClr>
              <a:buSzPts val="1400"/>
              <a:buNone/>
              <a:defRPr sz="1400"/>
            </a:lvl1pPr>
            <a:lvl2pPr marL="914400" lvl="1" indent="-228600" algn="l">
              <a:lnSpc>
                <a:spcPct val="145000"/>
              </a:lnSpc>
              <a:spcBef>
                <a:spcPts val="0"/>
              </a:spcBef>
              <a:spcAft>
                <a:spcPts val="0"/>
              </a:spcAft>
              <a:buClr>
                <a:schemeClr val="dk1"/>
              </a:buClr>
              <a:buSzPts val="1200"/>
              <a:buNone/>
              <a:defRPr sz="1200"/>
            </a:lvl2pPr>
            <a:lvl3pPr marL="1371600" lvl="2" indent="-228600" algn="l">
              <a:lnSpc>
                <a:spcPct val="174000"/>
              </a:lnSpc>
              <a:spcBef>
                <a:spcPts val="1400"/>
              </a:spcBef>
              <a:spcAft>
                <a:spcPts val="0"/>
              </a:spcAft>
              <a:buClr>
                <a:schemeClr val="dk1"/>
              </a:buClr>
              <a:buSzPts val="850"/>
              <a:buFont typeface="Calibri"/>
              <a:buNone/>
              <a:defRPr sz="1000"/>
            </a:lvl3pPr>
            <a:lvl4pPr marL="1828800" lvl="3" indent="-228600" algn="l">
              <a:lnSpc>
                <a:spcPct val="193333"/>
              </a:lnSpc>
              <a:spcBef>
                <a:spcPts val="1400"/>
              </a:spcBef>
              <a:spcAft>
                <a:spcPts val="0"/>
              </a:spcAft>
              <a:buClr>
                <a:schemeClr val="dk1"/>
              </a:buClr>
              <a:buSzPts val="765"/>
              <a:buFont typeface="Calibri"/>
              <a:buNone/>
              <a:defRPr sz="900"/>
            </a:lvl4pPr>
            <a:lvl5pPr marL="2286000" lvl="4" indent="-228600" algn="l">
              <a:lnSpc>
                <a:spcPct val="193333"/>
              </a:lnSpc>
              <a:spcBef>
                <a:spcPts val="1400"/>
              </a:spcBef>
              <a:spcAft>
                <a:spcPts val="0"/>
              </a:spcAft>
              <a:buClr>
                <a:schemeClr val="dk1"/>
              </a:buClr>
              <a:buSzPts val="765"/>
              <a:buFont typeface="Calibri"/>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77" name="Google Shape;177;p23"/>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23"/>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23"/>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0"/>
        <p:cNvGrpSpPr/>
        <p:nvPr/>
      </p:nvGrpSpPr>
      <p:grpSpPr>
        <a:xfrm>
          <a:off x="0" y="0"/>
          <a:ext cx="0" cy="0"/>
          <a:chOff x="0" y="0"/>
          <a:chExt cx="0" cy="0"/>
        </a:xfrm>
      </p:grpSpPr>
      <p:sp>
        <p:nvSpPr>
          <p:cNvPr id="181" name="Google Shape;181;p24"/>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24"/>
          <p:cNvSpPr txBox="1">
            <a:spLocks noGrp="1"/>
          </p:cNvSpPr>
          <p:nvPr>
            <p:ph type="body" idx="1"/>
          </p:nvPr>
        </p:nvSpPr>
        <p:spPr>
          <a:xfrm rot="5400000">
            <a:off x="1989925" y="99249"/>
            <a:ext cx="3035299" cy="5688000"/>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3" name="Google Shape;183;p24"/>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4" name="Google Shape;184;p24"/>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24"/>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86"/>
        <p:cNvGrpSpPr/>
        <p:nvPr/>
      </p:nvGrpSpPr>
      <p:grpSpPr>
        <a:xfrm>
          <a:off x="0" y="0"/>
          <a:ext cx="0" cy="0"/>
          <a:chOff x="0" y="0"/>
          <a:chExt cx="0" cy="0"/>
        </a:xfrm>
      </p:grpSpPr>
      <p:sp>
        <p:nvSpPr>
          <p:cNvPr id="187" name="Google Shape;187;p25"/>
          <p:cNvSpPr txBox="1">
            <a:spLocks noGrp="1"/>
          </p:cNvSpPr>
          <p:nvPr>
            <p:ph type="title"/>
          </p:nvPr>
        </p:nvSpPr>
        <p:spPr>
          <a:xfrm rot="5400000">
            <a:off x="5360591" y="1474789"/>
            <a:ext cx="4388644" cy="1851025"/>
          </a:xfrm>
          <a:prstGeom prst="rect">
            <a:avLst/>
          </a:prstGeom>
          <a:noFill/>
          <a:ln>
            <a:noFill/>
          </a:ln>
        </p:spPr>
        <p:txBody>
          <a:bodyPr spcFirstLastPara="1" wrap="square" lIns="0" tIns="0" rIns="0" bIns="0" anchor="t" anchorCtr="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8" name="Google Shape;188;p25"/>
          <p:cNvSpPr txBox="1">
            <a:spLocks noGrp="1"/>
          </p:cNvSpPr>
          <p:nvPr>
            <p:ph type="body" idx="1"/>
          </p:nvPr>
        </p:nvSpPr>
        <p:spPr>
          <a:xfrm rot="5400000">
            <a:off x="1314846" y="-445294"/>
            <a:ext cx="4388644" cy="5691189"/>
          </a:xfrm>
          <a:prstGeom prst="rect">
            <a:avLst/>
          </a:prstGeom>
          <a:noFill/>
          <a:ln>
            <a:noFill/>
          </a:ln>
        </p:spPr>
        <p:txBody>
          <a:bodyPr spcFirstLastPara="1" wrap="square" lIns="0" tIns="0" rIns="0" bIns="0" anchor="t" anchorCtr="0">
            <a:noAutofit/>
          </a:bodyPr>
          <a:lstStyle>
            <a:lvl1pPr marL="457200" lvl="0" indent="-228600" algn="l">
              <a:lnSpc>
                <a:spcPct val="96666"/>
              </a:lnSpc>
              <a:spcBef>
                <a:spcPts val="0"/>
              </a:spcBef>
              <a:spcAft>
                <a:spcPts val="0"/>
              </a:spcAft>
              <a:buClr>
                <a:schemeClr val="dk1"/>
              </a:buClr>
              <a:buSzPts val="1800"/>
              <a:buNone/>
              <a:defRPr/>
            </a:lvl1pPr>
            <a:lvl2pPr marL="914400" lvl="1" indent="-228600" algn="l">
              <a:lnSpc>
                <a:spcPct val="96666"/>
              </a:lnSpc>
              <a:spcBef>
                <a:spcPts val="0"/>
              </a:spcBef>
              <a:spcAft>
                <a:spcPts val="0"/>
              </a:spcAft>
              <a:buClr>
                <a:schemeClr val="dk1"/>
              </a:buClr>
              <a:buSzPts val="1800"/>
              <a:buNone/>
              <a:defRPr/>
            </a:lvl2pPr>
            <a:lvl3pPr marL="1371600" lvl="2" indent="-325755" algn="l">
              <a:lnSpc>
                <a:spcPct val="96666"/>
              </a:lnSpc>
              <a:spcBef>
                <a:spcPts val="1400"/>
              </a:spcBef>
              <a:spcAft>
                <a:spcPts val="0"/>
              </a:spcAft>
              <a:buClr>
                <a:schemeClr val="dk1"/>
              </a:buClr>
              <a:buSzPts val="1530"/>
              <a:buChar char="•"/>
              <a:defRPr/>
            </a:lvl3pPr>
            <a:lvl4pPr marL="1828800" lvl="3" indent="-325755" algn="l">
              <a:lnSpc>
                <a:spcPct val="96666"/>
              </a:lnSpc>
              <a:spcBef>
                <a:spcPts val="1400"/>
              </a:spcBef>
              <a:spcAft>
                <a:spcPts val="0"/>
              </a:spcAft>
              <a:buClr>
                <a:schemeClr val="dk1"/>
              </a:buClr>
              <a:buSzPts val="1530"/>
              <a:buChar char="•"/>
              <a:defRPr/>
            </a:lvl4pPr>
            <a:lvl5pPr marL="2286000" lvl="4" indent="-325754" algn="l">
              <a:lnSpc>
                <a:spcPct val="96666"/>
              </a:lnSpc>
              <a:spcBef>
                <a:spcPts val="1400"/>
              </a:spcBef>
              <a:spcAft>
                <a:spcPts val="0"/>
              </a:spcAft>
              <a:buClr>
                <a:schemeClr val="dk1"/>
              </a:buClr>
              <a:buSzPts val="153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89" name="Google Shape;189;p25"/>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25"/>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1" name="Google Shape;191;p25"/>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25">
            <a:alphaModFix/>
          </a:blip>
          <a:srcRect/>
          <a:stretch/>
        </p:blipFill>
        <p:spPr>
          <a:xfrm>
            <a:off x="0" y="4324536"/>
            <a:ext cx="9144000" cy="704621"/>
          </a:xfrm>
          <a:prstGeom prst="rect">
            <a:avLst/>
          </a:prstGeom>
          <a:noFill/>
          <a:ln>
            <a:noFill/>
          </a:ln>
        </p:spPr>
      </p:pic>
      <p:sp>
        <p:nvSpPr>
          <p:cNvPr id="7" name="Google Shape;7;p1"/>
          <p:cNvSpPr txBox="1">
            <a:spLocks noGrp="1"/>
          </p:cNvSpPr>
          <p:nvPr>
            <p:ph type="title"/>
          </p:nvPr>
        </p:nvSpPr>
        <p:spPr>
          <a:xfrm>
            <a:off x="661481" y="489600"/>
            <a:ext cx="3910519" cy="669600"/>
          </a:xfrm>
          <a:prstGeom prst="rect">
            <a:avLst/>
          </a:prstGeom>
          <a:noFill/>
          <a:ln>
            <a:noFill/>
          </a:ln>
        </p:spPr>
        <p:txBody>
          <a:bodyPr spcFirstLastPara="1" wrap="square" lIns="0" tIns="0" rIns="0" bIns="0" anchor="t" anchorCtr="0">
            <a:noAutofit/>
          </a:bodyPr>
          <a:lstStyle>
            <a:lvl1pPr marR="0" lvl="0" algn="l" rtl="0">
              <a:lnSpc>
                <a:spcPct val="86666"/>
              </a:lnSpc>
              <a:spcBef>
                <a:spcPts val="0"/>
              </a:spcBef>
              <a:spcAft>
                <a:spcPts val="0"/>
              </a:spcAft>
              <a:buClr>
                <a:schemeClr val="lt2"/>
              </a:buClr>
              <a:buSzPts val="3000"/>
              <a:buFont typeface="Calibri"/>
              <a:buNone/>
              <a:defRPr sz="3000" b="1" i="0" u="none" strike="noStrike" cap="none">
                <a:solidFill>
                  <a:schemeClr val="lt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1"/>
          <p:cNvSpPr txBox="1">
            <a:spLocks noGrp="1"/>
          </p:cNvSpPr>
          <p:nvPr>
            <p:ph type="body" idx="1"/>
          </p:nvPr>
        </p:nvSpPr>
        <p:spPr>
          <a:xfrm>
            <a:off x="663575" y="1425600"/>
            <a:ext cx="5688000" cy="3035299"/>
          </a:xfrm>
          <a:prstGeom prst="rect">
            <a:avLst/>
          </a:prstGeom>
          <a:noFill/>
          <a:ln>
            <a:noFill/>
          </a:ln>
        </p:spPr>
        <p:txBody>
          <a:bodyPr spcFirstLastPara="1" wrap="square" lIns="0" tIns="0" rIns="0" bIns="0" anchor="t" anchorCtr="0">
            <a:noAutofit/>
          </a:bodyPr>
          <a:lstStyle>
            <a:lvl1pPr marL="457200" marR="0" lvl="0" indent="-228600" algn="l" rtl="0">
              <a:lnSpc>
                <a:spcPct val="108750"/>
              </a:lnSpc>
              <a:spcBef>
                <a:spcPts val="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1pPr>
            <a:lvl2pPr marL="914400" marR="0" lvl="1" indent="-228600" algn="l" rtl="0">
              <a:lnSpc>
                <a:spcPct val="108750"/>
              </a:lnSpc>
              <a:spcBef>
                <a:spcPts val="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2pPr>
            <a:lvl3pPr marL="1371600" marR="0" lvl="2"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3pPr>
            <a:lvl4pPr marL="1828800" marR="0" lvl="3"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4pPr>
            <a:lvl5pPr marL="2286000" marR="0" lvl="4" indent="-314960" algn="l" rtl="0">
              <a:lnSpc>
                <a:spcPct val="108750"/>
              </a:lnSpc>
              <a:spcBef>
                <a:spcPts val="1400"/>
              </a:spcBef>
              <a:spcAft>
                <a:spcPts val="0"/>
              </a:spcAft>
              <a:buClr>
                <a:schemeClr val="dk1"/>
              </a:buClr>
              <a:buSzPts val="1360"/>
              <a:buFont typeface="Calibri"/>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dt" idx="10"/>
          </p:nvPr>
        </p:nvSpPr>
        <p:spPr>
          <a:xfrm>
            <a:off x="663575" y="4858053"/>
            <a:ext cx="2012752" cy="1485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ftr" idx="11"/>
          </p:nvPr>
        </p:nvSpPr>
        <p:spPr>
          <a:xfrm>
            <a:off x="3124200" y="4858053"/>
            <a:ext cx="2895600" cy="148500"/>
          </a:xfrm>
          <a:prstGeom prst="rect">
            <a:avLst/>
          </a:prstGeom>
          <a:noFill/>
          <a:ln>
            <a:noFill/>
          </a:ln>
        </p:spPr>
        <p:txBody>
          <a:bodyPr spcFirstLastPara="1" wrap="square" lIns="0" tIns="0" rIns="0" bIns="0" anchor="t" anchorCtr="0">
            <a:noAutofit/>
          </a:bodyPr>
          <a:lstStyle>
            <a:lvl1pPr marR="0" lvl="0" algn="ctr" rtl="0">
              <a:spcBef>
                <a:spcPts val="0"/>
              </a:spcBef>
              <a:spcAft>
                <a:spcPts val="0"/>
              </a:spcAft>
              <a:buSzPts val="1400"/>
              <a:buNone/>
              <a:defRPr sz="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
          <p:cNvSpPr txBox="1">
            <a:spLocks noGrp="1"/>
          </p:cNvSpPr>
          <p:nvPr>
            <p:ph type="sldNum" idx="12"/>
          </p:nvPr>
        </p:nvSpPr>
        <p:spPr>
          <a:xfrm>
            <a:off x="6470848" y="4858053"/>
            <a:ext cx="2009577" cy="14850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800" b="0" i="0" u="none" strike="noStrike" cap="none">
                <a:solidFill>
                  <a:schemeClr val="dk1"/>
                </a:solidFill>
                <a:latin typeface="Calibri"/>
                <a:ea typeface="Calibri"/>
                <a:cs typeface="Calibri"/>
                <a:sym typeface="Calibri"/>
              </a:defRPr>
            </a:lvl1pPr>
            <a:lvl2pPr marL="0" marR="0" lvl="1" indent="0" algn="r" rtl="0">
              <a:spcBef>
                <a:spcPts val="0"/>
              </a:spcBef>
              <a:buNone/>
              <a:defRPr sz="800" b="0" i="0" u="none" strike="noStrike" cap="none">
                <a:solidFill>
                  <a:schemeClr val="dk1"/>
                </a:solidFill>
                <a:latin typeface="Calibri"/>
                <a:ea typeface="Calibri"/>
                <a:cs typeface="Calibri"/>
                <a:sym typeface="Calibri"/>
              </a:defRPr>
            </a:lvl2pPr>
            <a:lvl3pPr marL="0" marR="0" lvl="2" indent="0" algn="r" rtl="0">
              <a:spcBef>
                <a:spcPts val="0"/>
              </a:spcBef>
              <a:buNone/>
              <a:defRPr sz="800" b="0" i="0" u="none" strike="noStrike" cap="none">
                <a:solidFill>
                  <a:schemeClr val="dk1"/>
                </a:solidFill>
                <a:latin typeface="Calibri"/>
                <a:ea typeface="Calibri"/>
                <a:cs typeface="Calibri"/>
                <a:sym typeface="Calibri"/>
              </a:defRPr>
            </a:lvl3pPr>
            <a:lvl4pPr marL="0" marR="0" lvl="3" indent="0" algn="r" rtl="0">
              <a:spcBef>
                <a:spcPts val="0"/>
              </a:spcBef>
              <a:buNone/>
              <a:defRPr sz="800" b="0" i="0" u="none" strike="noStrike" cap="none">
                <a:solidFill>
                  <a:schemeClr val="dk1"/>
                </a:solidFill>
                <a:latin typeface="Calibri"/>
                <a:ea typeface="Calibri"/>
                <a:cs typeface="Calibri"/>
                <a:sym typeface="Calibri"/>
              </a:defRPr>
            </a:lvl4pPr>
            <a:lvl5pPr marL="0" marR="0" lvl="4" indent="0" algn="r" rtl="0">
              <a:spcBef>
                <a:spcPts val="0"/>
              </a:spcBef>
              <a:buNone/>
              <a:defRPr sz="800" b="0" i="0" u="none" strike="noStrike" cap="none">
                <a:solidFill>
                  <a:schemeClr val="dk1"/>
                </a:solidFill>
                <a:latin typeface="Calibri"/>
                <a:ea typeface="Calibri"/>
                <a:cs typeface="Calibri"/>
                <a:sym typeface="Calibri"/>
              </a:defRPr>
            </a:lvl5pPr>
            <a:lvl6pPr marL="0" marR="0" lvl="5" indent="0" algn="r" rtl="0">
              <a:spcBef>
                <a:spcPts val="0"/>
              </a:spcBef>
              <a:buNone/>
              <a:defRPr sz="800" b="0" i="0" u="none" strike="noStrike" cap="none">
                <a:solidFill>
                  <a:schemeClr val="dk1"/>
                </a:solidFill>
                <a:latin typeface="Calibri"/>
                <a:ea typeface="Calibri"/>
                <a:cs typeface="Calibri"/>
                <a:sym typeface="Calibri"/>
              </a:defRPr>
            </a:lvl6pPr>
            <a:lvl7pPr marL="0" marR="0" lvl="6" indent="0" algn="r" rtl="0">
              <a:spcBef>
                <a:spcPts val="0"/>
              </a:spcBef>
              <a:buNone/>
              <a:defRPr sz="800" b="0" i="0" u="none" strike="noStrike" cap="none">
                <a:solidFill>
                  <a:schemeClr val="dk1"/>
                </a:solidFill>
                <a:latin typeface="Calibri"/>
                <a:ea typeface="Calibri"/>
                <a:cs typeface="Calibri"/>
                <a:sym typeface="Calibri"/>
              </a:defRPr>
            </a:lvl7pPr>
            <a:lvl8pPr marL="0" marR="0" lvl="7" indent="0" algn="r" rtl="0">
              <a:spcBef>
                <a:spcPts val="0"/>
              </a:spcBef>
              <a:buNone/>
              <a:defRPr sz="800" b="0" i="0" u="none" strike="noStrike" cap="none">
                <a:solidFill>
                  <a:schemeClr val="dk1"/>
                </a:solidFill>
                <a:latin typeface="Calibri"/>
                <a:ea typeface="Calibri"/>
                <a:cs typeface="Calibri"/>
                <a:sym typeface="Calibri"/>
              </a:defRPr>
            </a:lvl8pPr>
            <a:lvl9pPr marL="0" marR="0" lvl="8" indent="0" algn="r" rtl="0">
              <a:spcBef>
                <a:spcPts val="0"/>
              </a:spcBef>
              <a:buNone/>
              <a:defRPr sz="800" b="0" i="0" u="none" strike="noStrike" cap="none">
                <a:solidFill>
                  <a:schemeClr val="dk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4.jpg"/><Relationship Id="rId5" Type="http://schemas.openxmlformats.org/officeDocument/2006/relationships/image" Target="../media/image23.png"/><Relationship Id="rId4" Type="http://schemas.openxmlformats.org/officeDocument/2006/relationships/image" Target="../media/image22.jp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32.jpg"/><Relationship Id="rId7" Type="http://schemas.openxmlformats.org/officeDocument/2006/relationships/image" Target="../media/image36.jp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5.jpg"/><Relationship Id="rId5" Type="http://schemas.openxmlformats.org/officeDocument/2006/relationships/image" Target="../media/image34.jpg"/><Relationship Id="rId4" Type="http://schemas.openxmlformats.org/officeDocument/2006/relationships/image" Target="../media/image33.jpg"/></Relationships>
</file>

<file path=ppt/slides/_rels/slide20.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39.jpg"/><Relationship Id="rId4" Type="http://schemas.openxmlformats.org/officeDocument/2006/relationships/image" Target="../media/image38.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6"/>
          <p:cNvSpPr txBox="1">
            <a:spLocks noGrp="1"/>
          </p:cNvSpPr>
          <p:nvPr>
            <p:ph type="ctrTitle"/>
          </p:nvPr>
        </p:nvSpPr>
        <p:spPr>
          <a:xfrm>
            <a:off x="654050" y="1362053"/>
            <a:ext cx="7816850" cy="708165"/>
          </a:xfrm>
          <a:prstGeom prst="rect">
            <a:avLst/>
          </a:prstGeom>
          <a:noFill/>
          <a:ln>
            <a:noFill/>
          </a:ln>
        </p:spPr>
        <p:txBody>
          <a:bodyPr spcFirstLastPara="1" wrap="square" lIns="0" tIns="0" rIns="0" bIns="0" anchor="b" anchorCtr="0">
            <a:noAutofit/>
          </a:bodyPr>
          <a:lstStyle/>
          <a:p>
            <a:pPr marL="0" lvl="0" indent="0" algn="ctr" rtl="0">
              <a:lnSpc>
                <a:spcPct val="93103"/>
              </a:lnSpc>
              <a:spcBef>
                <a:spcPts val="0"/>
              </a:spcBef>
              <a:spcAft>
                <a:spcPts val="0"/>
              </a:spcAft>
              <a:buClr>
                <a:schemeClr val="dk2"/>
              </a:buClr>
              <a:buSzPts val="2900"/>
              <a:buFont typeface="Calibri"/>
              <a:buNone/>
            </a:pPr>
            <a:r>
              <a:rPr lang="en-GB"/>
              <a:t>The one life</a:t>
            </a:r>
            <a:endParaRPr/>
          </a:p>
        </p:txBody>
      </p:sp>
      <p:sp>
        <p:nvSpPr>
          <p:cNvPr id="197" name="Google Shape;197;p26"/>
          <p:cNvSpPr txBox="1">
            <a:spLocks noGrp="1"/>
          </p:cNvSpPr>
          <p:nvPr>
            <p:ph type="subTitle" idx="1"/>
          </p:nvPr>
        </p:nvSpPr>
        <p:spPr>
          <a:xfrm>
            <a:off x="663575" y="2180179"/>
            <a:ext cx="7816850" cy="252000"/>
          </a:xfrm>
          <a:prstGeom prst="rect">
            <a:avLst/>
          </a:prstGeom>
          <a:noFill/>
          <a:ln>
            <a:noFill/>
          </a:ln>
        </p:spPr>
        <p:txBody>
          <a:bodyPr spcFirstLastPara="1" wrap="square" lIns="0" tIns="0" rIns="0" bIns="0" anchor="t" anchorCtr="0">
            <a:noAutofit/>
          </a:bodyPr>
          <a:lstStyle/>
          <a:p>
            <a:pPr marL="0" lvl="0" indent="0" algn="ctr" rtl="0">
              <a:lnSpc>
                <a:spcPct val="108750"/>
              </a:lnSpc>
              <a:spcBef>
                <a:spcPts val="0"/>
              </a:spcBef>
              <a:spcAft>
                <a:spcPts val="0"/>
              </a:spcAft>
              <a:buClr>
                <a:schemeClr val="lt1"/>
              </a:buClr>
              <a:buSzPts val="1600"/>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61"/>
          <p:cNvSpPr txBox="1">
            <a:spLocks noGrp="1"/>
          </p:cNvSpPr>
          <p:nvPr>
            <p:ph type="title"/>
          </p:nvPr>
        </p:nvSpPr>
        <p:spPr>
          <a:xfrm>
            <a:off x="661476" y="489300"/>
            <a:ext cx="67386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 humanist approach to life: a summary</a:t>
            </a:r>
            <a:endParaRPr/>
          </a:p>
        </p:txBody>
      </p:sp>
      <p:sp>
        <p:nvSpPr>
          <p:cNvPr id="519" name="Google Shape;519;p61"/>
          <p:cNvSpPr txBox="1">
            <a:spLocks noGrp="1"/>
          </p:cNvSpPr>
          <p:nvPr>
            <p:ph type="body" idx="1"/>
          </p:nvPr>
        </p:nvSpPr>
        <p:spPr>
          <a:xfrm>
            <a:off x="663575" y="1425900"/>
            <a:ext cx="7466400" cy="2847600"/>
          </a:xfrm>
          <a:prstGeom prst="rect">
            <a:avLst/>
          </a:prstGeom>
          <a:noFill/>
          <a:ln>
            <a:noFill/>
          </a:ln>
        </p:spPr>
        <p:txBody>
          <a:bodyPr spcFirstLastPara="1" wrap="square" lIns="0" tIns="0" rIns="0" bIns="0" anchor="t" anchorCtr="0">
            <a:noAutofit/>
          </a:bodyPr>
          <a:lstStyle/>
          <a:p>
            <a:pPr marL="457200" lvl="0" indent="-330200" algn="l" rtl="0">
              <a:lnSpc>
                <a:spcPct val="115000"/>
              </a:lnSpc>
              <a:spcBef>
                <a:spcPts val="0"/>
              </a:spcBef>
              <a:spcAft>
                <a:spcPts val="0"/>
              </a:spcAft>
              <a:buSzPts val="1600"/>
              <a:buFont typeface="Calibri"/>
              <a:buAutoNum type="arabicParenR"/>
            </a:pPr>
            <a:r>
              <a:rPr lang="en-GB" b="0" dirty="0"/>
              <a:t>Humanists believe </a:t>
            </a:r>
            <a:r>
              <a:rPr lang="en-GB" dirty="0"/>
              <a:t>science</a:t>
            </a:r>
            <a:r>
              <a:rPr lang="en-GB" b="0" dirty="0"/>
              <a:t> provides the best way to understand the world and we should look for </a:t>
            </a:r>
            <a:r>
              <a:rPr lang="en-GB" dirty="0"/>
              <a:t>natural</a:t>
            </a:r>
            <a:r>
              <a:rPr lang="en-GB" b="0" dirty="0"/>
              <a:t> explanations for events (humanists don’t believe in a god)</a:t>
            </a:r>
          </a:p>
          <a:p>
            <a:pPr marL="457200" lvl="0" indent="-330200" algn="l" rtl="0">
              <a:lnSpc>
                <a:spcPct val="115000"/>
              </a:lnSpc>
              <a:spcBef>
                <a:spcPts val="0"/>
              </a:spcBef>
              <a:spcAft>
                <a:spcPts val="0"/>
              </a:spcAft>
              <a:buSzPts val="1600"/>
              <a:buFont typeface="Calibri"/>
              <a:buAutoNum type="arabicParenR"/>
            </a:pPr>
            <a:endParaRPr lang="en-GB" b="0" dirty="0"/>
          </a:p>
          <a:p>
            <a:pPr marL="457200" lvl="0" indent="-330200" algn="l" rtl="0">
              <a:lnSpc>
                <a:spcPct val="115000"/>
              </a:lnSpc>
              <a:spcBef>
                <a:spcPts val="0"/>
              </a:spcBef>
              <a:spcAft>
                <a:spcPts val="0"/>
              </a:spcAft>
              <a:buSzPts val="1600"/>
              <a:buFont typeface="Calibri"/>
              <a:buAutoNum type="arabicParenR"/>
            </a:pPr>
            <a:r>
              <a:rPr lang="en-GB" b="0" dirty="0"/>
              <a:t>Humanist believe we should be </a:t>
            </a:r>
            <a:r>
              <a:rPr lang="en-GB" dirty="0"/>
              <a:t>free</a:t>
            </a:r>
            <a:r>
              <a:rPr lang="en-GB" b="0" dirty="0"/>
              <a:t> to shape the </a:t>
            </a:r>
            <a:r>
              <a:rPr lang="en-GB" dirty="0"/>
              <a:t>one life </a:t>
            </a:r>
            <a:r>
              <a:rPr lang="en-GB" b="0" dirty="0"/>
              <a:t>we have and that we can make our own lives meaningful by seeking </a:t>
            </a:r>
            <a:r>
              <a:rPr lang="en-GB" dirty="0"/>
              <a:t>happiness</a:t>
            </a:r>
            <a:r>
              <a:rPr lang="en-GB" b="0" dirty="0"/>
              <a:t> in the here and now, and supporting others to do the same</a:t>
            </a:r>
          </a:p>
          <a:p>
            <a:pPr marL="457200" lvl="0" indent="-330200" algn="l" rtl="0">
              <a:lnSpc>
                <a:spcPct val="115000"/>
              </a:lnSpc>
              <a:spcBef>
                <a:spcPts val="0"/>
              </a:spcBef>
              <a:spcAft>
                <a:spcPts val="0"/>
              </a:spcAft>
              <a:buSzPts val="1600"/>
              <a:buFont typeface="Calibri"/>
              <a:buAutoNum type="arabicParenR"/>
            </a:pPr>
            <a:endParaRPr lang="en-GB" b="0" dirty="0"/>
          </a:p>
          <a:p>
            <a:pPr marL="457200" lvl="0" indent="-330200" algn="l" rtl="0">
              <a:lnSpc>
                <a:spcPct val="115000"/>
              </a:lnSpc>
              <a:spcBef>
                <a:spcPts val="0"/>
              </a:spcBef>
              <a:spcAft>
                <a:spcPts val="0"/>
              </a:spcAft>
              <a:buSzPts val="1600"/>
              <a:buFont typeface="Calibri"/>
              <a:buAutoNum type="arabicParenR"/>
            </a:pPr>
            <a:r>
              <a:rPr lang="en-GB" b="0" dirty="0"/>
              <a:t>Humanists believe we should use</a:t>
            </a:r>
            <a:r>
              <a:rPr lang="en-GB" dirty="0"/>
              <a:t> empathy</a:t>
            </a:r>
            <a:r>
              <a:rPr lang="en-GB" b="0" dirty="0"/>
              <a:t> and have a </a:t>
            </a:r>
            <a:r>
              <a:rPr lang="en-GB" dirty="0"/>
              <a:t>responsibility</a:t>
            </a:r>
            <a:r>
              <a:rPr lang="en-GB" b="0" dirty="0"/>
              <a:t> to consider the impact of our actions on the welfare of other people and animals</a:t>
            </a:r>
            <a:endParaRPr b="0" dirty="0">
              <a:solidFill>
                <a:srgbClr val="FF0000"/>
              </a:solidFill>
            </a:endParaRPr>
          </a:p>
          <a:p>
            <a:pPr marL="0" lvl="0" indent="0" algn="l" rtl="0">
              <a:lnSpc>
                <a:spcPct val="108750"/>
              </a:lnSpc>
              <a:spcBef>
                <a:spcPts val="0"/>
              </a:spcBef>
              <a:spcAft>
                <a:spcPts val="0"/>
              </a:spcAft>
              <a:buClr>
                <a:schemeClr val="dk1"/>
              </a:buClr>
              <a:buSzPts val="1600"/>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23"/>
        <p:cNvGrpSpPr/>
        <p:nvPr/>
      </p:nvGrpSpPr>
      <p:grpSpPr>
        <a:xfrm>
          <a:off x="0" y="0"/>
          <a:ext cx="0" cy="0"/>
          <a:chOff x="0" y="0"/>
          <a:chExt cx="0" cy="0"/>
        </a:xfrm>
      </p:grpSpPr>
      <p:sp>
        <p:nvSpPr>
          <p:cNvPr id="524" name="Google Shape;524;p62"/>
          <p:cNvSpPr txBox="1">
            <a:spLocks noGrp="1"/>
          </p:cNvSpPr>
          <p:nvPr>
            <p:ph type="title"/>
          </p:nvPr>
        </p:nvSpPr>
        <p:spPr>
          <a:xfrm>
            <a:off x="661475" y="489300"/>
            <a:ext cx="72816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The humanist approach to living a happy life</a:t>
            </a:r>
            <a:endParaRPr/>
          </a:p>
        </p:txBody>
      </p:sp>
      <p:sp>
        <p:nvSpPr>
          <p:cNvPr id="525" name="Google Shape;525;p62"/>
          <p:cNvSpPr txBox="1">
            <a:spLocks noGrp="1"/>
          </p:cNvSpPr>
          <p:nvPr>
            <p:ph type="body" idx="1"/>
          </p:nvPr>
        </p:nvSpPr>
        <p:spPr>
          <a:xfrm>
            <a:off x="663575" y="1425900"/>
            <a:ext cx="5871300" cy="2847600"/>
          </a:xfrm>
          <a:prstGeom prst="rect">
            <a:avLst/>
          </a:prstGeom>
          <a:noFill/>
          <a:ln>
            <a:noFill/>
          </a:ln>
        </p:spPr>
        <p:txBody>
          <a:bodyPr spcFirstLastPara="1" wrap="square" lIns="0" tIns="0" rIns="0" bIns="0" anchor="t" anchorCtr="0">
            <a:noAutofit/>
          </a:bodyPr>
          <a:lstStyle/>
          <a:p>
            <a:pPr marL="457200" lvl="0" indent="-355600" algn="l" rtl="0">
              <a:lnSpc>
                <a:spcPct val="115000"/>
              </a:lnSpc>
              <a:spcBef>
                <a:spcPts val="0"/>
              </a:spcBef>
              <a:spcAft>
                <a:spcPts val="0"/>
              </a:spcAft>
              <a:buSzPts val="2000"/>
              <a:buAutoNum type="arabicParenR"/>
            </a:pPr>
            <a:r>
              <a:rPr lang="en-GB" sz="2000" b="0" dirty="0"/>
              <a:t>We have </a:t>
            </a:r>
            <a:r>
              <a:rPr lang="en-GB" sz="2000" dirty="0"/>
              <a:t>one life</a:t>
            </a:r>
            <a:r>
              <a:rPr lang="en-GB" sz="2000" b="0" dirty="0"/>
              <a:t> and we should make the most of it</a:t>
            </a:r>
          </a:p>
          <a:p>
            <a:pPr marL="457200" lvl="0" indent="-355600" algn="l" rtl="0">
              <a:lnSpc>
                <a:spcPct val="115000"/>
              </a:lnSpc>
              <a:spcBef>
                <a:spcPts val="0"/>
              </a:spcBef>
              <a:spcAft>
                <a:spcPts val="0"/>
              </a:spcAft>
              <a:buSzPts val="2000"/>
              <a:buAutoNum type="arabicParenR"/>
            </a:pPr>
            <a:endParaRPr lang="en-GB" sz="2000" b="0" dirty="0"/>
          </a:p>
          <a:p>
            <a:pPr marL="457200" lvl="0" indent="-355600" algn="l" rtl="0">
              <a:lnSpc>
                <a:spcPct val="115000"/>
              </a:lnSpc>
              <a:spcBef>
                <a:spcPts val="0"/>
              </a:spcBef>
              <a:spcAft>
                <a:spcPts val="0"/>
              </a:spcAft>
              <a:buSzPts val="2000"/>
              <a:buAutoNum type="arabicParenR"/>
            </a:pPr>
            <a:r>
              <a:rPr lang="en-GB" sz="2000" b="0" dirty="0"/>
              <a:t>There is no ‘ultimate’ external meaning to life, but we have the capacity to make our own lives </a:t>
            </a:r>
            <a:r>
              <a:rPr lang="en-GB" sz="2000" dirty="0"/>
              <a:t>meaningful</a:t>
            </a:r>
          </a:p>
          <a:p>
            <a:pPr marL="457200" lvl="0" indent="-355600" algn="l" rtl="0">
              <a:lnSpc>
                <a:spcPct val="115000"/>
              </a:lnSpc>
              <a:spcBef>
                <a:spcPts val="0"/>
              </a:spcBef>
              <a:spcAft>
                <a:spcPts val="0"/>
              </a:spcAft>
              <a:buSzPts val="2000"/>
              <a:buAutoNum type="arabicParenR"/>
            </a:pPr>
            <a:endParaRPr lang="en-GB" sz="2000" b="0" dirty="0"/>
          </a:p>
          <a:p>
            <a:pPr marL="457200" lvl="0" indent="-355600" algn="l" rtl="0">
              <a:lnSpc>
                <a:spcPct val="115000"/>
              </a:lnSpc>
              <a:spcBef>
                <a:spcPts val="0"/>
              </a:spcBef>
              <a:spcAft>
                <a:spcPts val="0"/>
              </a:spcAft>
              <a:buSzPts val="2000"/>
              <a:buAutoNum type="arabicParenR"/>
            </a:pPr>
            <a:r>
              <a:rPr lang="en-GB" sz="2000" b="0" dirty="0"/>
              <a:t>Everyone should have the </a:t>
            </a:r>
            <a:r>
              <a:rPr lang="en-GB" sz="2000" dirty="0"/>
              <a:t>freedom</a:t>
            </a:r>
            <a:r>
              <a:rPr lang="en-GB" sz="2000" b="0" dirty="0"/>
              <a:t> to pursue what makes them </a:t>
            </a:r>
            <a:r>
              <a:rPr lang="en-GB" sz="2000" dirty="0"/>
              <a:t>happy</a:t>
            </a:r>
            <a:r>
              <a:rPr lang="en-GB" sz="2000" b="0" dirty="0"/>
              <a:t>, as long as they cause no harm</a:t>
            </a:r>
            <a:endParaRPr sz="2000" dirty="0"/>
          </a:p>
        </p:txBody>
      </p:sp>
      <p:pic>
        <p:nvPicPr>
          <p:cNvPr id="526" name="Google Shape;526;p62"/>
          <p:cNvPicPr preferRelativeResize="0"/>
          <p:nvPr/>
        </p:nvPicPr>
        <p:blipFill>
          <a:blip r:embed="rId3">
            <a:alphaModFix/>
          </a:blip>
          <a:stretch>
            <a:fillRect/>
          </a:stretch>
        </p:blipFill>
        <p:spPr>
          <a:xfrm>
            <a:off x="6569380" y="1158900"/>
            <a:ext cx="2014150" cy="24937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63"/>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32" name="Google Shape;532;p63"/>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533" name="Google Shape;533;p63"/>
          <p:cNvPicPr preferRelativeResize="0"/>
          <p:nvPr/>
        </p:nvPicPr>
        <p:blipFill>
          <a:blip r:embed="rId3">
            <a:alphaModFix/>
          </a:blip>
          <a:stretch>
            <a:fillRect/>
          </a:stretch>
        </p:blipFill>
        <p:spPr>
          <a:xfrm>
            <a:off x="912525" y="0"/>
            <a:ext cx="6862575" cy="514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64"/>
          <p:cNvSpPr txBox="1">
            <a:spLocks noGrp="1"/>
          </p:cNvSpPr>
          <p:nvPr>
            <p:ph type="title"/>
          </p:nvPr>
        </p:nvSpPr>
        <p:spPr>
          <a:xfrm>
            <a:off x="661473" y="489300"/>
            <a:ext cx="52179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A meaningful life?</a:t>
            </a:r>
            <a:endParaRPr/>
          </a:p>
        </p:txBody>
      </p:sp>
      <p:sp>
        <p:nvSpPr>
          <p:cNvPr id="539" name="Google Shape;539;p64"/>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b="0">
                <a:solidFill>
                  <a:srgbClr val="000000"/>
                </a:solidFill>
                <a:highlight>
                  <a:srgbClr val="FFFFFF"/>
                </a:highlight>
              </a:rPr>
              <a:t>‘The search for that elusive set of beliefs which will somehow unlock the mystery of the </a:t>
            </a:r>
            <a:r>
              <a:rPr lang="en-GB">
                <a:solidFill>
                  <a:srgbClr val="000000"/>
                </a:solidFill>
                <a:highlight>
                  <a:srgbClr val="FFFFFF"/>
                </a:highlight>
              </a:rPr>
              <a:t>meaning of life</a:t>
            </a:r>
            <a:r>
              <a:rPr lang="en-GB" b="0">
                <a:solidFill>
                  <a:srgbClr val="000000"/>
                </a:solidFill>
                <a:highlight>
                  <a:srgbClr val="FFFFFF"/>
                </a:highlight>
              </a:rPr>
              <a:t> will no doubt go on... [but] none of them will be credible, and none will do the job if they involve a denial of the </a:t>
            </a:r>
            <a:r>
              <a:rPr lang="en-GB">
                <a:solidFill>
                  <a:srgbClr val="000000"/>
                </a:solidFill>
                <a:highlight>
                  <a:srgbClr val="FFFFFF"/>
                </a:highlight>
              </a:rPr>
              <a:t>brute facts of the human condition</a:t>
            </a:r>
            <a:r>
              <a:rPr lang="en-GB" b="0">
                <a:solidFill>
                  <a:srgbClr val="000000"/>
                </a:solidFill>
                <a:highlight>
                  <a:srgbClr val="FFFFFF"/>
                </a:highlight>
              </a:rPr>
              <a:t> - that we are all mortal, our lives are finite, our hopes are inescapably fragile, our projects may fail, and our purposes are not endorsed by the universe in which we find ourselves.’</a:t>
            </a:r>
            <a:endParaRPr b="0">
              <a:solidFill>
                <a:srgbClr val="000000"/>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b="0">
              <a:solidFill>
                <a:srgbClr val="000000"/>
              </a:solidFill>
              <a:highlight>
                <a:srgbClr val="FFFFFF"/>
              </a:highlight>
            </a:endParaRPr>
          </a:p>
          <a:p>
            <a:pPr marL="457200" lvl="0" indent="0" algn="r" rtl="0">
              <a:lnSpc>
                <a:spcPct val="115000"/>
              </a:lnSpc>
              <a:spcBef>
                <a:spcPts val="0"/>
              </a:spcBef>
              <a:spcAft>
                <a:spcPts val="0"/>
              </a:spcAft>
              <a:buNone/>
            </a:pPr>
            <a:r>
              <a:rPr lang="en-GB" b="0">
                <a:solidFill>
                  <a:srgbClr val="000000"/>
                </a:solidFill>
                <a:highlight>
                  <a:srgbClr val="FFFFFF"/>
                </a:highlight>
              </a:rPr>
              <a:t>Richard Norman, Handbook of Humanism</a:t>
            </a:r>
            <a:endParaRPr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540" name="Google Shape;540;p64"/>
          <p:cNvPicPr preferRelativeResize="0"/>
          <p:nvPr/>
        </p:nvPicPr>
        <p:blipFill rotWithShape="1">
          <a:blip r:embed="rId3">
            <a:alphaModFix/>
          </a:blip>
          <a:srcRect l="29041" t="21580" r="34173"/>
          <a:stretch/>
        </p:blipFill>
        <p:spPr>
          <a:xfrm>
            <a:off x="6700625" y="1246750"/>
            <a:ext cx="1871877" cy="26500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65"/>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Making the most of life</a:t>
            </a:r>
            <a:endParaRPr/>
          </a:p>
        </p:txBody>
      </p:sp>
      <p:sp>
        <p:nvSpPr>
          <p:cNvPr id="546" name="Google Shape;546;p65"/>
          <p:cNvSpPr txBox="1">
            <a:spLocks noGrp="1"/>
          </p:cNvSpPr>
          <p:nvPr>
            <p:ph type="body" idx="1"/>
          </p:nvPr>
        </p:nvSpPr>
        <p:spPr>
          <a:xfrm>
            <a:off x="663575" y="1425900"/>
            <a:ext cx="6825600" cy="2847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GB" sz="2000" b="0"/>
              <a:t>‘Death destroys a man, but the idea of death saves him.’</a:t>
            </a:r>
            <a:endParaRPr sz="2000" b="0"/>
          </a:p>
          <a:p>
            <a:pPr marL="0" lvl="0" indent="0" algn="r" rtl="0">
              <a:lnSpc>
                <a:spcPct val="100000"/>
              </a:lnSpc>
              <a:spcBef>
                <a:spcPts val="0"/>
              </a:spcBef>
              <a:spcAft>
                <a:spcPts val="0"/>
              </a:spcAft>
              <a:buClr>
                <a:schemeClr val="dk1"/>
              </a:buClr>
              <a:buSzPts val="1100"/>
              <a:buFont typeface="Arial"/>
              <a:buNone/>
            </a:pPr>
            <a:r>
              <a:rPr lang="en-GB" sz="2000" b="0"/>
              <a:t>E M Forster, author</a:t>
            </a:r>
            <a:endParaRPr sz="2000" b="0"/>
          </a:p>
        </p:txBody>
      </p:sp>
      <p:pic>
        <p:nvPicPr>
          <p:cNvPr id="547" name="Google Shape;547;p65"/>
          <p:cNvPicPr preferRelativeResize="0"/>
          <p:nvPr/>
        </p:nvPicPr>
        <p:blipFill rotWithShape="1">
          <a:blip r:embed="rId3">
            <a:alphaModFix/>
          </a:blip>
          <a:srcRect l="12625" t="20428" r="10297" b="24374"/>
          <a:stretch/>
        </p:blipFill>
        <p:spPr>
          <a:xfrm>
            <a:off x="798450" y="2272750"/>
            <a:ext cx="6438900" cy="21431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p66"/>
          <p:cNvSpPr txBox="1">
            <a:spLocks noGrp="1"/>
          </p:cNvSpPr>
          <p:nvPr>
            <p:ph type="title"/>
          </p:nvPr>
        </p:nvSpPr>
        <p:spPr>
          <a:xfrm>
            <a:off x="661481" y="489293"/>
            <a:ext cx="3910500" cy="669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sp>
        <p:nvSpPr>
          <p:cNvPr id="553" name="Google Shape;553;p66"/>
          <p:cNvSpPr txBox="1">
            <a:spLocks noGrp="1"/>
          </p:cNvSpPr>
          <p:nvPr>
            <p:ph type="body" idx="1"/>
          </p:nvPr>
        </p:nvSpPr>
        <p:spPr>
          <a:xfrm>
            <a:off x="663575" y="1425909"/>
            <a:ext cx="5688000" cy="2847600"/>
          </a:xfrm>
          <a:prstGeom prst="rect">
            <a:avLst/>
          </a:prstGeom>
        </p:spPr>
        <p:txBody>
          <a:bodyPr spcFirstLastPara="1" wrap="square" lIns="0" tIns="0" rIns="0" bIns="0" anchor="t" anchorCtr="0">
            <a:noAutofit/>
          </a:bodyPr>
          <a:lstStyle/>
          <a:p>
            <a:pPr marL="0" lvl="0" indent="0" algn="l" rtl="0">
              <a:spcBef>
                <a:spcPts val="0"/>
              </a:spcBef>
              <a:spcAft>
                <a:spcPts val="0"/>
              </a:spcAft>
              <a:buNone/>
            </a:pPr>
            <a:endParaRPr/>
          </a:p>
        </p:txBody>
      </p:sp>
      <p:pic>
        <p:nvPicPr>
          <p:cNvPr id="554" name="Google Shape;554;p66"/>
          <p:cNvPicPr preferRelativeResize="0"/>
          <p:nvPr/>
        </p:nvPicPr>
        <p:blipFill>
          <a:blip r:embed="rId3">
            <a:alphaModFix/>
          </a:blip>
          <a:stretch>
            <a:fillRect/>
          </a:stretch>
        </p:blipFill>
        <p:spPr>
          <a:xfrm>
            <a:off x="713433" y="0"/>
            <a:ext cx="7717135" cy="51435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67"/>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Fear and sadness</a:t>
            </a:r>
            <a:endParaRPr/>
          </a:p>
        </p:txBody>
      </p:sp>
      <p:sp>
        <p:nvSpPr>
          <p:cNvPr id="560" name="Google Shape;560;p67"/>
          <p:cNvSpPr txBox="1">
            <a:spLocks noGrp="1"/>
          </p:cNvSpPr>
          <p:nvPr>
            <p:ph type="body" idx="1"/>
          </p:nvPr>
        </p:nvSpPr>
        <p:spPr>
          <a:xfrm>
            <a:off x="663575" y="1425900"/>
            <a:ext cx="6825600" cy="2847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GB" sz="2400" b="0">
                <a:solidFill>
                  <a:srgbClr val="000000"/>
                </a:solidFill>
                <a:highlight>
                  <a:srgbClr val="FFFFFF"/>
                </a:highlight>
              </a:rPr>
              <a:t>Should we be scared of death?</a:t>
            </a:r>
            <a:endParaRPr sz="2400" b="0">
              <a:solidFill>
                <a:srgbClr val="000000"/>
              </a:solidFill>
              <a:highlight>
                <a:srgbClr val="FFFFFF"/>
              </a:highlight>
            </a:endParaRPr>
          </a:p>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561" name="Google Shape;561;p67"/>
          <p:cNvPicPr preferRelativeResize="0"/>
          <p:nvPr/>
        </p:nvPicPr>
        <p:blipFill>
          <a:blip r:embed="rId3">
            <a:alphaModFix/>
          </a:blip>
          <a:stretch>
            <a:fillRect/>
          </a:stretch>
        </p:blipFill>
        <p:spPr>
          <a:xfrm>
            <a:off x="976575" y="2173325"/>
            <a:ext cx="3417625" cy="22495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566" name="Google Shape;566;p68"/>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Making life meaningful</a:t>
            </a:r>
            <a:endParaRPr/>
          </a:p>
        </p:txBody>
      </p:sp>
      <p:sp>
        <p:nvSpPr>
          <p:cNvPr id="567" name="Google Shape;567;p68"/>
          <p:cNvSpPr txBox="1">
            <a:spLocks noGrp="1"/>
          </p:cNvSpPr>
          <p:nvPr>
            <p:ph type="body" idx="1"/>
          </p:nvPr>
        </p:nvSpPr>
        <p:spPr>
          <a:xfrm>
            <a:off x="663575" y="1158900"/>
            <a:ext cx="5415900" cy="3429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GB" b="0"/>
              <a:t>'If there’s no ultimate meaning of life, that doesn’t mean our existence needs to be meaningless; we can determine for ourselves what is </a:t>
            </a:r>
            <a:r>
              <a:rPr lang="en-GB"/>
              <a:t>meaningful</a:t>
            </a:r>
            <a:r>
              <a:rPr lang="en-GB" b="0"/>
              <a:t>.’</a:t>
            </a:r>
            <a:endParaRPr b="0"/>
          </a:p>
          <a:p>
            <a:pPr marL="457200" lvl="0" indent="0" algn="r" rtl="0">
              <a:lnSpc>
                <a:spcPct val="100000"/>
              </a:lnSpc>
              <a:spcBef>
                <a:spcPts val="0"/>
              </a:spcBef>
              <a:spcAft>
                <a:spcPts val="0"/>
              </a:spcAft>
              <a:buNone/>
            </a:pPr>
            <a:r>
              <a:rPr lang="en-GB" b="0"/>
              <a:t>Lola Tinubu, Association of Black Humanists</a:t>
            </a:r>
            <a:endParaRPr b="0"/>
          </a:p>
          <a:p>
            <a:pPr marL="457200" lvl="0" indent="0" algn="r" rtl="0">
              <a:lnSpc>
                <a:spcPct val="100000"/>
              </a:lnSpc>
              <a:spcBef>
                <a:spcPts val="0"/>
              </a:spcBef>
              <a:spcAft>
                <a:spcPts val="0"/>
              </a:spcAft>
              <a:buNone/>
            </a:pPr>
            <a:endParaRPr b="0"/>
          </a:p>
          <a:p>
            <a:pPr marL="457200" lvl="0" indent="0" algn="r" rtl="0">
              <a:lnSpc>
                <a:spcPct val="100000"/>
              </a:lnSpc>
              <a:spcBef>
                <a:spcPts val="0"/>
              </a:spcBef>
              <a:spcAft>
                <a:spcPts val="0"/>
              </a:spcAft>
              <a:buNone/>
            </a:pPr>
            <a:endParaRPr b="0"/>
          </a:p>
          <a:p>
            <a:pPr marL="0" lvl="0" indent="0" algn="l" rtl="0">
              <a:lnSpc>
                <a:spcPct val="115000"/>
              </a:lnSpc>
              <a:spcBef>
                <a:spcPts val="0"/>
              </a:spcBef>
              <a:spcAft>
                <a:spcPts val="0"/>
              </a:spcAft>
              <a:buNone/>
            </a:pPr>
            <a:r>
              <a:rPr lang="en-GB" b="0"/>
              <a:t>‘As a humanist, I think there’s no inherent meaning to the universe… But that’s not the end of that statement or that conversation. We can create </a:t>
            </a:r>
            <a:r>
              <a:rPr lang="en-GB"/>
              <a:t>meaning</a:t>
            </a:r>
            <a:r>
              <a:rPr lang="en-GB" b="0"/>
              <a:t> and order and structure and </a:t>
            </a:r>
            <a:r>
              <a:rPr lang="en-GB"/>
              <a:t>beauty</a:t>
            </a:r>
            <a:r>
              <a:rPr lang="en-GB" b="0"/>
              <a:t> and art… It’s a declaration of </a:t>
            </a:r>
            <a:r>
              <a:rPr lang="en-GB"/>
              <a:t>autonomy</a:t>
            </a:r>
            <a:r>
              <a:rPr lang="en-GB" b="0"/>
              <a:t>. If we want to have beauty and structure and meaning in our lives then we have to provide it.’</a:t>
            </a:r>
            <a:endParaRPr b="0"/>
          </a:p>
          <a:p>
            <a:pPr marL="0" lvl="0" indent="0" algn="r" rtl="0">
              <a:lnSpc>
                <a:spcPct val="115000"/>
              </a:lnSpc>
              <a:spcBef>
                <a:spcPts val="0"/>
              </a:spcBef>
              <a:spcAft>
                <a:spcPts val="0"/>
              </a:spcAft>
              <a:buClr>
                <a:schemeClr val="dk1"/>
              </a:buClr>
              <a:buSzPts val="1100"/>
              <a:buFont typeface="Arial"/>
              <a:buNone/>
            </a:pPr>
            <a:r>
              <a:rPr lang="en-GB" b="0"/>
              <a:t>Frank Turner, musician</a:t>
            </a:r>
            <a:endParaRPr b="0"/>
          </a:p>
          <a:p>
            <a:pPr marL="0" lvl="0" indent="0" algn="l" rtl="0">
              <a:lnSpc>
                <a:spcPct val="115000"/>
              </a:lnSpc>
              <a:spcBef>
                <a:spcPts val="0"/>
              </a:spcBef>
              <a:spcAft>
                <a:spcPts val="0"/>
              </a:spcAft>
              <a:buNone/>
            </a:pPr>
            <a:endParaRPr sz="2400" b="0">
              <a:solidFill>
                <a:srgbClr val="FF0000"/>
              </a:solidFill>
            </a:endParaRPr>
          </a:p>
          <a:p>
            <a:pPr marL="0" lvl="0" indent="0" algn="l" rtl="0">
              <a:lnSpc>
                <a:spcPct val="108750"/>
              </a:lnSpc>
              <a:spcBef>
                <a:spcPts val="0"/>
              </a:spcBef>
              <a:spcAft>
                <a:spcPts val="0"/>
              </a:spcAft>
              <a:buClr>
                <a:schemeClr val="dk1"/>
              </a:buClr>
              <a:buSzPts val="1600"/>
              <a:buNone/>
            </a:pPr>
            <a:endParaRPr/>
          </a:p>
        </p:txBody>
      </p:sp>
      <p:pic>
        <p:nvPicPr>
          <p:cNvPr id="568" name="Google Shape;568;p68"/>
          <p:cNvPicPr preferRelativeResize="0"/>
          <p:nvPr/>
        </p:nvPicPr>
        <p:blipFill rotWithShape="1">
          <a:blip r:embed="rId3">
            <a:alphaModFix/>
          </a:blip>
          <a:srcRect l="18186" t="12886" r="51010" b="53458"/>
          <a:stretch/>
        </p:blipFill>
        <p:spPr>
          <a:xfrm>
            <a:off x="6354775" y="726738"/>
            <a:ext cx="1267226" cy="1731077"/>
          </a:xfrm>
          <a:prstGeom prst="rect">
            <a:avLst/>
          </a:prstGeom>
          <a:noFill/>
          <a:ln>
            <a:noFill/>
          </a:ln>
        </p:spPr>
      </p:pic>
      <p:pic>
        <p:nvPicPr>
          <p:cNvPr id="569" name="Google Shape;569;p68"/>
          <p:cNvPicPr preferRelativeResize="0"/>
          <p:nvPr/>
        </p:nvPicPr>
        <p:blipFill>
          <a:blip r:embed="rId4">
            <a:alphaModFix/>
          </a:blip>
          <a:stretch>
            <a:fillRect/>
          </a:stretch>
        </p:blipFill>
        <p:spPr>
          <a:xfrm>
            <a:off x="6354775" y="2648641"/>
            <a:ext cx="1267226" cy="189850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73"/>
        <p:cNvGrpSpPr/>
        <p:nvPr/>
      </p:nvGrpSpPr>
      <p:grpSpPr>
        <a:xfrm>
          <a:off x="0" y="0"/>
          <a:ext cx="0" cy="0"/>
          <a:chOff x="0" y="0"/>
          <a:chExt cx="0" cy="0"/>
        </a:xfrm>
      </p:grpSpPr>
      <p:sp>
        <p:nvSpPr>
          <p:cNvPr id="574" name="Google Shape;574;p69"/>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endParaRPr/>
          </a:p>
        </p:txBody>
      </p:sp>
      <p:sp>
        <p:nvSpPr>
          <p:cNvPr id="575" name="Google Shape;575;p69"/>
          <p:cNvSpPr txBox="1">
            <a:spLocks noGrp="1"/>
          </p:cNvSpPr>
          <p:nvPr>
            <p:ph type="body" idx="1"/>
          </p:nvPr>
        </p:nvSpPr>
        <p:spPr>
          <a:xfrm>
            <a:off x="663575" y="1425900"/>
            <a:ext cx="68256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576" name="Google Shape;576;p69"/>
          <p:cNvPicPr preferRelativeResize="0"/>
          <p:nvPr/>
        </p:nvPicPr>
        <p:blipFill>
          <a:blip r:embed="rId3">
            <a:alphaModFix/>
          </a:blip>
          <a:stretch>
            <a:fillRect/>
          </a:stretch>
        </p:blipFill>
        <p:spPr>
          <a:xfrm>
            <a:off x="713433" y="0"/>
            <a:ext cx="7717135" cy="514350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1" name="Google Shape;581;p70"/>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The one life</a:t>
            </a:r>
            <a:endParaRPr/>
          </a:p>
        </p:txBody>
      </p:sp>
      <p:sp>
        <p:nvSpPr>
          <p:cNvPr id="582" name="Google Shape;582;p70"/>
          <p:cNvSpPr txBox="1">
            <a:spLocks noGrp="1"/>
          </p:cNvSpPr>
          <p:nvPr>
            <p:ph type="body" idx="1"/>
          </p:nvPr>
        </p:nvSpPr>
        <p:spPr>
          <a:xfrm>
            <a:off x="663575" y="1425900"/>
            <a:ext cx="57555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sz="1700" b="0"/>
              <a:t>‘Imagine a room filled with your friends and family and even people you know but aren't friends with – the bus driver, the newsagent, for example. You're in the room, but you have to leave early. Would they be sad that you'd gone? Would someone tell a story about how funny it was when you said or did something? Would someone else remember a time when you'd helped them out? Would people think of you as kind or unkind? I try to live as though this room exists, and I'd like my friends and family to be proud of how I behave.’</a:t>
            </a:r>
            <a:endParaRPr sz="1700" b="0"/>
          </a:p>
          <a:p>
            <a:pPr marL="457200" lvl="0" indent="0" algn="r" rtl="0">
              <a:lnSpc>
                <a:spcPct val="115000"/>
              </a:lnSpc>
              <a:spcBef>
                <a:spcPts val="0"/>
              </a:spcBef>
              <a:spcAft>
                <a:spcPts val="0"/>
              </a:spcAft>
              <a:buNone/>
            </a:pPr>
            <a:r>
              <a:rPr lang="en-GB" sz="1700" b="0"/>
              <a:t>Natalie Haynes, author</a:t>
            </a:r>
            <a:endParaRPr sz="2100">
              <a:solidFill>
                <a:srgbClr val="000000"/>
              </a:solidFill>
              <a:highlight>
                <a:srgbClr val="FFFFFF"/>
              </a:highlight>
            </a:endParaRPr>
          </a:p>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583" name="Google Shape;583;p70"/>
          <p:cNvPicPr preferRelativeResize="0"/>
          <p:nvPr/>
        </p:nvPicPr>
        <p:blipFill>
          <a:blip r:embed="rId3">
            <a:alphaModFix/>
          </a:blip>
          <a:stretch>
            <a:fillRect/>
          </a:stretch>
        </p:blipFill>
        <p:spPr>
          <a:xfrm>
            <a:off x="6659249" y="1210925"/>
            <a:ext cx="1897930" cy="28476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sp>
        <p:nvSpPr>
          <p:cNvPr id="588" name="Google Shape;588;p71"/>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Happiness</a:t>
            </a:r>
            <a:endParaRPr/>
          </a:p>
        </p:txBody>
      </p:sp>
      <p:sp>
        <p:nvSpPr>
          <p:cNvPr id="589" name="Google Shape;589;p71"/>
          <p:cNvSpPr txBox="1">
            <a:spLocks noGrp="1"/>
          </p:cNvSpPr>
          <p:nvPr>
            <p:ph type="body" idx="1"/>
          </p:nvPr>
        </p:nvSpPr>
        <p:spPr>
          <a:xfrm>
            <a:off x="663575" y="1425900"/>
            <a:ext cx="5622900" cy="2847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r>
              <a:rPr lang="en-GB">
                <a:solidFill>
                  <a:srgbClr val="000000"/>
                </a:solidFill>
                <a:highlight>
                  <a:srgbClr val="FFFFFF"/>
                </a:highlight>
              </a:rPr>
              <a:t>No one single way to be happy</a:t>
            </a:r>
            <a:endParaRPr>
              <a:solidFill>
                <a:srgbClr val="000000"/>
              </a:solidFill>
              <a:highlight>
                <a:srgbClr val="FFFFFF"/>
              </a:highlight>
            </a:endParaRPr>
          </a:p>
          <a:p>
            <a:pPr marL="0" lvl="0" indent="0" algn="l" rtl="0">
              <a:lnSpc>
                <a:spcPct val="100000"/>
              </a:lnSpc>
              <a:spcBef>
                <a:spcPts val="0"/>
              </a:spcBef>
              <a:spcAft>
                <a:spcPts val="0"/>
              </a:spcAft>
              <a:buNone/>
            </a:pPr>
            <a:endParaRPr b="0">
              <a:solidFill>
                <a:srgbClr val="000000"/>
              </a:solidFill>
              <a:highlight>
                <a:srgbClr val="FFFFFF"/>
              </a:highlight>
            </a:endParaRPr>
          </a:p>
          <a:p>
            <a:pPr marL="0" lvl="0" indent="0" algn="l" rtl="0">
              <a:lnSpc>
                <a:spcPct val="115000"/>
              </a:lnSpc>
              <a:spcBef>
                <a:spcPts val="0"/>
              </a:spcBef>
              <a:spcAft>
                <a:spcPts val="0"/>
              </a:spcAft>
              <a:buNone/>
            </a:pPr>
            <a:r>
              <a:rPr lang="en-GB" b="0"/>
              <a:t>Some possible ingredients of a </a:t>
            </a:r>
            <a:r>
              <a:rPr lang="en-GB"/>
              <a:t>happy</a:t>
            </a:r>
            <a:r>
              <a:rPr lang="en-GB" b="0"/>
              <a:t> and </a:t>
            </a:r>
            <a:r>
              <a:rPr lang="en-GB"/>
              <a:t>meaningful</a:t>
            </a:r>
            <a:r>
              <a:rPr lang="en-GB" b="0"/>
              <a:t> life</a:t>
            </a:r>
            <a:endParaRPr b="0"/>
          </a:p>
          <a:p>
            <a:pPr marL="457200" lvl="0" indent="-323850" algn="l" rtl="0">
              <a:lnSpc>
                <a:spcPct val="115000"/>
              </a:lnSpc>
              <a:spcBef>
                <a:spcPts val="0"/>
              </a:spcBef>
              <a:spcAft>
                <a:spcPts val="0"/>
              </a:spcAft>
              <a:buSzPts val="1500"/>
              <a:buFont typeface="Calibri"/>
              <a:buChar char="●"/>
            </a:pPr>
            <a:r>
              <a:rPr lang="en-GB" sz="1500" b="0"/>
              <a:t>Making connections and building relationships with other people</a:t>
            </a:r>
            <a:endParaRPr sz="1500" b="0"/>
          </a:p>
          <a:p>
            <a:pPr marL="457200" lvl="0" indent="-323850" algn="l" rtl="0">
              <a:lnSpc>
                <a:spcPct val="115000"/>
              </a:lnSpc>
              <a:spcBef>
                <a:spcPts val="0"/>
              </a:spcBef>
              <a:spcAft>
                <a:spcPts val="0"/>
              </a:spcAft>
              <a:buSzPts val="1500"/>
              <a:buFont typeface="Calibri"/>
              <a:buChar char="●"/>
            </a:pPr>
            <a:r>
              <a:rPr lang="en-GB" sz="1500" b="0"/>
              <a:t>Being creative</a:t>
            </a:r>
            <a:endParaRPr sz="1500" b="0"/>
          </a:p>
          <a:p>
            <a:pPr marL="457200" lvl="0" indent="-323850" algn="l" rtl="0">
              <a:lnSpc>
                <a:spcPct val="115000"/>
              </a:lnSpc>
              <a:spcBef>
                <a:spcPts val="0"/>
              </a:spcBef>
              <a:spcAft>
                <a:spcPts val="0"/>
              </a:spcAft>
              <a:buSzPts val="1500"/>
              <a:buFont typeface="Calibri"/>
              <a:buChar char="●"/>
            </a:pPr>
            <a:r>
              <a:rPr lang="en-GB" sz="1500" b="0"/>
              <a:t>Curiosity and exploration</a:t>
            </a:r>
            <a:endParaRPr sz="1500" b="0"/>
          </a:p>
          <a:p>
            <a:pPr marL="457200" lvl="0" indent="-323850" algn="l" rtl="0">
              <a:lnSpc>
                <a:spcPct val="115000"/>
              </a:lnSpc>
              <a:spcBef>
                <a:spcPts val="0"/>
              </a:spcBef>
              <a:spcAft>
                <a:spcPts val="0"/>
              </a:spcAft>
              <a:buSzPts val="1500"/>
              <a:buFont typeface="Calibri"/>
              <a:buChar char="●"/>
            </a:pPr>
            <a:r>
              <a:rPr lang="en-GB" sz="1500" b="0"/>
              <a:t>Experiencing nature or the arts</a:t>
            </a:r>
            <a:endParaRPr sz="1500" b="0"/>
          </a:p>
          <a:p>
            <a:pPr marL="457200" lvl="0" indent="-323850" algn="l" rtl="0">
              <a:lnSpc>
                <a:spcPct val="115000"/>
              </a:lnSpc>
              <a:spcBef>
                <a:spcPts val="0"/>
              </a:spcBef>
              <a:spcAft>
                <a:spcPts val="0"/>
              </a:spcAft>
              <a:buSzPts val="1500"/>
              <a:buFont typeface="Calibri"/>
              <a:buChar char="●"/>
            </a:pPr>
            <a:r>
              <a:rPr lang="en-GB" sz="1500" b="0"/>
              <a:t>Achieving our goals</a:t>
            </a:r>
            <a:endParaRPr sz="1500" b="0"/>
          </a:p>
          <a:p>
            <a:pPr marL="457200" lvl="0" indent="-323850" algn="l" rtl="0">
              <a:lnSpc>
                <a:spcPct val="115000"/>
              </a:lnSpc>
              <a:spcBef>
                <a:spcPts val="0"/>
              </a:spcBef>
              <a:spcAft>
                <a:spcPts val="0"/>
              </a:spcAft>
              <a:buSzPts val="1500"/>
              <a:buFont typeface="Calibri"/>
              <a:buChar char="●"/>
            </a:pPr>
            <a:r>
              <a:rPr lang="en-GB" sz="1500" b="0"/>
              <a:t>Making other people happy</a:t>
            </a:r>
            <a:endParaRPr sz="1500" b="0"/>
          </a:p>
          <a:p>
            <a:pPr marL="457200" lvl="0" indent="-323850" algn="l" rtl="0">
              <a:lnSpc>
                <a:spcPct val="115000"/>
              </a:lnSpc>
              <a:spcBef>
                <a:spcPts val="0"/>
              </a:spcBef>
              <a:spcAft>
                <a:spcPts val="0"/>
              </a:spcAft>
              <a:buSzPts val="1500"/>
              <a:buFont typeface="Calibri"/>
              <a:buChar char="●"/>
            </a:pPr>
            <a:r>
              <a:rPr lang="en-GB" sz="1500" b="0"/>
              <a:t>Helping make the world a better place (e.g. challenging injustice, relieving suffering)</a:t>
            </a:r>
            <a:endParaRPr sz="2000" b="0"/>
          </a:p>
          <a:p>
            <a:pPr marL="0" lvl="0" indent="0" algn="l" rtl="0">
              <a:lnSpc>
                <a:spcPct val="115000"/>
              </a:lnSpc>
              <a:spcBef>
                <a:spcPts val="0"/>
              </a:spcBef>
              <a:spcAft>
                <a:spcPts val="0"/>
              </a:spcAft>
              <a:buNone/>
            </a:pPr>
            <a:endParaRPr sz="28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590" name="Google Shape;590;p71"/>
          <p:cNvPicPr preferRelativeResize="0"/>
          <p:nvPr/>
        </p:nvPicPr>
        <p:blipFill rotWithShape="1">
          <a:blip r:embed="rId3">
            <a:alphaModFix/>
          </a:blip>
          <a:srcRect l="31063" t="16353" r="32558" b="6758"/>
          <a:stretch/>
        </p:blipFill>
        <p:spPr>
          <a:xfrm>
            <a:off x="6354775" y="785700"/>
            <a:ext cx="1613900" cy="35721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Google Shape;595;p72"/>
          <p:cNvSpPr txBox="1">
            <a:spLocks noGrp="1"/>
          </p:cNvSpPr>
          <p:nvPr>
            <p:ph type="title"/>
          </p:nvPr>
        </p:nvSpPr>
        <p:spPr>
          <a:xfrm>
            <a:off x="661475" y="489300"/>
            <a:ext cx="49956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Choose your own adventure</a:t>
            </a:r>
            <a:endParaRPr/>
          </a:p>
        </p:txBody>
      </p:sp>
      <p:sp>
        <p:nvSpPr>
          <p:cNvPr id="596" name="Google Shape;596;p72"/>
          <p:cNvSpPr txBox="1">
            <a:spLocks noGrp="1"/>
          </p:cNvSpPr>
          <p:nvPr>
            <p:ph type="body" idx="1"/>
          </p:nvPr>
        </p:nvSpPr>
        <p:spPr>
          <a:xfrm>
            <a:off x="663575" y="1209250"/>
            <a:ext cx="5473800" cy="30642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GB" sz="1400" b="0"/>
              <a:t>If you were reading the book of your life, what would you want to happen next? Are there things you wish you could do, things you would like to say, places you wish you could go?</a:t>
            </a:r>
            <a:endParaRPr sz="1400" b="0"/>
          </a:p>
          <a:p>
            <a:pPr marL="0" lvl="0" indent="0" algn="l" rtl="0">
              <a:lnSpc>
                <a:spcPct val="100000"/>
              </a:lnSpc>
              <a:spcBef>
                <a:spcPts val="0"/>
              </a:spcBef>
              <a:spcAft>
                <a:spcPts val="0"/>
              </a:spcAft>
              <a:buClr>
                <a:schemeClr val="dk1"/>
              </a:buClr>
              <a:buSzPts val="1100"/>
              <a:buFont typeface="Arial"/>
              <a:buNone/>
            </a:pPr>
            <a:endParaRPr sz="1400" b="0"/>
          </a:p>
          <a:p>
            <a:pPr marL="0" lvl="0" indent="0" algn="l" rtl="0">
              <a:lnSpc>
                <a:spcPct val="100000"/>
              </a:lnSpc>
              <a:spcBef>
                <a:spcPts val="0"/>
              </a:spcBef>
              <a:spcAft>
                <a:spcPts val="0"/>
              </a:spcAft>
              <a:buClr>
                <a:schemeClr val="dk1"/>
              </a:buClr>
              <a:buSzPts val="1100"/>
              <a:buFont typeface="Arial"/>
              <a:buNone/>
            </a:pPr>
            <a:r>
              <a:rPr lang="en-GB" sz="1400" b="0"/>
              <a:t>Do those things, say those things, go to those places! You are not reading your story, you’re writing it. You’re writing it even this minute.</a:t>
            </a:r>
            <a:endParaRPr sz="1400" b="0"/>
          </a:p>
          <a:p>
            <a:pPr marL="0" lvl="0" indent="0" algn="l" rtl="0">
              <a:lnSpc>
                <a:spcPct val="100000"/>
              </a:lnSpc>
              <a:spcBef>
                <a:spcPts val="0"/>
              </a:spcBef>
              <a:spcAft>
                <a:spcPts val="0"/>
              </a:spcAft>
              <a:buClr>
                <a:schemeClr val="dk1"/>
              </a:buClr>
              <a:buSzPts val="1100"/>
              <a:buFont typeface="Arial"/>
              <a:buNone/>
            </a:pPr>
            <a:endParaRPr sz="1400" b="0"/>
          </a:p>
          <a:p>
            <a:pPr marL="0" lvl="0" indent="0" algn="l" rtl="0">
              <a:lnSpc>
                <a:spcPct val="100000"/>
              </a:lnSpc>
              <a:spcBef>
                <a:spcPts val="0"/>
              </a:spcBef>
              <a:spcAft>
                <a:spcPts val="0"/>
              </a:spcAft>
              <a:buClr>
                <a:schemeClr val="dk1"/>
              </a:buClr>
              <a:buSzPts val="1100"/>
              <a:buFont typeface="Arial"/>
              <a:buNone/>
            </a:pPr>
            <a:r>
              <a:rPr lang="en-GB" sz="1400" b="0"/>
              <a:t>Of course you can’t control every twist of the plot. And there will be sad and painful moments along the way – they’re part of every story. But you know where you’ve come from. You know where you’re going to. There will be love and laughter and joy whatever else there will be. Put down this book and step back into your own. The choices there are yours to make, they’re waiting for you, and you have all you need to make them.</a:t>
            </a:r>
            <a:endParaRPr sz="1400" b="0"/>
          </a:p>
          <a:p>
            <a:pPr marL="0" lvl="0" indent="0" algn="l" rtl="0">
              <a:lnSpc>
                <a:spcPct val="100000"/>
              </a:lnSpc>
              <a:spcBef>
                <a:spcPts val="0"/>
              </a:spcBef>
              <a:spcAft>
                <a:spcPts val="0"/>
              </a:spcAft>
              <a:buClr>
                <a:schemeClr val="dk1"/>
              </a:buClr>
              <a:buSzPts val="1100"/>
              <a:buFont typeface="Arial"/>
              <a:buNone/>
            </a:pPr>
            <a:endParaRPr sz="1400" b="0"/>
          </a:p>
          <a:p>
            <a:pPr marL="457200" lvl="0" indent="0" algn="r" rtl="0">
              <a:lnSpc>
                <a:spcPct val="100000"/>
              </a:lnSpc>
              <a:spcBef>
                <a:spcPts val="0"/>
              </a:spcBef>
              <a:spcAft>
                <a:spcPts val="0"/>
              </a:spcAft>
              <a:buClr>
                <a:schemeClr val="dk1"/>
              </a:buClr>
              <a:buSzPts val="1100"/>
              <a:buFont typeface="Arial"/>
              <a:buNone/>
            </a:pPr>
            <a:r>
              <a:rPr lang="en-GB" sz="1400"/>
              <a:t>from the Little Book of Humanism</a:t>
            </a:r>
            <a:endParaRPr sz="1400" b="0"/>
          </a:p>
          <a:p>
            <a:pPr marL="457200" lvl="0" indent="0" algn="r" rtl="0">
              <a:lnSpc>
                <a:spcPct val="115000"/>
              </a:lnSpc>
              <a:spcBef>
                <a:spcPts val="0"/>
              </a:spcBef>
              <a:spcAft>
                <a:spcPts val="0"/>
              </a:spcAft>
              <a:buNone/>
            </a:pPr>
            <a:endParaRPr sz="2100">
              <a:solidFill>
                <a:srgbClr val="000000"/>
              </a:solidFill>
              <a:highlight>
                <a:srgbClr val="FFFFFF"/>
              </a:highlight>
            </a:endParaRPr>
          </a:p>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597" name="Google Shape;597;p72"/>
          <p:cNvPicPr preferRelativeResize="0"/>
          <p:nvPr/>
        </p:nvPicPr>
        <p:blipFill>
          <a:blip r:embed="rId3">
            <a:alphaModFix/>
          </a:blip>
          <a:stretch>
            <a:fillRect/>
          </a:stretch>
        </p:blipFill>
        <p:spPr>
          <a:xfrm>
            <a:off x="6289875" y="1494175"/>
            <a:ext cx="2420127" cy="242012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01"/>
        <p:cNvGrpSpPr/>
        <p:nvPr/>
      </p:nvGrpSpPr>
      <p:grpSpPr>
        <a:xfrm>
          <a:off x="0" y="0"/>
          <a:ext cx="0" cy="0"/>
          <a:chOff x="0" y="0"/>
          <a:chExt cx="0" cy="0"/>
        </a:xfrm>
      </p:grpSpPr>
      <p:sp>
        <p:nvSpPr>
          <p:cNvPr id="602" name="Google Shape;602;p73"/>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The one life</a:t>
            </a:r>
            <a:endParaRPr/>
          </a:p>
        </p:txBody>
      </p:sp>
      <p:sp>
        <p:nvSpPr>
          <p:cNvPr id="603" name="Google Shape;603;p73"/>
          <p:cNvSpPr txBox="1">
            <a:spLocks noGrp="1"/>
          </p:cNvSpPr>
          <p:nvPr>
            <p:ph type="body" idx="1"/>
          </p:nvPr>
        </p:nvSpPr>
        <p:spPr>
          <a:xfrm>
            <a:off x="663575" y="1425900"/>
            <a:ext cx="68256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604" name="Google Shape;604;p73"/>
          <p:cNvPicPr preferRelativeResize="0"/>
          <p:nvPr/>
        </p:nvPicPr>
        <p:blipFill>
          <a:blip r:embed="rId3">
            <a:alphaModFix/>
          </a:blip>
          <a:stretch>
            <a:fillRect/>
          </a:stretch>
        </p:blipFill>
        <p:spPr>
          <a:xfrm>
            <a:off x="1962441" y="1123963"/>
            <a:ext cx="5219100" cy="31937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Google Shape;609;p74"/>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Wonder</a:t>
            </a:r>
            <a:endParaRPr/>
          </a:p>
        </p:txBody>
      </p:sp>
      <p:sp>
        <p:nvSpPr>
          <p:cNvPr id="610" name="Google Shape;610;p74"/>
          <p:cNvSpPr txBox="1">
            <a:spLocks noGrp="1"/>
          </p:cNvSpPr>
          <p:nvPr>
            <p:ph type="body" idx="1"/>
          </p:nvPr>
        </p:nvSpPr>
        <p:spPr>
          <a:xfrm>
            <a:off x="663575" y="1425900"/>
            <a:ext cx="68256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611" name="Google Shape;611;p74"/>
          <p:cNvPicPr preferRelativeResize="0"/>
          <p:nvPr/>
        </p:nvPicPr>
        <p:blipFill>
          <a:blip r:embed="rId3">
            <a:alphaModFix/>
          </a:blip>
          <a:stretch>
            <a:fillRect/>
          </a:stretch>
        </p:blipFill>
        <p:spPr>
          <a:xfrm>
            <a:off x="2572900" y="367775"/>
            <a:ext cx="2820200" cy="1885100"/>
          </a:xfrm>
          <a:prstGeom prst="rect">
            <a:avLst/>
          </a:prstGeom>
          <a:noFill/>
          <a:ln>
            <a:noFill/>
          </a:ln>
        </p:spPr>
      </p:pic>
      <p:pic>
        <p:nvPicPr>
          <p:cNvPr id="612" name="Google Shape;612;p74"/>
          <p:cNvPicPr preferRelativeResize="0"/>
          <p:nvPr/>
        </p:nvPicPr>
        <p:blipFill>
          <a:blip r:embed="rId4">
            <a:alphaModFix/>
          </a:blip>
          <a:stretch>
            <a:fillRect/>
          </a:stretch>
        </p:blipFill>
        <p:spPr>
          <a:xfrm>
            <a:off x="2572901" y="2380450"/>
            <a:ext cx="2820200" cy="1867578"/>
          </a:xfrm>
          <a:prstGeom prst="rect">
            <a:avLst/>
          </a:prstGeom>
          <a:noFill/>
          <a:ln>
            <a:noFill/>
          </a:ln>
        </p:spPr>
      </p:pic>
      <p:pic>
        <p:nvPicPr>
          <p:cNvPr id="613" name="Google Shape;613;p74"/>
          <p:cNvPicPr preferRelativeResize="0"/>
          <p:nvPr/>
        </p:nvPicPr>
        <p:blipFill>
          <a:blip r:embed="rId5">
            <a:alphaModFix/>
          </a:blip>
          <a:stretch>
            <a:fillRect/>
          </a:stretch>
        </p:blipFill>
        <p:spPr>
          <a:xfrm>
            <a:off x="5546050" y="2380450"/>
            <a:ext cx="2820200" cy="1857531"/>
          </a:xfrm>
          <a:prstGeom prst="rect">
            <a:avLst/>
          </a:prstGeom>
          <a:noFill/>
          <a:ln>
            <a:noFill/>
          </a:ln>
        </p:spPr>
      </p:pic>
      <p:pic>
        <p:nvPicPr>
          <p:cNvPr id="614" name="Google Shape;614;p74"/>
          <p:cNvPicPr preferRelativeResize="0"/>
          <p:nvPr/>
        </p:nvPicPr>
        <p:blipFill>
          <a:blip r:embed="rId6">
            <a:alphaModFix/>
          </a:blip>
          <a:stretch>
            <a:fillRect/>
          </a:stretch>
        </p:blipFill>
        <p:spPr>
          <a:xfrm>
            <a:off x="5546050" y="367775"/>
            <a:ext cx="2820200" cy="1888425"/>
          </a:xfrm>
          <a:prstGeom prst="rect">
            <a:avLst/>
          </a:prstGeom>
          <a:noFill/>
          <a:ln>
            <a:noFill/>
          </a:ln>
        </p:spPr>
      </p:pic>
      <p:pic>
        <p:nvPicPr>
          <p:cNvPr id="615" name="Google Shape;615;p74"/>
          <p:cNvPicPr preferRelativeResize="0"/>
          <p:nvPr/>
        </p:nvPicPr>
        <p:blipFill>
          <a:blip r:embed="rId7">
            <a:alphaModFix/>
          </a:blip>
          <a:stretch>
            <a:fillRect/>
          </a:stretch>
        </p:blipFill>
        <p:spPr>
          <a:xfrm>
            <a:off x="307693" y="2380450"/>
            <a:ext cx="2112256" cy="18884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75"/>
          <p:cNvSpPr txBox="1">
            <a:spLocks noGrp="1"/>
          </p:cNvSpPr>
          <p:nvPr>
            <p:ph type="title"/>
          </p:nvPr>
        </p:nvSpPr>
        <p:spPr>
          <a:xfrm>
            <a:off x="661473" y="489300"/>
            <a:ext cx="52179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Spirituality for humanists</a:t>
            </a:r>
            <a:endParaRPr/>
          </a:p>
        </p:txBody>
      </p:sp>
      <p:sp>
        <p:nvSpPr>
          <p:cNvPr id="621" name="Google Shape;621;p75"/>
          <p:cNvSpPr txBox="1">
            <a:spLocks noGrp="1"/>
          </p:cNvSpPr>
          <p:nvPr>
            <p:ph type="body" idx="1"/>
          </p:nvPr>
        </p:nvSpPr>
        <p:spPr>
          <a:xfrm>
            <a:off x="663575" y="1425909"/>
            <a:ext cx="5688000" cy="2847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chemeClr val="dk1"/>
              </a:buClr>
              <a:buSzPts val="1100"/>
              <a:buFont typeface="Arial"/>
              <a:buNone/>
            </a:pPr>
            <a:r>
              <a:rPr lang="en-GB" b="0"/>
              <a:t>‘If anything is to count as ‘spiritual’ for humanists, it has to be a feature of our </a:t>
            </a:r>
            <a:r>
              <a:rPr lang="en-GB"/>
              <a:t>worldly experience</a:t>
            </a:r>
            <a:r>
              <a:rPr lang="en-GB" b="0"/>
              <a:t> in the here and now. Of course there are any number of experiences which are ‘spiritual’ in that sense, things which ‘lift the spirits’ – the inspiration to be derived from </a:t>
            </a:r>
            <a:r>
              <a:rPr lang="en-GB"/>
              <a:t>relationships</a:t>
            </a:r>
            <a:r>
              <a:rPr lang="en-GB" b="0"/>
              <a:t> with other people, from the experience of great </a:t>
            </a:r>
            <a:r>
              <a:rPr lang="en-GB"/>
              <a:t>art</a:t>
            </a:r>
            <a:r>
              <a:rPr lang="en-GB" b="0"/>
              <a:t>, or from the beauty of the </a:t>
            </a:r>
            <a:r>
              <a:rPr lang="en-GB"/>
              <a:t>natural world</a:t>
            </a:r>
            <a:r>
              <a:rPr lang="en-GB" b="0"/>
              <a:t>.’</a:t>
            </a:r>
            <a:endParaRPr sz="2100" b="0">
              <a:solidFill>
                <a:srgbClr val="000000"/>
              </a:solidFill>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b="0">
              <a:solidFill>
                <a:srgbClr val="000000"/>
              </a:solidFill>
              <a:highlight>
                <a:srgbClr val="FFFFFF"/>
              </a:highlight>
            </a:endParaRPr>
          </a:p>
          <a:p>
            <a:pPr marL="457200" lvl="0" indent="0" algn="r" rtl="0">
              <a:lnSpc>
                <a:spcPct val="115000"/>
              </a:lnSpc>
              <a:spcBef>
                <a:spcPts val="0"/>
              </a:spcBef>
              <a:spcAft>
                <a:spcPts val="0"/>
              </a:spcAft>
              <a:buNone/>
            </a:pPr>
            <a:r>
              <a:rPr lang="en-GB" b="0">
                <a:solidFill>
                  <a:srgbClr val="000000"/>
                </a:solidFill>
                <a:highlight>
                  <a:srgbClr val="FFFFFF"/>
                </a:highlight>
              </a:rPr>
              <a:t>Richard Norman, humanist philosopher</a:t>
            </a:r>
            <a:endParaRPr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622" name="Google Shape;622;p75"/>
          <p:cNvPicPr preferRelativeResize="0"/>
          <p:nvPr/>
        </p:nvPicPr>
        <p:blipFill rotWithShape="1">
          <a:blip r:embed="rId3">
            <a:alphaModFix/>
          </a:blip>
          <a:srcRect l="29041" t="21580" r="34173"/>
          <a:stretch/>
        </p:blipFill>
        <p:spPr>
          <a:xfrm>
            <a:off x="6700625" y="1246750"/>
            <a:ext cx="1871877" cy="265000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Google Shape;627;p76"/>
          <p:cNvSpPr txBox="1">
            <a:spLocks noGrp="1"/>
          </p:cNvSpPr>
          <p:nvPr>
            <p:ph type="title"/>
          </p:nvPr>
        </p:nvSpPr>
        <p:spPr>
          <a:xfrm>
            <a:off x="661475" y="489300"/>
            <a:ext cx="56415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Criticisms of a humanist approach</a:t>
            </a:r>
            <a:endParaRPr/>
          </a:p>
        </p:txBody>
      </p:sp>
      <p:sp>
        <p:nvSpPr>
          <p:cNvPr id="628" name="Google Shape;628;p76"/>
          <p:cNvSpPr txBox="1">
            <a:spLocks noGrp="1"/>
          </p:cNvSpPr>
          <p:nvPr>
            <p:ph type="body" idx="1"/>
          </p:nvPr>
        </p:nvSpPr>
        <p:spPr>
          <a:xfrm>
            <a:off x="663575" y="1425900"/>
            <a:ext cx="5399400" cy="2847600"/>
          </a:xfrm>
          <a:prstGeom prst="rect">
            <a:avLst/>
          </a:prstGeom>
          <a:noFill/>
          <a:ln>
            <a:noFill/>
          </a:ln>
        </p:spPr>
        <p:txBody>
          <a:bodyPr spcFirstLastPara="1" wrap="square" lIns="0" tIns="0" rIns="0" bIns="0" anchor="t" anchorCtr="0">
            <a:noAutofit/>
          </a:bodyPr>
          <a:lstStyle/>
          <a:p>
            <a:pPr marL="457200" lvl="0" indent="-317500" algn="l" rtl="0">
              <a:lnSpc>
                <a:spcPct val="115000"/>
              </a:lnSpc>
              <a:spcBef>
                <a:spcPts val="0"/>
              </a:spcBef>
              <a:spcAft>
                <a:spcPts val="0"/>
              </a:spcAft>
              <a:buSzPts val="1400"/>
              <a:buAutoNum type="arabicParenR"/>
            </a:pPr>
            <a:r>
              <a:rPr lang="en-GB" sz="1400" b="0" dirty="0"/>
              <a:t>Humanists just want an excuse to eat, drink, and have a good time.</a:t>
            </a:r>
          </a:p>
          <a:p>
            <a:pPr marL="457200" lvl="0" indent="-317500" algn="l" rtl="0">
              <a:lnSpc>
                <a:spcPct val="115000"/>
              </a:lnSpc>
              <a:spcBef>
                <a:spcPts val="0"/>
              </a:spcBef>
              <a:spcAft>
                <a:spcPts val="0"/>
              </a:spcAft>
              <a:buSzPts val="1400"/>
              <a:buAutoNum type="arabicParenR"/>
            </a:pPr>
            <a:endParaRPr lang="en-GB" sz="1400" b="0" dirty="0"/>
          </a:p>
          <a:p>
            <a:pPr marL="457200" lvl="0" indent="-317500" algn="l" rtl="0">
              <a:lnSpc>
                <a:spcPct val="115000"/>
              </a:lnSpc>
              <a:spcBef>
                <a:spcPts val="0"/>
              </a:spcBef>
              <a:spcAft>
                <a:spcPts val="0"/>
              </a:spcAft>
              <a:buSzPts val="1400"/>
              <a:buAutoNum type="arabicParenR"/>
            </a:pPr>
            <a:r>
              <a:rPr lang="en-GB" sz="1400" b="0" dirty="0"/>
              <a:t>Humanists believe we should be free to live as we choose. So anything is acceptable. There is no right or wrong way to live so we can’t oppose those who choose to be violent or cruel.</a:t>
            </a:r>
          </a:p>
          <a:p>
            <a:pPr marL="457200" lvl="0" indent="-317500" algn="l" rtl="0">
              <a:lnSpc>
                <a:spcPct val="115000"/>
              </a:lnSpc>
              <a:spcBef>
                <a:spcPts val="0"/>
              </a:spcBef>
              <a:spcAft>
                <a:spcPts val="0"/>
              </a:spcAft>
              <a:buSzPts val="1400"/>
              <a:buAutoNum type="arabicParenR"/>
            </a:pPr>
            <a:endParaRPr lang="en-GB" sz="1400" b="0" dirty="0"/>
          </a:p>
          <a:p>
            <a:pPr marL="457200" lvl="0" indent="-317500" algn="l" rtl="0">
              <a:lnSpc>
                <a:spcPct val="115000"/>
              </a:lnSpc>
              <a:spcBef>
                <a:spcPts val="0"/>
              </a:spcBef>
              <a:spcAft>
                <a:spcPts val="0"/>
              </a:spcAft>
              <a:buSzPts val="1400"/>
              <a:buAutoNum type="arabicParenR"/>
            </a:pPr>
            <a:r>
              <a:rPr lang="en-GB" sz="1400" b="0" dirty="0"/>
              <a:t>Humanists may believe their lives are meaningful, but they are meaningless and insignificant from the viewpoint of the universe. If one day we will all be dead and gone, then it all means nothing in the long run.</a:t>
            </a:r>
          </a:p>
          <a:p>
            <a:pPr marL="457200" lvl="0" indent="-317500" algn="l" rtl="0">
              <a:lnSpc>
                <a:spcPct val="115000"/>
              </a:lnSpc>
              <a:spcBef>
                <a:spcPts val="0"/>
              </a:spcBef>
              <a:spcAft>
                <a:spcPts val="0"/>
              </a:spcAft>
              <a:buSzPts val="1400"/>
              <a:buAutoNum type="arabicParenR"/>
            </a:pPr>
            <a:endParaRPr lang="en-GB" sz="1400" b="0" dirty="0"/>
          </a:p>
          <a:p>
            <a:pPr marL="457200" lvl="0" indent="-317500" algn="l" rtl="0">
              <a:lnSpc>
                <a:spcPct val="115000"/>
              </a:lnSpc>
              <a:spcBef>
                <a:spcPts val="0"/>
              </a:spcBef>
              <a:spcAft>
                <a:spcPts val="0"/>
              </a:spcAft>
              <a:buSzPts val="1400"/>
              <a:buAutoNum type="arabicParenR"/>
            </a:pPr>
            <a:r>
              <a:rPr lang="en-GB" sz="1400" b="0" dirty="0"/>
              <a:t>If there is no bigger ‘ultimate’ meaning or purpose, then there is no consolation for those whose lives are full of suffering and pain.</a:t>
            </a:r>
            <a:endParaRPr sz="1400" b="0" dirty="0"/>
          </a:p>
          <a:p>
            <a:pPr marL="0" lvl="0" indent="0" algn="l" rtl="0">
              <a:lnSpc>
                <a:spcPct val="115000"/>
              </a:lnSpc>
              <a:spcBef>
                <a:spcPts val="0"/>
              </a:spcBef>
              <a:spcAft>
                <a:spcPts val="0"/>
              </a:spcAft>
              <a:buClr>
                <a:schemeClr val="dk1"/>
              </a:buClr>
              <a:buSzPts val="1100"/>
              <a:buFont typeface="Arial"/>
              <a:buNone/>
            </a:pPr>
            <a:endParaRPr sz="1100" dirty="0"/>
          </a:p>
          <a:p>
            <a:pPr marL="0" lvl="0" indent="0" algn="l" rtl="0">
              <a:lnSpc>
                <a:spcPct val="100000"/>
              </a:lnSpc>
              <a:spcBef>
                <a:spcPts val="0"/>
              </a:spcBef>
              <a:spcAft>
                <a:spcPts val="0"/>
              </a:spcAft>
              <a:buNone/>
            </a:pPr>
            <a:endParaRPr sz="2400" b="0" dirty="0">
              <a:solidFill>
                <a:srgbClr val="000000"/>
              </a:solidFill>
              <a:highlight>
                <a:srgbClr val="FFFFFF"/>
              </a:highlight>
            </a:endParaRPr>
          </a:p>
          <a:p>
            <a:pPr marL="0" lvl="0" indent="0" algn="l" rtl="0">
              <a:lnSpc>
                <a:spcPct val="115000"/>
              </a:lnSpc>
              <a:spcBef>
                <a:spcPts val="0"/>
              </a:spcBef>
              <a:spcAft>
                <a:spcPts val="0"/>
              </a:spcAft>
              <a:buNone/>
            </a:pPr>
            <a:endParaRPr sz="2400" b="0" dirty="0">
              <a:solidFill>
                <a:srgbClr val="000000"/>
              </a:solidFill>
            </a:endParaRPr>
          </a:p>
          <a:p>
            <a:pPr marL="0" lvl="0" indent="0" algn="l" rtl="0">
              <a:lnSpc>
                <a:spcPct val="108750"/>
              </a:lnSpc>
              <a:spcBef>
                <a:spcPts val="0"/>
              </a:spcBef>
              <a:spcAft>
                <a:spcPts val="0"/>
              </a:spcAft>
              <a:buClr>
                <a:schemeClr val="dk1"/>
              </a:buClr>
              <a:buSzPts val="1600"/>
              <a:buNone/>
            </a:pP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p77"/>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What survives?</a:t>
            </a:r>
            <a:endParaRPr/>
          </a:p>
        </p:txBody>
      </p:sp>
      <p:sp>
        <p:nvSpPr>
          <p:cNvPr id="634" name="Google Shape;634;p77"/>
          <p:cNvSpPr txBox="1">
            <a:spLocks noGrp="1"/>
          </p:cNvSpPr>
          <p:nvPr>
            <p:ph type="body" idx="1"/>
          </p:nvPr>
        </p:nvSpPr>
        <p:spPr>
          <a:xfrm>
            <a:off x="663575" y="1425900"/>
            <a:ext cx="6825600" cy="28476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None/>
            </a:pPr>
            <a:endParaRPr sz="2400" b="0">
              <a:solidFill>
                <a:srgbClr val="000000"/>
              </a:solidFill>
              <a:highlight>
                <a:srgbClr val="FFFFFF"/>
              </a:highlight>
            </a:endParaRPr>
          </a:p>
          <a:p>
            <a:pPr marL="457200" lvl="0" indent="-381000" algn="l" rtl="0">
              <a:lnSpc>
                <a:spcPct val="100000"/>
              </a:lnSpc>
              <a:spcBef>
                <a:spcPts val="0"/>
              </a:spcBef>
              <a:spcAft>
                <a:spcPts val="0"/>
              </a:spcAft>
              <a:buClr>
                <a:srgbClr val="000000"/>
              </a:buClr>
              <a:buSzPts val="2400"/>
              <a:buChar char="●"/>
            </a:pPr>
            <a:r>
              <a:rPr lang="en-GB" sz="2400" b="0">
                <a:solidFill>
                  <a:srgbClr val="000000"/>
                </a:solidFill>
                <a:highlight>
                  <a:srgbClr val="FFFFFF"/>
                </a:highlight>
              </a:rPr>
              <a:t>Atoms</a:t>
            </a:r>
            <a:endParaRPr sz="2400" b="0">
              <a:solidFill>
                <a:srgbClr val="000000"/>
              </a:solidFill>
              <a:highlight>
                <a:srgbClr val="FFFFFF"/>
              </a:highlight>
            </a:endParaRPr>
          </a:p>
          <a:p>
            <a:pPr marL="457200" lvl="0" indent="-381000" algn="l" rtl="0">
              <a:lnSpc>
                <a:spcPct val="100000"/>
              </a:lnSpc>
              <a:spcBef>
                <a:spcPts val="0"/>
              </a:spcBef>
              <a:spcAft>
                <a:spcPts val="0"/>
              </a:spcAft>
              <a:buClr>
                <a:srgbClr val="000000"/>
              </a:buClr>
              <a:buSzPts val="2400"/>
              <a:buChar char="●"/>
            </a:pPr>
            <a:r>
              <a:rPr lang="en-GB" sz="2400" b="0">
                <a:solidFill>
                  <a:srgbClr val="000000"/>
                </a:solidFill>
                <a:highlight>
                  <a:srgbClr val="FFFFFF"/>
                </a:highlight>
              </a:rPr>
              <a:t>Genes</a:t>
            </a:r>
            <a:endParaRPr sz="2400" b="0">
              <a:solidFill>
                <a:srgbClr val="000000"/>
              </a:solidFill>
              <a:highlight>
                <a:srgbClr val="FFFFFF"/>
              </a:highlight>
            </a:endParaRPr>
          </a:p>
          <a:p>
            <a:pPr marL="457200" lvl="0" indent="-381000" algn="l" rtl="0">
              <a:lnSpc>
                <a:spcPct val="100000"/>
              </a:lnSpc>
              <a:spcBef>
                <a:spcPts val="0"/>
              </a:spcBef>
              <a:spcAft>
                <a:spcPts val="0"/>
              </a:spcAft>
              <a:buClr>
                <a:srgbClr val="000000"/>
              </a:buClr>
              <a:buSzPts val="2400"/>
              <a:buChar char="●"/>
            </a:pPr>
            <a:r>
              <a:rPr lang="en-GB" sz="2400" b="0">
                <a:solidFill>
                  <a:srgbClr val="000000"/>
                </a:solidFill>
                <a:highlight>
                  <a:srgbClr val="FFFFFF"/>
                </a:highlight>
              </a:rPr>
              <a:t>Ideas</a:t>
            </a:r>
            <a:endParaRPr sz="2400" b="0">
              <a:solidFill>
                <a:srgbClr val="000000"/>
              </a:solidFill>
              <a:highlight>
                <a:srgbClr val="FFFFFF"/>
              </a:highlight>
            </a:endParaRPr>
          </a:p>
          <a:p>
            <a:pPr marL="457200" lvl="0" indent="-381000" algn="l" rtl="0">
              <a:lnSpc>
                <a:spcPct val="100000"/>
              </a:lnSpc>
              <a:spcBef>
                <a:spcPts val="0"/>
              </a:spcBef>
              <a:spcAft>
                <a:spcPts val="0"/>
              </a:spcAft>
              <a:buClr>
                <a:srgbClr val="000000"/>
              </a:buClr>
              <a:buSzPts val="2400"/>
              <a:buChar char="●"/>
            </a:pPr>
            <a:r>
              <a:rPr lang="en-GB" sz="2400" b="0">
                <a:solidFill>
                  <a:srgbClr val="000000"/>
                </a:solidFill>
                <a:highlight>
                  <a:srgbClr val="FFFFFF"/>
                </a:highlight>
              </a:rPr>
              <a:t>Works</a:t>
            </a:r>
            <a:endParaRPr sz="2400" b="0">
              <a:solidFill>
                <a:srgbClr val="000000"/>
              </a:solidFill>
              <a:highlight>
                <a:srgbClr val="FFFFFF"/>
              </a:highlight>
            </a:endParaRPr>
          </a:p>
          <a:p>
            <a:pPr marL="457200" lvl="0" indent="-381000" algn="l" rtl="0">
              <a:lnSpc>
                <a:spcPct val="100000"/>
              </a:lnSpc>
              <a:spcBef>
                <a:spcPts val="0"/>
              </a:spcBef>
              <a:spcAft>
                <a:spcPts val="0"/>
              </a:spcAft>
              <a:buClr>
                <a:srgbClr val="000000"/>
              </a:buClr>
              <a:buSzPts val="2400"/>
              <a:buChar char="●"/>
            </a:pPr>
            <a:r>
              <a:rPr lang="en-GB" sz="2400" b="0">
                <a:solidFill>
                  <a:srgbClr val="000000"/>
                </a:solidFill>
                <a:highlight>
                  <a:srgbClr val="FFFFFF"/>
                </a:highlight>
              </a:rPr>
              <a:t>Contributions</a:t>
            </a:r>
            <a:endParaRPr sz="2400" b="0">
              <a:solidFill>
                <a:srgbClr val="000000"/>
              </a:solidFill>
              <a:highlight>
                <a:srgbClr val="FFFFFF"/>
              </a:highlight>
            </a:endParaRPr>
          </a:p>
          <a:p>
            <a:pPr marL="0" lvl="0" indent="0" algn="l" rtl="0">
              <a:lnSpc>
                <a:spcPct val="115000"/>
              </a:lnSpc>
              <a:spcBef>
                <a:spcPts val="0"/>
              </a:spcBef>
              <a:spcAft>
                <a:spcPts val="0"/>
              </a:spcAft>
              <a:buNone/>
            </a:pPr>
            <a:endParaRPr sz="2400" b="0">
              <a:solidFill>
                <a:srgbClr val="000000"/>
              </a:solidFill>
            </a:endParaRPr>
          </a:p>
          <a:p>
            <a:pPr marL="0" lvl="0" indent="0" algn="l" rtl="0">
              <a:lnSpc>
                <a:spcPct val="108750"/>
              </a:lnSpc>
              <a:spcBef>
                <a:spcPts val="0"/>
              </a:spcBef>
              <a:spcAft>
                <a:spcPts val="0"/>
              </a:spcAft>
              <a:buClr>
                <a:schemeClr val="dk1"/>
              </a:buClr>
              <a:buSzPts val="1600"/>
              <a:buNone/>
            </a:pPr>
            <a:endParaRPr/>
          </a:p>
        </p:txBody>
      </p:sp>
      <p:pic>
        <p:nvPicPr>
          <p:cNvPr id="635" name="Google Shape;635;p77"/>
          <p:cNvPicPr preferRelativeResize="0"/>
          <p:nvPr/>
        </p:nvPicPr>
        <p:blipFill rotWithShape="1">
          <a:blip r:embed="rId3">
            <a:alphaModFix/>
          </a:blip>
          <a:srcRect l="12460" t="13433" r="17770" b="12880"/>
          <a:stretch/>
        </p:blipFill>
        <p:spPr>
          <a:xfrm>
            <a:off x="4643275" y="331925"/>
            <a:ext cx="1325880" cy="1295400"/>
          </a:xfrm>
          <a:prstGeom prst="rect">
            <a:avLst/>
          </a:prstGeom>
          <a:noFill/>
          <a:ln>
            <a:noFill/>
          </a:ln>
        </p:spPr>
      </p:pic>
      <p:pic>
        <p:nvPicPr>
          <p:cNvPr id="636" name="Google Shape;636;p77"/>
          <p:cNvPicPr preferRelativeResize="0"/>
          <p:nvPr/>
        </p:nvPicPr>
        <p:blipFill rotWithShape="1">
          <a:blip r:embed="rId4">
            <a:alphaModFix/>
          </a:blip>
          <a:srcRect l="31065" t="12725" r="28236" b="13798"/>
          <a:stretch/>
        </p:blipFill>
        <p:spPr>
          <a:xfrm>
            <a:off x="6893900" y="268125"/>
            <a:ext cx="566025" cy="1603750"/>
          </a:xfrm>
          <a:prstGeom prst="rect">
            <a:avLst/>
          </a:prstGeom>
          <a:noFill/>
          <a:ln>
            <a:noFill/>
          </a:ln>
        </p:spPr>
      </p:pic>
      <p:pic>
        <p:nvPicPr>
          <p:cNvPr id="637" name="Google Shape;637;p77"/>
          <p:cNvPicPr preferRelativeResize="0"/>
          <p:nvPr/>
        </p:nvPicPr>
        <p:blipFill rotWithShape="1">
          <a:blip r:embed="rId5">
            <a:alphaModFix/>
          </a:blip>
          <a:srcRect l="16945" t="12687" r="18102" b="14014"/>
          <a:stretch/>
        </p:blipFill>
        <p:spPr>
          <a:xfrm>
            <a:off x="6610750" y="2019350"/>
            <a:ext cx="1132311" cy="1121100"/>
          </a:xfrm>
          <a:prstGeom prst="rect">
            <a:avLst/>
          </a:prstGeom>
          <a:noFill/>
          <a:ln>
            <a:noFill/>
          </a:ln>
        </p:spPr>
      </p:pic>
      <p:pic>
        <p:nvPicPr>
          <p:cNvPr id="638" name="Google Shape;638;p77"/>
          <p:cNvPicPr preferRelativeResize="0"/>
          <p:nvPr/>
        </p:nvPicPr>
        <p:blipFill rotWithShape="1">
          <a:blip r:embed="rId6">
            <a:alphaModFix/>
          </a:blip>
          <a:srcRect l="15117" t="9533" r="10299" b="15521"/>
          <a:stretch/>
        </p:blipFill>
        <p:spPr>
          <a:xfrm>
            <a:off x="4643275" y="1734400"/>
            <a:ext cx="1468728" cy="1121100"/>
          </a:xfrm>
          <a:prstGeom prst="rect">
            <a:avLst/>
          </a:prstGeom>
          <a:noFill/>
          <a:ln>
            <a:noFill/>
          </a:ln>
        </p:spPr>
      </p:pic>
      <p:pic>
        <p:nvPicPr>
          <p:cNvPr id="639" name="Google Shape;639;p77"/>
          <p:cNvPicPr preferRelativeResize="0"/>
          <p:nvPr/>
        </p:nvPicPr>
        <p:blipFill rotWithShape="1">
          <a:blip r:embed="rId7">
            <a:alphaModFix/>
          </a:blip>
          <a:srcRect l="23032" t="9326" r="17574" b="15093"/>
          <a:stretch/>
        </p:blipFill>
        <p:spPr>
          <a:xfrm>
            <a:off x="4937888" y="3078675"/>
            <a:ext cx="879498" cy="1323975"/>
          </a:xfrm>
          <a:prstGeom prst="rect">
            <a:avLst/>
          </a:prstGeom>
          <a:noFill/>
          <a:ln>
            <a:noFill/>
          </a:ln>
        </p:spPr>
      </p:pic>
      <p:pic>
        <p:nvPicPr>
          <p:cNvPr id="640" name="Google Shape;640;p77"/>
          <p:cNvPicPr preferRelativeResize="0"/>
          <p:nvPr/>
        </p:nvPicPr>
        <p:blipFill rotWithShape="1">
          <a:blip r:embed="rId8">
            <a:alphaModFix/>
          </a:blip>
          <a:srcRect l="9297" t="19371" r="33484" b="20336"/>
          <a:stretch/>
        </p:blipFill>
        <p:spPr>
          <a:xfrm>
            <a:off x="6289275" y="3221550"/>
            <a:ext cx="1637200" cy="11811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p78"/>
          <p:cNvSpPr txBox="1">
            <a:spLocks noGrp="1"/>
          </p:cNvSpPr>
          <p:nvPr>
            <p:ph type="title"/>
          </p:nvPr>
        </p:nvSpPr>
        <p:spPr>
          <a:xfrm>
            <a:off x="661481" y="489293"/>
            <a:ext cx="39105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E87722"/>
              </a:buClr>
              <a:buSzPts val="3000"/>
              <a:buFont typeface="Calibri"/>
              <a:buNone/>
            </a:pPr>
            <a:r>
              <a:rPr lang="en-GB">
                <a:solidFill>
                  <a:srgbClr val="E87722"/>
                </a:solidFill>
              </a:rPr>
              <a:t>THE RIVER OF LIFE</a:t>
            </a:r>
            <a:endParaRPr>
              <a:solidFill>
                <a:srgbClr val="E87722"/>
              </a:solidFill>
            </a:endParaRPr>
          </a:p>
        </p:txBody>
      </p:sp>
      <p:sp>
        <p:nvSpPr>
          <p:cNvPr id="646" name="Google Shape;646;p78"/>
          <p:cNvSpPr txBox="1">
            <a:spLocks noGrp="1"/>
          </p:cNvSpPr>
          <p:nvPr>
            <p:ph type="body" idx="1"/>
          </p:nvPr>
        </p:nvSpPr>
        <p:spPr>
          <a:xfrm>
            <a:off x="661475" y="1004175"/>
            <a:ext cx="7908600" cy="3628500"/>
          </a:xfrm>
          <a:prstGeom prst="rect">
            <a:avLst/>
          </a:prstGeom>
          <a:noFill/>
          <a:ln>
            <a:noFill/>
          </a:ln>
        </p:spPr>
        <p:txBody>
          <a:bodyPr spcFirstLastPara="1" wrap="square" lIns="0" tIns="0" rIns="0" bIns="0" anchor="t" anchorCtr="0">
            <a:noAutofit/>
          </a:bodyPr>
          <a:lstStyle/>
          <a:p>
            <a:pPr marL="0" lvl="0" indent="0" algn="l" rtl="0">
              <a:lnSpc>
                <a:spcPct val="116000"/>
              </a:lnSpc>
              <a:spcBef>
                <a:spcPts val="0"/>
              </a:spcBef>
              <a:spcAft>
                <a:spcPts val="0"/>
              </a:spcAft>
              <a:buClr>
                <a:schemeClr val="dk1"/>
              </a:buClr>
              <a:buSzPts val="1500"/>
              <a:buNone/>
            </a:pPr>
            <a:r>
              <a:rPr lang="en-GB" sz="1300"/>
              <a:t>‘An individual human existence should be like a river </a:t>
            </a:r>
            <a:r>
              <a:rPr lang="en-GB" sz="1300" b="0"/>
              <a:t>– small at first, narrowly contained within its banks, and rushing passionately past boulders and over waterfalls. Gradually the river grows wider, the banks recede, the waters flow more quietly, and – in the end – without any visible break, they become merged in the sea, and painlessly lose their individual being. The man or woman who in old age, can see his or her life in this way, will not suffer from the fear of death, since the things they care for will continue.’</a:t>
            </a:r>
            <a:endParaRPr sz="1400"/>
          </a:p>
          <a:p>
            <a:pPr marL="0" lvl="0" indent="0" algn="r" rtl="0">
              <a:lnSpc>
                <a:spcPct val="116000"/>
              </a:lnSpc>
              <a:spcBef>
                <a:spcPts val="0"/>
              </a:spcBef>
              <a:spcAft>
                <a:spcPts val="0"/>
              </a:spcAft>
              <a:buClr>
                <a:schemeClr val="dk1"/>
              </a:buClr>
              <a:buSzPts val="1500"/>
              <a:buNone/>
            </a:pPr>
            <a:r>
              <a:rPr lang="en-GB" sz="1300"/>
              <a:t>Bertrand Russell</a:t>
            </a:r>
            <a:endParaRPr sz="1400"/>
          </a:p>
          <a:p>
            <a:pPr marL="0" lvl="0" indent="0" algn="l" rtl="0">
              <a:lnSpc>
                <a:spcPct val="108750"/>
              </a:lnSpc>
              <a:spcBef>
                <a:spcPts val="0"/>
              </a:spcBef>
              <a:spcAft>
                <a:spcPts val="0"/>
              </a:spcAft>
              <a:buClr>
                <a:schemeClr val="dk1"/>
              </a:buClr>
              <a:buSzPts val="1600"/>
              <a:buNone/>
            </a:pPr>
            <a:endParaRPr/>
          </a:p>
        </p:txBody>
      </p:sp>
      <p:pic>
        <p:nvPicPr>
          <p:cNvPr id="647" name="Google Shape;647;p78" descr="The Scenery, Prairie, River, Sunrise"/>
          <p:cNvPicPr preferRelativeResize="0"/>
          <p:nvPr/>
        </p:nvPicPr>
        <p:blipFill rotWithShape="1">
          <a:blip r:embed="rId3">
            <a:alphaModFix/>
          </a:blip>
          <a:srcRect t="23880" b="12437"/>
          <a:stretch/>
        </p:blipFill>
        <p:spPr>
          <a:xfrm>
            <a:off x="2918800" y="2496375"/>
            <a:ext cx="3202050" cy="1292525"/>
          </a:xfrm>
          <a:prstGeom prst="rect">
            <a:avLst/>
          </a:prstGeom>
          <a:noFill/>
          <a:ln>
            <a:noFill/>
          </a:ln>
        </p:spPr>
      </p:pic>
      <p:pic>
        <p:nvPicPr>
          <p:cNvPr id="648" name="Google Shape;648;p78" descr="Bridge, Scotland, Sky, Blue, Water, Masonry, Clouds"/>
          <p:cNvPicPr preferRelativeResize="0"/>
          <p:nvPr/>
        </p:nvPicPr>
        <p:blipFill>
          <a:blip r:embed="rId4">
            <a:alphaModFix/>
          </a:blip>
          <a:stretch>
            <a:fillRect/>
          </a:stretch>
        </p:blipFill>
        <p:spPr>
          <a:xfrm>
            <a:off x="238525" y="2496375"/>
            <a:ext cx="2194103" cy="1462725"/>
          </a:xfrm>
          <a:prstGeom prst="rect">
            <a:avLst/>
          </a:prstGeom>
          <a:noFill/>
          <a:ln>
            <a:noFill/>
          </a:ln>
        </p:spPr>
      </p:pic>
      <p:pic>
        <p:nvPicPr>
          <p:cNvPr id="649" name="Google Shape;649;p78" descr="Iceland, Sky, Clouds, Sunset, Waterfall, Falls"/>
          <p:cNvPicPr preferRelativeResize="0"/>
          <p:nvPr/>
        </p:nvPicPr>
        <p:blipFill>
          <a:blip r:embed="rId5">
            <a:alphaModFix/>
          </a:blip>
          <a:stretch>
            <a:fillRect/>
          </a:stretch>
        </p:blipFill>
        <p:spPr>
          <a:xfrm>
            <a:off x="1802725" y="3382025"/>
            <a:ext cx="1938773" cy="1292525"/>
          </a:xfrm>
          <a:prstGeom prst="rect">
            <a:avLst/>
          </a:prstGeom>
          <a:noFill/>
          <a:ln>
            <a:noFill/>
          </a:ln>
        </p:spPr>
      </p:pic>
      <p:pic>
        <p:nvPicPr>
          <p:cNvPr id="650" name="Google Shape;650;p78" descr="Horseshoe Bend, Arizona, Rocks, Natural, Landscape"/>
          <p:cNvPicPr preferRelativeResize="0"/>
          <p:nvPr/>
        </p:nvPicPr>
        <p:blipFill>
          <a:blip r:embed="rId6">
            <a:alphaModFix/>
          </a:blip>
          <a:stretch>
            <a:fillRect/>
          </a:stretch>
        </p:blipFill>
        <p:spPr>
          <a:xfrm>
            <a:off x="4919651" y="3487746"/>
            <a:ext cx="1631874" cy="1144925"/>
          </a:xfrm>
          <a:prstGeom prst="rect">
            <a:avLst/>
          </a:prstGeom>
          <a:noFill/>
          <a:ln>
            <a:noFill/>
          </a:ln>
        </p:spPr>
      </p:pic>
      <p:pic>
        <p:nvPicPr>
          <p:cNvPr id="651" name="Google Shape;651;p78" descr="Aerial View, Satellite Image, Satellite Photo"/>
          <p:cNvPicPr preferRelativeResize="0"/>
          <p:nvPr/>
        </p:nvPicPr>
        <p:blipFill>
          <a:blip r:embed="rId7">
            <a:alphaModFix/>
          </a:blip>
          <a:stretch>
            <a:fillRect/>
          </a:stretch>
        </p:blipFill>
        <p:spPr>
          <a:xfrm>
            <a:off x="6507600" y="2487500"/>
            <a:ext cx="1853675" cy="18536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55"/>
        <p:cNvGrpSpPr/>
        <p:nvPr/>
      </p:nvGrpSpPr>
      <p:grpSpPr>
        <a:xfrm>
          <a:off x="0" y="0"/>
          <a:ext cx="0" cy="0"/>
          <a:chOff x="0" y="0"/>
          <a:chExt cx="0" cy="0"/>
        </a:xfrm>
      </p:grpSpPr>
      <p:sp>
        <p:nvSpPr>
          <p:cNvPr id="656" name="Google Shape;656;p79"/>
          <p:cNvSpPr txBox="1">
            <a:spLocks noGrp="1"/>
          </p:cNvSpPr>
          <p:nvPr>
            <p:ph type="title"/>
          </p:nvPr>
        </p:nvSpPr>
        <p:spPr>
          <a:xfrm>
            <a:off x="661475" y="489300"/>
            <a:ext cx="40947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Humanist funerals</a:t>
            </a:r>
            <a:endParaRPr/>
          </a:p>
          <a:p>
            <a:pPr marL="0" lvl="0" indent="0" algn="l" rtl="0">
              <a:lnSpc>
                <a:spcPct val="86666"/>
              </a:lnSpc>
              <a:spcBef>
                <a:spcPts val="0"/>
              </a:spcBef>
              <a:spcAft>
                <a:spcPts val="0"/>
              </a:spcAft>
              <a:buClr>
                <a:srgbClr val="4C4184"/>
              </a:buClr>
              <a:buSzPts val="3000"/>
              <a:buFont typeface="Calibri"/>
              <a:buNone/>
            </a:pPr>
            <a:endParaRPr/>
          </a:p>
        </p:txBody>
      </p:sp>
      <p:sp>
        <p:nvSpPr>
          <p:cNvPr id="657" name="Google Shape;657;p79"/>
          <p:cNvSpPr txBox="1">
            <a:spLocks noGrp="1"/>
          </p:cNvSpPr>
          <p:nvPr>
            <p:ph type="body" idx="1"/>
          </p:nvPr>
        </p:nvSpPr>
        <p:spPr>
          <a:xfrm>
            <a:off x="663575" y="1292075"/>
            <a:ext cx="6825600" cy="29814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endParaRPr sz="2400" b="0" dirty="0">
              <a:solidFill>
                <a:srgbClr val="000000"/>
              </a:solidFill>
            </a:endParaRPr>
          </a:p>
          <a:p>
            <a:pPr marL="0" lvl="0" indent="0" algn="l" rtl="0">
              <a:lnSpc>
                <a:spcPct val="108750"/>
              </a:lnSpc>
              <a:spcBef>
                <a:spcPts val="0"/>
              </a:spcBef>
              <a:spcAft>
                <a:spcPts val="0"/>
              </a:spcAft>
              <a:buClr>
                <a:schemeClr val="dk1"/>
              </a:buClr>
              <a:buSzPts val="1600"/>
              <a:buNone/>
            </a:pPr>
            <a:endParaRPr dirty="0"/>
          </a:p>
        </p:txBody>
      </p:sp>
      <p:pic>
        <p:nvPicPr>
          <p:cNvPr id="658" name="Google Shape;658;p79" descr="S:\Ceremonies\Marketing\Photos\Funeral Photos 2014\Cath Sutherland\CathFuneral-5921.jpg"/>
          <p:cNvPicPr preferRelativeResize="0"/>
          <p:nvPr/>
        </p:nvPicPr>
        <p:blipFill rotWithShape="1">
          <a:blip r:embed="rId3">
            <a:alphaModFix/>
          </a:blip>
          <a:srcRect l="24345" b="11691"/>
          <a:stretch/>
        </p:blipFill>
        <p:spPr>
          <a:xfrm>
            <a:off x="663575" y="2289150"/>
            <a:ext cx="2327275" cy="1819025"/>
          </a:xfrm>
          <a:prstGeom prst="rect">
            <a:avLst/>
          </a:prstGeom>
          <a:noFill/>
          <a:ln>
            <a:noFill/>
          </a:ln>
        </p:spPr>
      </p:pic>
      <p:pic>
        <p:nvPicPr>
          <p:cNvPr id="659" name="Google Shape;659;p79" descr="S:\Ceremonies\Marketing\Photos\Funeral Photos 2014\SpottyCoffin3.JPG"/>
          <p:cNvPicPr preferRelativeResize="0"/>
          <p:nvPr/>
        </p:nvPicPr>
        <p:blipFill rotWithShape="1">
          <a:blip r:embed="rId4">
            <a:alphaModFix/>
          </a:blip>
          <a:srcRect l="15454" t="12160" b="10235"/>
          <a:stretch/>
        </p:blipFill>
        <p:spPr>
          <a:xfrm>
            <a:off x="3168975" y="2289150"/>
            <a:ext cx="2619375" cy="1819025"/>
          </a:xfrm>
          <a:prstGeom prst="rect">
            <a:avLst/>
          </a:prstGeom>
          <a:noFill/>
          <a:ln>
            <a:noFill/>
          </a:ln>
        </p:spPr>
      </p:pic>
      <p:pic>
        <p:nvPicPr>
          <p:cNvPr id="660" name="Google Shape;660;p79" descr="S:\Ceremonies\Marketing\Photos\Photos of Ceremonies\Permission - To Sort\Shots from Ceremonies Folder\Funerals and memorials\Hayley Newman celebration (1024x768).jpg"/>
          <p:cNvPicPr preferRelativeResize="0"/>
          <p:nvPr/>
        </p:nvPicPr>
        <p:blipFill rotWithShape="1">
          <a:blip r:embed="rId5">
            <a:alphaModFix/>
          </a:blip>
          <a:srcRect b="7749"/>
          <a:stretch/>
        </p:blipFill>
        <p:spPr>
          <a:xfrm>
            <a:off x="5966475" y="2289150"/>
            <a:ext cx="2619375" cy="181727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5" name="Google Shape;665;p80"/>
          <p:cNvSpPr txBox="1">
            <a:spLocks noGrp="1"/>
          </p:cNvSpPr>
          <p:nvPr>
            <p:ph type="title"/>
          </p:nvPr>
        </p:nvSpPr>
        <p:spPr>
          <a:xfrm>
            <a:off x="609600" y="590550"/>
            <a:ext cx="7262700" cy="4572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E87722"/>
              </a:buClr>
              <a:buSzPts val="3000"/>
              <a:buFont typeface="Calibri"/>
              <a:buNone/>
            </a:pPr>
            <a:r>
              <a:rPr lang="en-GB">
                <a:solidFill>
                  <a:srgbClr val="E87722"/>
                </a:solidFill>
              </a:rPr>
              <a:t>HUMANIST BELIEFS ABOUT DEATH</a:t>
            </a:r>
            <a:endParaRPr/>
          </a:p>
        </p:txBody>
      </p:sp>
      <p:sp>
        <p:nvSpPr>
          <p:cNvPr id="666" name="Google Shape;666;p80"/>
          <p:cNvSpPr txBox="1">
            <a:spLocks noGrp="1"/>
          </p:cNvSpPr>
          <p:nvPr>
            <p:ph type="body" idx="1"/>
          </p:nvPr>
        </p:nvSpPr>
        <p:spPr>
          <a:xfrm>
            <a:off x="723900" y="1352550"/>
            <a:ext cx="7696200" cy="2414400"/>
          </a:xfrm>
          <a:prstGeom prst="rect">
            <a:avLst/>
          </a:prstGeom>
          <a:noFill/>
          <a:ln>
            <a:noFill/>
          </a:ln>
        </p:spPr>
        <p:txBody>
          <a:bodyPr spcFirstLastPara="1" wrap="square" lIns="0" tIns="0" rIns="0" bIns="0" anchor="t" anchorCtr="0">
            <a:noAutofit/>
          </a:bodyPr>
          <a:lstStyle/>
          <a:p>
            <a:pPr marL="457200" lvl="0" indent="-355600" algn="l" rtl="0">
              <a:lnSpc>
                <a:spcPct val="115000"/>
              </a:lnSpc>
              <a:spcBef>
                <a:spcPts val="0"/>
              </a:spcBef>
              <a:spcAft>
                <a:spcPts val="0"/>
              </a:spcAft>
              <a:buSzPts val="2000"/>
              <a:buFont typeface="Calibri"/>
              <a:buAutoNum type="arabicParenR"/>
            </a:pPr>
            <a:r>
              <a:rPr lang="en-GB" sz="2000" b="0"/>
              <a:t>Death is the end of our individual existence.</a:t>
            </a:r>
            <a:endParaRPr sz="2000" b="0"/>
          </a:p>
          <a:p>
            <a:pPr marL="457200" lvl="0" indent="-355600" algn="l" rtl="0">
              <a:lnSpc>
                <a:spcPct val="115000"/>
              </a:lnSpc>
              <a:spcBef>
                <a:spcPts val="0"/>
              </a:spcBef>
              <a:spcAft>
                <a:spcPts val="0"/>
              </a:spcAft>
              <a:buSzPts val="2000"/>
              <a:buFont typeface="Calibri"/>
              <a:buAutoNum type="arabicParenR"/>
            </a:pPr>
            <a:r>
              <a:rPr lang="en-GB" sz="2000" b="0"/>
              <a:t>We should try to make the most of the one life we have.</a:t>
            </a:r>
            <a:endParaRPr sz="2000" b="0"/>
          </a:p>
          <a:p>
            <a:pPr marL="457200" lvl="0" indent="-355600" algn="l" rtl="0">
              <a:lnSpc>
                <a:spcPct val="115000"/>
              </a:lnSpc>
              <a:spcBef>
                <a:spcPts val="0"/>
              </a:spcBef>
              <a:spcAft>
                <a:spcPts val="0"/>
              </a:spcAft>
              <a:buSzPts val="2000"/>
              <a:buFont typeface="Calibri"/>
              <a:buAutoNum type="arabicParenR"/>
            </a:pPr>
            <a:r>
              <a:rPr lang="en-GB" sz="2000" b="0"/>
              <a:t>Funerals can celebrate a life that has been lived as well as acknowledging sadness at saying goodbye.</a:t>
            </a:r>
            <a:endParaRPr sz="2000" b="0"/>
          </a:p>
          <a:p>
            <a:pPr marL="457200" lvl="0" indent="-355600" algn="l" rtl="0">
              <a:lnSpc>
                <a:spcPct val="115000"/>
              </a:lnSpc>
              <a:spcBef>
                <a:spcPts val="0"/>
              </a:spcBef>
              <a:spcAft>
                <a:spcPts val="0"/>
              </a:spcAft>
              <a:buSzPts val="2000"/>
              <a:buFont typeface="Calibri"/>
              <a:buAutoNum type="arabicParenR"/>
            </a:pPr>
            <a:r>
              <a:rPr lang="en-GB" sz="2000" b="0"/>
              <a:t>Something of us can live on after we die: our atoms, genes, works, and shared ideas and experiences.</a:t>
            </a:r>
            <a:endParaRPr sz="2000" b="0"/>
          </a:p>
          <a:p>
            <a:pPr marL="0" lvl="0" indent="0" algn="l" rtl="0">
              <a:lnSpc>
                <a:spcPct val="115000"/>
              </a:lnSpc>
              <a:spcBef>
                <a:spcPts val="0"/>
              </a:spcBef>
              <a:spcAft>
                <a:spcPts val="0"/>
              </a:spcAft>
              <a:buNone/>
            </a:pPr>
            <a:endParaRPr sz="2000" b="0"/>
          </a:p>
          <a:p>
            <a:pPr marL="0" lvl="0" indent="0" algn="l" rtl="0">
              <a:lnSpc>
                <a:spcPct val="115000"/>
              </a:lnSpc>
              <a:spcBef>
                <a:spcPts val="0"/>
              </a:spcBef>
              <a:spcAft>
                <a:spcPts val="0"/>
              </a:spcAft>
              <a:buNone/>
            </a:pPr>
            <a:r>
              <a:rPr lang="en-GB" sz="2000"/>
              <a:t>Look for examples of these in the words spoken at humanist funerals.</a:t>
            </a:r>
            <a:endParaRPr sz="2000"/>
          </a:p>
          <a:p>
            <a:pPr marL="0" lvl="0" indent="0" algn="l" rtl="0">
              <a:lnSpc>
                <a:spcPct val="108750"/>
              </a:lnSpc>
              <a:spcBef>
                <a:spcPts val="0"/>
              </a:spcBef>
              <a:spcAft>
                <a:spcPts val="0"/>
              </a:spcAft>
              <a:buClr>
                <a:schemeClr val="dk1"/>
              </a:buClr>
              <a:buSzPts val="1600"/>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sp>
        <p:nvSpPr>
          <p:cNvPr id="671" name="Google Shape;671;p81"/>
          <p:cNvSpPr txBox="1">
            <a:spLocks noGrp="1"/>
          </p:cNvSpPr>
          <p:nvPr>
            <p:ph type="title"/>
          </p:nvPr>
        </p:nvSpPr>
        <p:spPr>
          <a:xfrm>
            <a:off x="661475" y="489300"/>
            <a:ext cx="65211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The one life: humanist responses</a:t>
            </a:r>
            <a:endParaRPr/>
          </a:p>
        </p:txBody>
      </p:sp>
      <p:sp>
        <p:nvSpPr>
          <p:cNvPr id="672" name="Google Shape;672;p81"/>
          <p:cNvSpPr txBox="1">
            <a:spLocks noGrp="1"/>
          </p:cNvSpPr>
          <p:nvPr>
            <p:ph type="body" idx="1"/>
          </p:nvPr>
        </p:nvSpPr>
        <p:spPr>
          <a:xfrm>
            <a:off x="663575" y="1425900"/>
            <a:ext cx="7078500" cy="2847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None/>
            </a:pPr>
            <a:r>
              <a:rPr lang="en-GB" dirty="0"/>
              <a:t>How might a humanist respond to these statements?</a:t>
            </a:r>
            <a:endParaRPr dirty="0"/>
          </a:p>
          <a:p>
            <a:pPr marL="0" lvl="0" indent="0" algn="l" rtl="0">
              <a:lnSpc>
                <a:spcPct val="115000"/>
              </a:lnSpc>
              <a:spcBef>
                <a:spcPts val="0"/>
              </a:spcBef>
              <a:spcAft>
                <a:spcPts val="0"/>
              </a:spcAft>
              <a:buClr>
                <a:schemeClr val="dk1"/>
              </a:buClr>
              <a:buSzPts val="1100"/>
              <a:buFont typeface="Arial"/>
              <a:buNone/>
            </a:pPr>
            <a:endParaRPr b="0" dirty="0"/>
          </a:p>
          <a:p>
            <a:pPr marL="457200" lvl="0" indent="-330200" algn="l" rtl="0">
              <a:lnSpc>
                <a:spcPct val="115000"/>
              </a:lnSpc>
              <a:spcBef>
                <a:spcPts val="0"/>
              </a:spcBef>
              <a:spcAft>
                <a:spcPts val="0"/>
              </a:spcAft>
              <a:buSzPts val="1600"/>
              <a:buFont typeface="Noto Sans Symbols"/>
              <a:buAutoNum type="arabicParenR"/>
            </a:pPr>
            <a:r>
              <a:rPr lang="en-GB" b="0" dirty="0"/>
              <a:t>Seeking freedom and happiness is a selfish way of life.</a:t>
            </a:r>
          </a:p>
          <a:p>
            <a:pPr marL="457200" lvl="0" indent="-330200" algn="l" rtl="0">
              <a:lnSpc>
                <a:spcPct val="115000"/>
              </a:lnSpc>
              <a:spcBef>
                <a:spcPts val="0"/>
              </a:spcBef>
              <a:spcAft>
                <a:spcPts val="0"/>
              </a:spcAft>
              <a:buSzPts val="1600"/>
              <a:buFont typeface="Noto Sans Symbols"/>
              <a:buAutoNum type="arabicParenR"/>
            </a:pPr>
            <a:endParaRPr lang="en-GB" b="0" dirty="0"/>
          </a:p>
          <a:p>
            <a:pPr marL="457200" lvl="0" indent="-330200" algn="l" rtl="0">
              <a:lnSpc>
                <a:spcPct val="115000"/>
              </a:lnSpc>
              <a:spcBef>
                <a:spcPts val="0"/>
              </a:spcBef>
              <a:spcAft>
                <a:spcPts val="0"/>
              </a:spcAft>
              <a:buSzPts val="1600"/>
              <a:buFont typeface="Noto Sans Symbols"/>
              <a:buAutoNum type="arabicParenR"/>
            </a:pPr>
            <a:r>
              <a:rPr lang="en-GB" b="0" dirty="0"/>
              <a:t>It must be terrifying and depressing to believe this is the only life we have.</a:t>
            </a:r>
          </a:p>
          <a:p>
            <a:pPr marL="457200" lvl="0" indent="-330200" algn="l" rtl="0">
              <a:lnSpc>
                <a:spcPct val="115000"/>
              </a:lnSpc>
              <a:spcBef>
                <a:spcPts val="0"/>
              </a:spcBef>
              <a:spcAft>
                <a:spcPts val="0"/>
              </a:spcAft>
              <a:buSzPts val="1600"/>
              <a:buFont typeface="Noto Sans Symbols"/>
              <a:buAutoNum type="arabicParenR"/>
            </a:pPr>
            <a:endParaRPr lang="en-GB" b="0" dirty="0"/>
          </a:p>
          <a:p>
            <a:pPr marL="457200" lvl="0" indent="-330200" algn="l" rtl="0">
              <a:lnSpc>
                <a:spcPct val="115000"/>
              </a:lnSpc>
              <a:spcBef>
                <a:spcPts val="0"/>
              </a:spcBef>
              <a:spcAft>
                <a:spcPts val="0"/>
              </a:spcAft>
              <a:buSzPts val="1600"/>
              <a:buFont typeface="Noto Sans Symbols"/>
              <a:buAutoNum type="arabicParenR"/>
            </a:pPr>
            <a:r>
              <a:rPr lang="en-GB" b="0" dirty="0"/>
              <a:t>Without a god or an afterlife, life has no meaning.</a:t>
            </a:r>
            <a:endParaRPr sz="2100" b="0" dirty="0">
              <a:solidFill>
                <a:srgbClr val="FF0000"/>
              </a:solidFill>
            </a:endParaRPr>
          </a:p>
          <a:p>
            <a:pPr marL="0" lvl="0" indent="0" algn="l" rtl="0">
              <a:lnSpc>
                <a:spcPct val="100000"/>
              </a:lnSpc>
              <a:spcBef>
                <a:spcPts val="0"/>
              </a:spcBef>
              <a:spcAft>
                <a:spcPts val="0"/>
              </a:spcAft>
              <a:buNone/>
            </a:pPr>
            <a:endParaRPr sz="2400" b="0" dirty="0">
              <a:solidFill>
                <a:srgbClr val="000000"/>
              </a:solidFill>
              <a:highlight>
                <a:srgbClr val="FFFFFF"/>
              </a:highlight>
            </a:endParaRPr>
          </a:p>
          <a:p>
            <a:pPr marL="0" lvl="0" indent="0" algn="l" rtl="0">
              <a:lnSpc>
                <a:spcPct val="115000"/>
              </a:lnSpc>
              <a:spcBef>
                <a:spcPts val="0"/>
              </a:spcBef>
              <a:spcAft>
                <a:spcPts val="0"/>
              </a:spcAft>
              <a:buNone/>
            </a:pPr>
            <a:endParaRPr sz="2400" b="0" dirty="0">
              <a:solidFill>
                <a:srgbClr val="000000"/>
              </a:solidFill>
            </a:endParaRPr>
          </a:p>
          <a:p>
            <a:pPr marL="0" lvl="0" indent="0" algn="l" rtl="0">
              <a:lnSpc>
                <a:spcPct val="108750"/>
              </a:lnSpc>
              <a:spcBef>
                <a:spcPts val="0"/>
              </a:spcBef>
              <a:spcAft>
                <a:spcPts val="0"/>
              </a:spcAft>
              <a:buClr>
                <a:schemeClr val="dk1"/>
              </a:buClr>
              <a:buSzPts val="1600"/>
              <a:buNone/>
            </a:pP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sp>
        <p:nvSpPr>
          <p:cNvPr id="677" name="Google Shape;677;p82"/>
          <p:cNvSpPr txBox="1">
            <a:spLocks noGrp="1"/>
          </p:cNvSpPr>
          <p:nvPr>
            <p:ph type="title"/>
          </p:nvPr>
        </p:nvSpPr>
        <p:spPr>
          <a:xfrm>
            <a:off x="661475" y="489300"/>
            <a:ext cx="7281600" cy="669600"/>
          </a:xfrm>
          <a:prstGeom prst="rect">
            <a:avLst/>
          </a:prstGeom>
          <a:noFill/>
          <a:ln>
            <a:noFill/>
          </a:ln>
        </p:spPr>
        <p:txBody>
          <a:bodyPr spcFirstLastPara="1" wrap="square" lIns="0" tIns="0" rIns="0" bIns="0" anchor="t" anchorCtr="0">
            <a:noAutofit/>
          </a:bodyPr>
          <a:lstStyle/>
          <a:p>
            <a:pPr marL="0" lvl="0" indent="0" algn="l" rtl="0">
              <a:lnSpc>
                <a:spcPct val="86666"/>
              </a:lnSpc>
              <a:spcBef>
                <a:spcPts val="0"/>
              </a:spcBef>
              <a:spcAft>
                <a:spcPts val="0"/>
              </a:spcAft>
              <a:buClr>
                <a:srgbClr val="4C4184"/>
              </a:buClr>
              <a:buSzPts val="3000"/>
              <a:buFont typeface="Calibri"/>
              <a:buNone/>
            </a:pPr>
            <a:r>
              <a:rPr lang="en-GB"/>
              <a:t>The humanist approach to living a happy life</a:t>
            </a:r>
            <a:endParaRPr/>
          </a:p>
        </p:txBody>
      </p:sp>
      <p:sp>
        <p:nvSpPr>
          <p:cNvPr id="678" name="Google Shape;678;p82"/>
          <p:cNvSpPr txBox="1">
            <a:spLocks noGrp="1"/>
          </p:cNvSpPr>
          <p:nvPr>
            <p:ph type="body" idx="1"/>
          </p:nvPr>
        </p:nvSpPr>
        <p:spPr>
          <a:xfrm>
            <a:off x="663575" y="1425900"/>
            <a:ext cx="5871300" cy="2847600"/>
          </a:xfrm>
          <a:prstGeom prst="rect">
            <a:avLst/>
          </a:prstGeom>
          <a:noFill/>
          <a:ln>
            <a:noFill/>
          </a:ln>
        </p:spPr>
        <p:txBody>
          <a:bodyPr spcFirstLastPara="1" wrap="square" lIns="0" tIns="0" rIns="0" bIns="0" anchor="t" anchorCtr="0">
            <a:noAutofit/>
          </a:bodyPr>
          <a:lstStyle/>
          <a:p>
            <a:pPr marL="457200" lvl="0" indent="-355600" algn="l" rtl="0">
              <a:lnSpc>
                <a:spcPct val="115000"/>
              </a:lnSpc>
              <a:spcBef>
                <a:spcPts val="0"/>
              </a:spcBef>
              <a:spcAft>
                <a:spcPts val="0"/>
              </a:spcAft>
              <a:buSzPts val="2000"/>
              <a:buAutoNum type="arabicParenR"/>
            </a:pPr>
            <a:r>
              <a:rPr lang="en-GB" sz="2000" b="0" dirty="0"/>
              <a:t>We have </a:t>
            </a:r>
            <a:r>
              <a:rPr lang="en-GB" sz="2000" dirty="0"/>
              <a:t>one life</a:t>
            </a:r>
            <a:r>
              <a:rPr lang="en-GB" sz="2000" b="0" dirty="0"/>
              <a:t> and we should make the most of it</a:t>
            </a:r>
          </a:p>
          <a:p>
            <a:pPr marL="457200" lvl="0" indent="-355600" algn="l" rtl="0">
              <a:lnSpc>
                <a:spcPct val="115000"/>
              </a:lnSpc>
              <a:spcBef>
                <a:spcPts val="0"/>
              </a:spcBef>
              <a:spcAft>
                <a:spcPts val="0"/>
              </a:spcAft>
              <a:buSzPts val="2000"/>
              <a:buAutoNum type="arabicParenR"/>
            </a:pPr>
            <a:endParaRPr lang="en-GB" sz="2000" b="0" dirty="0"/>
          </a:p>
          <a:p>
            <a:pPr marL="457200" lvl="0" indent="-355600" algn="l" rtl="0">
              <a:lnSpc>
                <a:spcPct val="115000"/>
              </a:lnSpc>
              <a:spcBef>
                <a:spcPts val="0"/>
              </a:spcBef>
              <a:spcAft>
                <a:spcPts val="0"/>
              </a:spcAft>
              <a:buSzPts val="2000"/>
              <a:buAutoNum type="arabicParenR"/>
            </a:pPr>
            <a:r>
              <a:rPr lang="en-GB" sz="2000" b="0" dirty="0"/>
              <a:t>There is no ‘ultimate’ external meaning to life, but we have the capacity to make our own lives </a:t>
            </a:r>
            <a:r>
              <a:rPr lang="en-GB" sz="2000" dirty="0"/>
              <a:t>meaningful</a:t>
            </a:r>
          </a:p>
          <a:p>
            <a:pPr marL="457200" lvl="0" indent="-355600" algn="l" rtl="0">
              <a:lnSpc>
                <a:spcPct val="115000"/>
              </a:lnSpc>
              <a:spcBef>
                <a:spcPts val="0"/>
              </a:spcBef>
              <a:spcAft>
                <a:spcPts val="0"/>
              </a:spcAft>
              <a:buSzPts val="2000"/>
              <a:buAutoNum type="arabicParenR"/>
            </a:pPr>
            <a:endParaRPr lang="en-GB" sz="2000" b="0" dirty="0"/>
          </a:p>
          <a:p>
            <a:pPr marL="457200" lvl="0" indent="-355600" algn="l" rtl="0">
              <a:lnSpc>
                <a:spcPct val="115000"/>
              </a:lnSpc>
              <a:spcBef>
                <a:spcPts val="0"/>
              </a:spcBef>
              <a:spcAft>
                <a:spcPts val="0"/>
              </a:spcAft>
              <a:buSzPts val="2000"/>
              <a:buAutoNum type="arabicParenR"/>
            </a:pPr>
            <a:r>
              <a:rPr lang="en-GB" sz="2000" b="0" dirty="0"/>
              <a:t>Everyone should have the </a:t>
            </a:r>
            <a:r>
              <a:rPr lang="en-GB" sz="2000" dirty="0"/>
              <a:t>freedom</a:t>
            </a:r>
            <a:r>
              <a:rPr lang="en-GB" sz="2000" b="0" dirty="0"/>
              <a:t> to pursue what makes them </a:t>
            </a:r>
            <a:r>
              <a:rPr lang="en-GB" sz="2000" dirty="0"/>
              <a:t>happy</a:t>
            </a:r>
            <a:r>
              <a:rPr lang="en-GB" sz="2000" b="0" dirty="0"/>
              <a:t>, as long as they cause no harm</a:t>
            </a:r>
            <a:endParaRPr sz="2000" dirty="0"/>
          </a:p>
        </p:txBody>
      </p:sp>
      <p:pic>
        <p:nvPicPr>
          <p:cNvPr id="679" name="Google Shape;679;p82"/>
          <p:cNvPicPr preferRelativeResize="0"/>
          <p:nvPr/>
        </p:nvPicPr>
        <p:blipFill>
          <a:blip r:embed="rId3">
            <a:alphaModFix/>
          </a:blip>
          <a:stretch>
            <a:fillRect/>
          </a:stretch>
        </p:blipFill>
        <p:spPr>
          <a:xfrm>
            <a:off x="6569380" y="1158900"/>
            <a:ext cx="2014150" cy="2493725"/>
          </a:xfrm>
          <a:prstGeom prst="rect">
            <a:avLst/>
          </a:prstGeom>
          <a:noFill/>
          <a:ln>
            <a:noFill/>
          </a:ln>
        </p:spPr>
      </p:pic>
    </p:spTree>
  </p:cSld>
  <p:clrMapOvr>
    <a:masterClrMapping/>
  </p:clrMapOvr>
</p:sld>
</file>

<file path=ppt/theme/theme1.xml><?xml version="1.0" encoding="utf-8"?>
<a:theme xmlns:a="http://schemas.openxmlformats.org/drawingml/2006/main" name="Default Theme">
  <a:themeElements>
    <a:clrScheme name="Humanists_UK_v1">
      <a:dk1>
        <a:srgbClr val="000000"/>
      </a:dk1>
      <a:lt1>
        <a:srgbClr val="FFFFFF"/>
      </a:lt1>
      <a:dk2>
        <a:srgbClr val="00C7B1"/>
      </a:dk2>
      <a:lt2>
        <a:srgbClr val="4C4184"/>
      </a:lt2>
      <a:accent1>
        <a:srgbClr val="702F8A"/>
      </a:accent1>
      <a:accent2>
        <a:srgbClr val="FFC72C"/>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1305</Words>
  <Application>Microsoft Office PowerPoint</Application>
  <PresentationFormat>On-screen Show (16:9)</PresentationFormat>
  <Paragraphs>101</Paragraphs>
  <Slides>23</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Noto Sans Symbols</vt:lpstr>
      <vt:lpstr>Calibri</vt:lpstr>
      <vt:lpstr>Default Theme</vt:lpstr>
      <vt:lpstr>The one life</vt:lpstr>
      <vt:lpstr>A humanist approach to life: a summary</vt:lpstr>
      <vt:lpstr>The humanist approach to living a happy life</vt:lpstr>
      <vt:lpstr>PowerPoint Presentation</vt:lpstr>
      <vt:lpstr>A meaningful life?</vt:lpstr>
      <vt:lpstr>Making the most of life</vt:lpstr>
      <vt:lpstr>PowerPoint Presentation</vt:lpstr>
      <vt:lpstr>Fear and sadness</vt:lpstr>
      <vt:lpstr>Making life meaningful</vt:lpstr>
      <vt:lpstr>PowerPoint Presentation</vt:lpstr>
      <vt:lpstr>The one life</vt:lpstr>
      <vt:lpstr>Happiness</vt:lpstr>
      <vt:lpstr>Choose your own adventure</vt:lpstr>
      <vt:lpstr>The one life</vt:lpstr>
      <vt:lpstr>Wonder</vt:lpstr>
      <vt:lpstr>Spirituality for humanists</vt:lpstr>
      <vt:lpstr>Criticisms of a humanist approach</vt:lpstr>
      <vt:lpstr>What survives?</vt:lpstr>
      <vt:lpstr>THE RIVER OF LIFE</vt:lpstr>
      <vt:lpstr>Humanist funerals </vt:lpstr>
      <vt:lpstr>HUMANIST BELIEFS ABOUT DEATH</vt:lpstr>
      <vt:lpstr>The one life: humanist responses</vt:lpstr>
      <vt:lpstr>The humanist approach to living a happy life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one life</dc:title>
  <dc:creator>Luke Donnellan</dc:creator>
  <cp:lastModifiedBy>Luke Donnellan</cp:lastModifiedBy>
  <cp:revision>2</cp:revision>
  <dcterms:modified xsi:type="dcterms:W3CDTF">2021-11-03T17:02:10Z</dcterms:modified>
</cp:coreProperties>
</file>