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1"/>
  </p:notesMasterIdLst>
  <p:sldIdLst>
    <p:sldId id="256" r:id="rId2"/>
    <p:sldId id="271" r:id="rId3"/>
    <p:sldId id="27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cb3dc09f3d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gcb3dc09f3d_0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cb3dc09f3d_0_7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gcb3dc09f3d_0_7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e299068f8f_0_1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320" name="Google Shape;320;ge299068f8f_0_1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e299068f8f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e299068f8f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e299068f8f_0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ge299068f8f_0_6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8916033b89_0_289: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3" name="Google Shape;343;g8916033b89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e299068f8f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ge299068f8f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8916033b8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g8916033b89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e299068f8f_0_954: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ge299068f8f_0_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f81638db68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f81638db68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f81638db6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f81638db68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e299068f8f_0_9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5" name="Google Shape;385;ge299068f8f_0_9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e299068f8f_0_9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e299068f8f_0_9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e299068f8f_0_9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e299068f8f_0_9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e299068f8f_0_10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e299068f8f_0_10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f81638db6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0" name="Google Shape;420;gf81638db6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e299068f8f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e299068f8f_0_9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f81638db6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4" name="Google Shape;434;gf81638db6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Humanism and society</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1"/>
          <p:cNvSpPr txBox="1">
            <a:spLocks noGrp="1"/>
          </p:cNvSpPr>
          <p:nvPr>
            <p:ph type="title"/>
          </p:nvPr>
        </p:nvSpPr>
        <p:spPr>
          <a:xfrm>
            <a:off x="661476" y="489300"/>
            <a:ext cx="6618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310" name="Google Shape;310;p41"/>
          <p:cNvSpPr txBox="1">
            <a:spLocks noGrp="1"/>
          </p:cNvSpPr>
          <p:nvPr>
            <p:ph type="body" idx="1"/>
          </p:nvPr>
        </p:nvSpPr>
        <p:spPr>
          <a:xfrm>
            <a:off x="663575" y="1425900"/>
            <a:ext cx="6227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the world is a </a:t>
            </a:r>
            <a:r>
              <a:rPr lang="en-GB" dirty="0"/>
              <a:t>natural</a:t>
            </a:r>
            <a:r>
              <a:rPr lang="en-GB" b="0" dirty="0"/>
              <a:t> place and </a:t>
            </a:r>
            <a:r>
              <a:rPr lang="en-GB" dirty="0"/>
              <a:t>science</a:t>
            </a:r>
            <a:r>
              <a:rPr lang="en-GB" b="0" dirty="0"/>
              <a:t> gives us the best way to understand it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be </a:t>
            </a:r>
            <a:r>
              <a:rPr lang="en-GB" dirty="0"/>
              <a:t>free</a:t>
            </a:r>
            <a:r>
              <a:rPr lang="en-GB" b="0" dirty="0"/>
              <a:t> to make the most of the </a:t>
            </a:r>
            <a:r>
              <a:rPr lang="en-GB" dirty="0"/>
              <a:t>one life </a:t>
            </a:r>
            <a:r>
              <a:rPr lang="en-GB" b="0" dirty="0"/>
              <a:t>we have, seeking </a:t>
            </a:r>
            <a:r>
              <a:rPr lang="en-GB" dirty="0"/>
              <a:t>happiness</a:t>
            </a:r>
            <a:r>
              <a:rPr lang="en-GB" b="0" dirty="0"/>
              <a:t>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consider the impact of our actions on other people and animals</a:t>
            </a:r>
            <a:endParaRPr sz="2900"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a:spLocks noGrp="1"/>
          </p:cNvSpPr>
          <p:nvPr>
            <p:ph type="title"/>
          </p:nvPr>
        </p:nvSpPr>
        <p:spPr>
          <a:xfrm>
            <a:off x="661476" y="489300"/>
            <a:ext cx="7935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building a healthy society</a:t>
            </a:r>
            <a:endParaRPr/>
          </a:p>
        </p:txBody>
      </p:sp>
      <p:sp>
        <p:nvSpPr>
          <p:cNvPr id="316" name="Google Shape;316;p4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Human being have many </a:t>
            </a:r>
            <a:r>
              <a:rPr lang="en-GB" sz="2200" dirty="0"/>
              <a:t>shared needs and feelings</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have </a:t>
            </a:r>
            <a:r>
              <a:rPr lang="en-GB" sz="2200" dirty="0"/>
              <a:t>responsibility</a:t>
            </a:r>
            <a:r>
              <a:rPr lang="en-GB" sz="2200" b="0" dirty="0"/>
              <a:t> for making the world a better place</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promote </a:t>
            </a:r>
            <a:r>
              <a:rPr lang="en-GB" sz="2200" dirty="0"/>
              <a:t>freedom, fairness, and kindness</a:t>
            </a:r>
            <a:endParaRPr sz="1400" dirty="0"/>
          </a:p>
        </p:txBody>
      </p:sp>
      <p:pic>
        <p:nvPicPr>
          <p:cNvPr id="317" name="Google Shape;317;p42"/>
          <p:cNvPicPr preferRelativeResize="0"/>
          <p:nvPr/>
        </p:nvPicPr>
        <p:blipFill>
          <a:blip r:embed="rId3">
            <a:alphaModFix/>
          </a:blip>
          <a:stretch>
            <a:fillRect/>
          </a:stretch>
        </p:blipFill>
        <p:spPr>
          <a:xfrm>
            <a:off x="6468525" y="1401775"/>
            <a:ext cx="2128850" cy="225658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21"/>
        <p:cNvGrpSpPr/>
        <p:nvPr/>
      </p:nvGrpSpPr>
      <p:grpSpPr>
        <a:xfrm>
          <a:off x="0" y="0"/>
          <a:ext cx="0" cy="0"/>
          <a:chOff x="0" y="0"/>
          <a:chExt cx="0" cy="0"/>
        </a:xfrm>
      </p:grpSpPr>
      <p:sp>
        <p:nvSpPr>
          <p:cNvPr id="322" name="Google Shape;322;p43"/>
          <p:cNvSpPr txBox="1">
            <a:spLocks noGrp="1"/>
          </p:cNvSpPr>
          <p:nvPr>
            <p:ph type="title"/>
          </p:nvPr>
        </p:nvSpPr>
        <p:spPr>
          <a:xfrm>
            <a:off x="661475" y="489300"/>
            <a:ext cx="7695600" cy="669600"/>
          </a:xfrm>
          <a:prstGeom prst="rect">
            <a:avLst/>
          </a:prstGeom>
          <a:noFill/>
          <a:ln>
            <a:noFill/>
          </a:ln>
        </p:spPr>
        <p:txBody>
          <a:bodyPr spcFirstLastPara="1" wrap="square" lIns="0" tIns="0" rIns="0" bIns="0" anchor="t" anchorCtr="0">
            <a:noAutofit/>
          </a:bodyPr>
          <a:lstStyle/>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One life, one world</a:t>
            </a:r>
            <a:endParaRPr sz="2800">
              <a:solidFill>
                <a:srgbClr val="FFFFFF"/>
              </a:solidFill>
            </a:endParaRPr>
          </a:p>
        </p:txBody>
      </p:sp>
      <p:sp>
        <p:nvSpPr>
          <p:cNvPr id="323" name="Google Shape;323;p43"/>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324" name="Google Shape;324;p43"/>
          <p:cNvPicPr preferRelativeResize="0"/>
          <p:nvPr/>
        </p:nvPicPr>
        <p:blipFill>
          <a:blip r:embed="rId3">
            <a:alphaModFix/>
          </a:blip>
          <a:stretch>
            <a:fillRect/>
          </a:stretch>
        </p:blipFill>
        <p:spPr>
          <a:xfrm>
            <a:off x="2925775" y="1158900"/>
            <a:ext cx="3292449" cy="3295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3">
                                            <p:txEl>
                                              <p:pRg st="0" end="0"/>
                                            </p:txEl>
                                          </p:spTgt>
                                        </p:tgtEl>
                                        <p:attrNameLst>
                                          <p:attrName>style.visibility</p:attrName>
                                        </p:attrNameLst>
                                      </p:cBhvr>
                                      <p:to>
                                        <p:strVal val="visible"/>
                                      </p:to>
                                    </p:set>
                                    <p:animEffect transition="in" filter="fade">
                                      <p:cBhvr>
                                        <p:cTn id="7" dur="1000"/>
                                        <p:tgtEl>
                                          <p:spTgt spid="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3">
                                            <p:txEl>
                                              <p:pRg st="1" end="1"/>
                                            </p:txEl>
                                          </p:spTgt>
                                        </p:tgtEl>
                                        <p:attrNameLst>
                                          <p:attrName>style.visibility</p:attrName>
                                        </p:attrNameLst>
                                      </p:cBhvr>
                                      <p:to>
                                        <p:strVal val="visible"/>
                                      </p:to>
                                    </p:set>
                                    <p:animEffect transition="in" filter="fade">
                                      <p:cBhvr>
                                        <p:cTn id="12" dur="1000"/>
                                        <p:tgtEl>
                                          <p:spTgt spid="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solidarity</a:t>
            </a:r>
            <a:endParaRPr/>
          </a:p>
        </p:txBody>
      </p:sp>
      <p:sp>
        <p:nvSpPr>
          <p:cNvPr id="330" name="Google Shape;330;p44"/>
          <p:cNvSpPr txBox="1">
            <a:spLocks noGrp="1"/>
          </p:cNvSpPr>
          <p:nvPr>
            <p:ph type="body" idx="1"/>
          </p:nvPr>
        </p:nvSpPr>
        <p:spPr>
          <a:xfrm>
            <a:off x="663575" y="1425900"/>
            <a:ext cx="3154800" cy="2847600"/>
          </a:xfrm>
          <a:prstGeom prst="rect">
            <a:avLst/>
          </a:prstGeom>
        </p:spPr>
        <p:txBody>
          <a:bodyPr spcFirstLastPara="1" wrap="square" lIns="0" tIns="0" rIns="0" bIns="0" anchor="t" anchorCtr="0">
            <a:noAutofit/>
          </a:bodyPr>
          <a:lstStyle/>
          <a:p>
            <a:pPr marL="457200" lvl="0" indent="-330200" algn="l" rtl="0">
              <a:spcBef>
                <a:spcPts val="0"/>
              </a:spcBef>
              <a:spcAft>
                <a:spcPts val="0"/>
              </a:spcAft>
              <a:buSzPts val="1600"/>
              <a:buAutoNum type="arabicParenR"/>
            </a:pPr>
            <a:r>
              <a:rPr lang="en-GB" b="0" dirty="0"/>
              <a:t>How are human beings </a:t>
            </a:r>
            <a:r>
              <a:rPr lang="en-GB" dirty="0"/>
              <a:t>different </a:t>
            </a:r>
            <a:r>
              <a:rPr lang="en-GB" b="0" dirty="0"/>
              <a:t>from each other?</a:t>
            </a:r>
          </a:p>
          <a:p>
            <a:pPr marL="457200" lvl="0" indent="-330200" algn="l" rtl="0">
              <a:spcBef>
                <a:spcPts val="0"/>
              </a:spcBef>
              <a:spcAft>
                <a:spcPts val="0"/>
              </a:spcAft>
              <a:buSzPts val="1600"/>
              <a:buAutoNum type="arabicParenR"/>
            </a:pPr>
            <a:endParaRPr lang="en-GB" b="0" dirty="0"/>
          </a:p>
          <a:p>
            <a:pPr marL="457200" lvl="0" indent="-330200" algn="l" rtl="0">
              <a:spcBef>
                <a:spcPts val="0"/>
              </a:spcBef>
              <a:spcAft>
                <a:spcPts val="0"/>
              </a:spcAft>
              <a:buSzPts val="1600"/>
              <a:buAutoNum type="arabicParenR"/>
            </a:pPr>
            <a:r>
              <a:rPr lang="en-GB" b="0" dirty="0"/>
              <a:t>How are we all </a:t>
            </a:r>
            <a:r>
              <a:rPr lang="en-GB" dirty="0"/>
              <a:t>similar </a:t>
            </a:r>
            <a:r>
              <a:rPr lang="en-GB" b="0" dirty="0"/>
              <a:t>to each other?</a:t>
            </a:r>
            <a:endParaRPr b="0" dirty="0"/>
          </a:p>
        </p:txBody>
      </p:sp>
      <p:pic>
        <p:nvPicPr>
          <p:cNvPr id="331" name="Google Shape;331;p44"/>
          <p:cNvPicPr preferRelativeResize="0"/>
          <p:nvPr/>
        </p:nvPicPr>
        <p:blipFill rotWithShape="1">
          <a:blip r:embed="rId3">
            <a:alphaModFix/>
          </a:blip>
          <a:srcRect/>
          <a:stretch/>
        </p:blipFill>
        <p:spPr>
          <a:xfrm>
            <a:off x="4303350" y="1266912"/>
            <a:ext cx="4177076" cy="2609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5"/>
          <p:cNvSpPr txBox="1">
            <a:spLocks noGrp="1"/>
          </p:cNvSpPr>
          <p:nvPr>
            <p:ph type="title"/>
          </p:nvPr>
        </p:nvSpPr>
        <p:spPr>
          <a:xfrm>
            <a:off x="661475" y="489300"/>
            <a:ext cx="6295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solidarity</a:t>
            </a:r>
            <a:endParaRPr/>
          </a:p>
        </p:txBody>
      </p:sp>
      <p:sp>
        <p:nvSpPr>
          <p:cNvPr id="337" name="Google Shape;337;p45"/>
          <p:cNvSpPr txBox="1">
            <a:spLocks noGrp="1"/>
          </p:cNvSpPr>
          <p:nvPr>
            <p:ph type="body" idx="1"/>
          </p:nvPr>
        </p:nvSpPr>
        <p:spPr>
          <a:xfrm>
            <a:off x="2284775" y="1068600"/>
            <a:ext cx="5301000" cy="3006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1500" b="0"/>
              <a:t>‘The truth of humanity is that </a:t>
            </a:r>
            <a:r>
              <a:rPr lang="en-GB" sz="1500"/>
              <a:t>we are one</a:t>
            </a:r>
            <a:r>
              <a:rPr lang="en-GB" sz="1500" b="0"/>
              <a:t>, whilst we are different. We must oppose any who seek to divide and dehumanise us.’</a:t>
            </a:r>
            <a:endParaRPr sz="1500" b="0"/>
          </a:p>
          <a:p>
            <a:pPr marL="0" lvl="0" indent="0" algn="r" rtl="0">
              <a:lnSpc>
                <a:spcPct val="100000"/>
              </a:lnSpc>
              <a:spcBef>
                <a:spcPts val="0"/>
              </a:spcBef>
              <a:spcAft>
                <a:spcPts val="0"/>
              </a:spcAft>
              <a:buNone/>
            </a:pPr>
            <a:r>
              <a:rPr lang="en-GB" sz="1500" b="0"/>
              <a:t>Alice Roberts, President of Humanists UK</a:t>
            </a:r>
            <a:endParaRPr sz="1500" b="0"/>
          </a:p>
          <a:p>
            <a:pPr marL="0" lvl="0" indent="0" algn="r" rtl="0">
              <a:lnSpc>
                <a:spcPct val="100000"/>
              </a:lnSpc>
              <a:spcBef>
                <a:spcPts val="0"/>
              </a:spcBef>
              <a:spcAft>
                <a:spcPts val="0"/>
              </a:spcAft>
              <a:buNone/>
            </a:pPr>
            <a:endParaRPr sz="1500" b="0"/>
          </a:p>
          <a:p>
            <a:pPr marL="0" lvl="0" indent="0" algn="r" rtl="0">
              <a:lnSpc>
                <a:spcPct val="100000"/>
              </a:lnSpc>
              <a:spcBef>
                <a:spcPts val="0"/>
              </a:spcBef>
              <a:spcAft>
                <a:spcPts val="0"/>
              </a:spcAft>
              <a:buNone/>
            </a:pPr>
            <a:endParaRPr sz="1500" b="0"/>
          </a:p>
          <a:p>
            <a:pPr marL="0" lvl="0" indent="0" algn="l" rtl="0">
              <a:lnSpc>
                <a:spcPct val="100000"/>
              </a:lnSpc>
              <a:spcBef>
                <a:spcPts val="0"/>
              </a:spcBef>
              <a:spcAft>
                <a:spcPts val="0"/>
              </a:spcAft>
              <a:buNone/>
            </a:pPr>
            <a:r>
              <a:rPr lang="en-GB" sz="1500" b="0"/>
              <a:t>'Science has shown that all human beings belong to the same species, so we should </a:t>
            </a:r>
            <a:r>
              <a:rPr lang="en-GB" sz="1500"/>
              <a:t>respect</a:t>
            </a:r>
            <a:r>
              <a:rPr lang="en-GB" sz="1500" b="0"/>
              <a:t> each other.'</a:t>
            </a:r>
            <a:endParaRPr sz="1500" b="0"/>
          </a:p>
          <a:p>
            <a:pPr marL="0" lvl="0" indent="0" algn="r" rtl="0">
              <a:lnSpc>
                <a:spcPct val="100000"/>
              </a:lnSpc>
              <a:spcBef>
                <a:spcPts val="0"/>
              </a:spcBef>
              <a:spcAft>
                <a:spcPts val="0"/>
              </a:spcAft>
              <a:buNone/>
            </a:pPr>
            <a:r>
              <a:rPr lang="en-GB" sz="1500" b="0"/>
              <a:t>Lola Tinubu, Association of Black Humanists</a:t>
            </a:r>
            <a:endParaRPr sz="1500" b="0"/>
          </a:p>
          <a:p>
            <a:pPr marL="0" lvl="0" indent="0" algn="r" rtl="0">
              <a:lnSpc>
                <a:spcPct val="100000"/>
              </a:lnSpc>
              <a:spcBef>
                <a:spcPts val="0"/>
              </a:spcBef>
              <a:spcAft>
                <a:spcPts val="0"/>
              </a:spcAft>
              <a:buNone/>
            </a:pPr>
            <a:endParaRPr sz="1500" b="0"/>
          </a:p>
          <a:p>
            <a:pPr marL="0" lvl="0" indent="0" algn="r" rtl="0">
              <a:lnSpc>
                <a:spcPct val="100000"/>
              </a:lnSpc>
              <a:spcBef>
                <a:spcPts val="0"/>
              </a:spcBef>
              <a:spcAft>
                <a:spcPts val="0"/>
              </a:spcAft>
              <a:buNone/>
            </a:pPr>
            <a:endParaRPr sz="1450" b="0">
              <a:solidFill>
                <a:srgbClr val="3C4043"/>
              </a:solidFill>
              <a:highlight>
                <a:srgbClr val="FFFFFF"/>
              </a:highlight>
              <a:latin typeface="Roboto"/>
              <a:ea typeface="Roboto"/>
              <a:cs typeface="Roboto"/>
              <a:sym typeface="Roboto"/>
            </a:endParaRPr>
          </a:p>
          <a:p>
            <a:pPr marL="0" lvl="0" indent="0" algn="l" rtl="0">
              <a:lnSpc>
                <a:spcPct val="100000"/>
              </a:lnSpc>
              <a:spcBef>
                <a:spcPts val="0"/>
              </a:spcBef>
              <a:spcAft>
                <a:spcPts val="0"/>
              </a:spcAft>
              <a:buNone/>
            </a:pPr>
            <a:r>
              <a:rPr lang="en-GB" sz="1500" b="0"/>
              <a:t>‘Being a humanist means being a person that puts human beings first, being a person that doesn’t look at humans in terms of their religions, in terms of their tribes, in terms of their races. A person that looks at people because they are </a:t>
            </a:r>
            <a:r>
              <a:rPr lang="en-GB" sz="1500"/>
              <a:t>human beings like you</a:t>
            </a:r>
            <a:r>
              <a:rPr lang="en-GB" sz="1500" b="0"/>
              <a:t>.’</a:t>
            </a:r>
            <a:endParaRPr sz="1500" b="0"/>
          </a:p>
          <a:p>
            <a:pPr marL="0" lvl="0" indent="0" algn="r" rtl="0">
              <a:lnSpc>
                <a:spcPct val="115000"/>
              </a:lnSpc>
              <a:spcBef>
                <a:spcPts val="0"/>
              </a:spcBef>
              <a:spcAft>
                <a:spcPts val="0"/>
              </a:spcAft>
              <a:buNone/>
            </a:pPr>
            <a:r>
              <a:rPr lang="en-GB" sz="1500" b="0"/>
              <a:t>Kato Mukasa, Uganda Humanists Association</a:t>
            </a:r>
            <a:endParaRPr sz="1900" b="0"/>
          </a:p>
          <a:p>
            <a:pPr marL="0" lvl="0" indent="0" algn="l" rtl="0">
              <a:lnSpc>
                <a:spcPct val="115000"/>
              </a:lnSpc>
              <a:spcBef>
                <a:spcPts val="0"/>
              </a:spcBef>
              <a:spcAft>
                <a:spcPts val="0"/>
              </a:spcAft>
              <a:buNone/>
            </a:pPr>
            <a:endParaRPr/>
          </a:p>
          <a:p>
            <a:pPr marL="0" lvl="0" indent="0" algn="r" rtl="0">
              <a:lnSpc>
                <a:spcPct val="115000"/>
              </a:lnSpc>
              <a:spcBef>
                <a:spcPts val="0"/>
              </a:spcBef>
              <a:spcAft>
                <a:spcPts val="0"/>
              </a:spcAft>
              <a:buNone/>
            </a:pPr>
            <a:endParaRPr sz="1100" b="0"/>
          </a:p>
        </p:txBody>
      </p:sp>
      <p:pic>
        <p:nvPicPr>
          <p:cNvPr id="338" name="Google Shape;338;p45"/>
          <p:cNvPicPr preferRelativeResize="0"/>
          <p:nvPr/>
        </p:nvPicPr>
        <p:blipFill rotWithShape="1">
          <a:blip r:embed="rId3">
            <a:alphaModFix/>
          </a:blip>
          <a:srcRect l="15738" t="6072" r="18519" b="13818"/>
          <a:stretch/>
        </p:blipFill>
        <p:spPr>
          <a:xfrm>
            <a:off x="1209250" y="963309"/>
            <a:ext cx="894525" cy="1090117"/>
          </a:xfrm>
          <a:prstGeom prst="rect">
            <a:avLst/>
          </a:prstGeom>
          <a:noFill/>
          <a:ln>
            <a:noFill/>
          </a:ln>
        </p:spPr>
      </p:pic>
      <p:pic>
        <p:nvPicPr>
          <p:cNvPr id="339" name="Google Shape;339;p45"/>
          <p:cNvPicPr preferRelativeResize="0"/>
          <p:nvPr/>
        </p:nvPicPr>
        <p:blipFill rotWithShape="1">
          <a:blip r:embed="rId4">
            <a:alphaModFix/>
          </a:blip>
          <a:srcRect l="21735" t="14265" r="56520" b="63994"/>
          <a:stretch/>
        </p:blipFill>
        <p:spPr>
          <a:xfrm>
            <a:off x="1209250" y="2128300"/>
            <a:ext cx="894524" cy="1118152"/>
          </a:xfrm>
          <a:prstGeom prst="rect">
            <a:avLst/>
          </a:prstGeom>
          <a:noFill/>
          <a:ln>
            <a:noFill/>
          </a:ln>
        </p:spPr>
      </p:pic>
      <p:pic>
        <p:nvPicPr>
          <p:cNvPr id="340" name="Google Shape;340;p45"/>
          <p:cNvPicPr preferRelativeResize="0"/>
          <p:nvPr/>
        </p:nvPicPr>
        <p:blipFill rotWithShape="1">
          <a:blip r:embed="rId5">
            <a:alphaModFix/>
          </a:blip>
          <a:srcRect l="32363" t="28497" r="39851" b="48637"/>
          <a:stretch/>
        </p:blipFill>
        <p:spPr>
          <a:xfrm>
            <a:off x="1209249" y="3321325"/>
            <a:ext cx="894525" cy="11045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4C4184"/>
                </a:solidFill>
              </a:rPr>
              <a:t>Human solidarity</a:t>
            </a:r>
            <a:endParaRPr>
              <a:solidFill>
                <a:srgbClr val="4C4184"/>
              </a:solidFill>
            </a:endParaRPr>
          </a:p>
        </p:txBody>
      </p:sp>
      <p:pic>
        <p:nvPicPr>
          <p:cNvPr id="346" name="Google Shape;346;p46"/>
          <p:cNvPicPr preferRelativeResize="0"/>
          <p:nvPr/>
        </p:nvPicPr>
        <p:blipFill rotWithShape="1">
          <a:blip r:embed="rId3">
            <a:alphaModFix/>
          </a:blip>
          <a:srcRect b="17695"/>
          <a:stretch/>
        </p:blipFill>
        <p:spPr>
          <a:xfrm>
            <a:off x="5817100" y="930400"/>
            <a:ext cx="2772000" cy="2281424"/>
          </a:xfrm>
          <a:prstGeom prst="rect">
            <a:avLst/>
          </a:prstGeom>
          <a:noFill/>
          <a:ln>
            <a:noFill/>
          </a:ln>
        </p:spPr>
      </p:pic>
      <p:pic>
        <p:nvPicPr>
          <p:cNvPr id="347" name="Google Shape;347;p46"/>
          <p:cNvPicPr preferRelativeResize="0"/>
          <p:nvPr/>
        </p:nvPicPr>
        <p:blipFill rotWithShape="1">
          <a:blip r:embed="rId4">
            <a:alphaModFix/>
          </a:blip>
          <a:srcRect b="21396"/>
          <a:stretch/>
        </p:blipFill>
        <p:spPr>
          <a:xfrm>
            <a:off x="471375" y="1215875"/>
            <a:ext cx="2636776" cy="2072600"/>
          </a:xfrm>
          <a:prstGeom prst="rect">
            <a:avLst/>
          </a:prstGeom>
          <a:noFill/>
          <a:ln>
            <a:noFill/>
          </a:ln>
        </p:spPr>
      </p:pic>
      <p:pic>
        <p:nvPicPr>
          <p:cNvPr id="348" name="Google Shape;348;p46"/>
          <p:cNvPicPr preferRelativeResize="0"/>
          <p:nvPr/>
        </p:nvPicPr>
        <p:blipFill rotWithShape="1">
          <a:blip r:embed="rId5">
            <a:alphaModFix/>
          </a:blip>
          <a:srcRect/>
          <a:stretch/>
        </p:blipFill>
        <p:spPr>
          <a:xfrm>
            <a:off x="3108150" y="2163527"/>
            <a:ext cx="2708950" cy="2708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7"/>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solidarity</a:t>
            </a:r>
            <a:endParaRPr/>
          </a:p>
        </p:txBody>
      </p:sp>
      <p:sp>
        <p:nvSpPr>
          <p:cNvPr id="354" name="Google Shape;354;p47"/>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800" b="0"/>
              <a:t>‘If ‘humanism’ means anything at all, it must surely embrace </a:t>
            </a:r>
            <a:r>
              <a:rPr lang="en-GB" sz="1800"/>
              <a:t>respect</a:t>
            </a:r>
            <a:r>
              <a:rPr lang="en-GB" sz="1800" b="0"/>
              <a:t> and </a:t>
            </a:r>
            <a:r>
              <a:rPr lang="en-GB" sz="1800"/>
              <a:t>concern</a:t>
            </a:r>
            <a:r>
              <a:rPr lang="en-GB" sz="1800" b="0"/>
              <a:t> for all human beings, whether they are members of our own family or group or society or are people on the other side of the world whom we do not know and will never meet. It means a responsiveness to the needs of all with whom we share a </a:t>
            </a:r>
            <a:r>
              <a:rPr lang="en-GB" sz="1800"/>
              <a:t>common humanity</a:t>
            </a:r>
            <a:r>
              <a:rPr lang="en-GB" sz="1800" b="0"/>
              <a:t>.’</a:t>
            </a:r>
            <a:endParaRPr sz="1800" b="0"/>
          </a:p>
          <a:p>
            <a:pPr marL="0" lvl="0" indent="0" algn="l" rtl="0">
              <a:lnSpc>
                <a:spcPct val="115000"/>
              </a:lnSpc>
              <a:spcBef>
                <a:spcPts val="0"/>
              </a:spcBef>
              <a:spcAft>
                <a:spcPts val="0"/>
              </a:spcAft>
              <a:buClr>
                <a:schemeClr val="dk1"/>
              </a:buClr>
              <a:buSzPts val="1100"/>
              <a:buFont typeface="Arial"/>
              <a:buNone/>
            </a:pPr>
            <a:endParaRPr sz="1800" b="0">
              <a:highlight>
                <a:srgbClr val="FFFFFF"/>
              </a:highlight>
            </a:endParaRPr>
          </a:p>
          <a:p>
            <a:pPr marL="457200" lvl="0" indent="0" algn="r" rtl="0">
              <a:lnSpc>
                <a:spcPct val="115000"/>
              </a:lnSpc>
              <a:spcBef>
                <a:spcPts val="0"/>
              </a:spcBef>
              <a:spcAft>
                <a:spcPts val="0"/>
              </a:spcAft>
              <a:buNone/>
            </a:pPr>
            <a:r>
              <a:rPr lang="en-GB" sz="1800" b="0">
                <a:highlight>
                  <a:srgbClr val="FFFFFF"/>
                </a:highlight>
              </a:rPr>
              <a:t>Richard Norman, humanist philosopher</a:t>
            </a:r>
            <a:endParaRPr sz="1800" b="0"/>
          </a:p>
          <a:p>
            <a:pPr marL="0" lvl="0" indent="0" algn="l" rtl="0">
              <a:lnSpc>
                <a:spcPct val="108750"/>
              </a:lnSpc>
              <a:spcBef>
                <a:spcPts val="0"/>
              </a:spcBef>
              <a:spcAft>
                <a:spcPts val="0"/>
              </a:spcAft>
              <a:buClr>
                <a:schemeClr val="dk1"/>
              </a:buClr>
              <a:buSzPts val="1600"/>
              <a:buNone/>
            </a:pPr>
            <a:endParaRPr/>
          </a:p>
        </p:txBody>
      </p:sp>
      <p:pic>
        <p:nvPicPr>
          <p:cNvPr id="355" name="Google Shape;355;p47"/>
          <p:cNvPicPr preferRelativeResize="0"/>
          <p:nvPr/>
        </p:nvPicPr>
        <p:blipFill rotWithShape="1">
          <a:blip r:embed="rId3">
            <a:alphaModFix/>
          </a:blip>
          <a:srcRect l="29041" t="21580" r="34173"/>
          <a:stretch/>
        </p:blipFill>
        <p:spPr>
          <a:xfrm>
            <a:off x="6700625" y="1246750"/>
            <a:ext cx="1871877" cy="2650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8"/>
          <p:cNvSpPr txBox="1">
            <a:spLocks noGrp="1"/>
          </p:cNvSpPr>
          <p:nvPr>
            <p:ph type="title"/>
          </p:nvPr>
        </p:nvSpPr>
        <p:spPr>
          <a:xfrm>
            <a:off x="661473" y="489300"/>
            <a:ext cx="5252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motivations and goals</a:t>
            </a:r>
            <a:endParaRPr/>
          </a:p>
        </p:txBody>
      </p:sp>
      <p:sp>
        <p:nvSpPr>
          <p:cNvPr id="361" name="Google Shape;361;p48"/>
          <p:cNvSpPr txBox="1">
            <a:spLocks noGrp="1"/>
          </p:cNvSpPr>
          <p:nvPr>
            <p:ph type="body" idx="1"/>
          </p:nvPr>
        </p:nvSpPr>
        <p:spPr>
          <a:xfrm>
            <a:off x="663575" y="1425900"/>
            <a:ext cx="59943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200"/>
              <a:t>How might the following motivate humanists?</a:t>
            </a:r>
            <a:endParaRPr sz="2200"/>
          </a:p>
          <a:p>
            <a:pPr marL="0" lvl="0" indent="0" algn="l" rtl="0">
              <a:lnSpc>
                <a:spcPct val="115000"/>
              </a:lnSpc>
              <a:spcBef>
                <a:spcPts val="0"/>
              </a:spcBef>
              <a:spcAft>
                <a:spcPts val="0"/>
              </a:spcAft>
              <a:buNone/>
            </a:pPr>
            <a:endParaRPr sz="2200" b="0"/>
          </a:p>
          <a:p>
            <a:pPr marL="457200" lvl="0" indent="-368300" algn="l" rtl="0">
              <a:lnSpc>
                <a:spcPct val="115000"/>
              </a:lnSpc>
              <a:spcBef>
                <a:spcPts val="0"/>
              </a:spcBef>
              <a:spcAft>
                <a:spcPts val="0"/>
              </a:spcAft>
              <a:buSzPts val="2200"/>
              <a:buAutoNum type="arabicParenR"/>
            </a:pPr>
            <a:r>
              <a:rPr lang="en-GB" sz="2200" b="0"/>
              <a:t>Humanists don’t believe that there is any force outside humanity that can help us.</a:t>
            </a:r>
            <a:endParaRPr sz="2200" b="0"/>
          </a:p>
          <a:p>
            <a:pPr marL="457200" lvl="0" indent="-368300" algn="l" rtl="0">
              <a:lnSpc>
                <a:spcPct val="115000"/>
              </a:lnSpc>
              <a:spcBef>
                <a:spcPts val="0"/>
              </a:spcBef>
              <a:spcAft>
                <a:spcPts val="0"/>
              </a:spcAft>
              <a:buSzPts val="2200"/>
              <a:buAutoNum type="arabicParenR"/>
            </a:pPr>
            <a:r>
              <a:rPr lang="en-GB" sz="2200" b="0"/>
              <a:t>Humanists believe this is the one life we all have (there is no afterlife after this one).</a:t>
            </a:r>
            <a:endParaRPr sz="2200"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9"/>
          <p:cNvSpPr txBox="1">
            <a:spLocks noGrp="1"/>
          </p:cNvSpPr>
          <p:nvPr>
            <p:ph type="title"/>
          </p:nvPr>
        </p:nvSpPr>
        <p:spPr>
          <a:xfrm>
            <a:off x="661481" y="489293"/>
            <a:ext cx="5867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responsibility</a:t>
            </a:r>
            <a:endParaRPr/>
          </a:p>
        </p:txBody>
      </p:sp>
      <p:sp>
        <p:nvSpPr>
          <p:cNvPr id="367" name="Google Shape;367;p49"/>
          <p:cNvSpPr txBox="1">
            <a:spLocks noGrp="1"/>
          </p:cNvSpPr>
          <p:nvPr>
            <p:ph type="body" idx="1"/>
          </p:nvPr>
        </p:nvSpPr>
        <p:spPr>
          <a:xfrm>
            <a:off x="609600" y="1047750"/>
            <a:ext cx="5108700" cy="3073500"/>
          </a:xfrm>
          <a:prstGeom prst="rect">
            <a:avLst/>
          </a:prstGeom>
          <a:noFill/>
          <a:ln>
            <a:noFill/>
          </a:ln>
        </p:spPr>
        <p:txBody>
          <a:bodyPr spcFirstLastPara="1" wrap="square" lIns="0" tIns="0" rIns="0" bIns="0" anchor="t" anchorCtr="0">
            <a:noAutofit/>
          </a:bodyPr>
          <a:lstStyle/>
          <a:p>
            <a:pPr marL="0" lvl="0" indent="0" algn="l" rtl="0">
              <a:lnSpc>
                <a:spcPct val="96666"/>
              </a:lnSpc>
              <a:spcBef>
                <a:spcPts val="0"/>
              </a:spcBef>
              <a:spcAft>
                <a:spcPts val="0"/>
              </a:spcAft>
              <a:buClr>
                <a:schemeClr val="dk1"/>
              </a:buClr>
              <a:buSzPts val="1800"/>
              <a:buFont typeface="Arial"/>
              <a:buNone/>
            </a:pPr>
            <a:endParaRPr sz="1800" b="0"/>
          </a:p>
          <a:p>
            <a:pPr marL="0" lvl="0" indent="0" algn="l" rtl="0">
              <a:lnSpc>
                <a:spcPct val="96666"/>
              </a:lnSpc>
              <a:spcBef>
                <a:spcPts val="0"/>
              </a:spcBef>
              <a:spcAft>
                <a:spcPts val="0"/>
              </a:spcAft>
              <a:buClr>
                <a:schemeClr val="dk1"/>
              </a:buClr>
              <a:buSzPts val="1800"/>
              <a:buFont typeface="Arial"/>
              <a:buNone/>
            </a:pPr>
            <a:endParaRPr sz="1800" b="0"/>
          </a:p>
          <a:p>
            <a:pPr marL="0" lvl="0" indent="0" algn="l" rtl="0">
              <a:lnSpc>
                <a:spcPct val="100000"/>
              </a:lnSpc>
              <a:spcBef>
                <a:spcPts val="360"/>
              </a:spcBef>
              <a:spcAft>
                <a:spcPts val="0"/>
              </a:spcAft>
              <a:buClr>
                <a:schemeClr val="dk1"/>
              </a:buClr>
              <a:buSzPts val="1800"/>
              <a:buNone/>
            </a:pPr>
            <a:r>
              <a:rPr lang="en-GB" sz="1800" b="0"/>
              <a:t>‘It will never rain roses: when we want to have more roses we must plant more trees.’</a:t>
            </a:r>
            <a:endParaRPr sz="1800" b="0"/>
          </a:p>
          <a:p>
            <a:pPr marL="0" lvl="0" indent="0" algn="l" rtl="0">
              <a:lnSpc>
                <a:spcPct val="100000"/>
              </a:lnSpc>
              <a:spcBef>
                <a:spcPts val="360"/>
              </a:spcBef>
              <a:spcAft>
                <a:spcPts val="0"/>
              </a:spcAft>
              <a:buClr>
                <a:schemeClr val="dk1"/>
              </a:buClr>
              <a:buSzPts val="1800"/>
              <a:buNone/>
            </a:pPr>
            <a:endParaRPr sz="1800" b="0"/>
          </a:p>
          <a:p>
            <a:pPr marL="0" lvl="0" indent="0" algn="r" rtl="0">
              <a:lnSpc>
                <a:spcPct val="100000"/>
              </a:lnSpc>
              <a:spcBef>
                <a:spcPts val="360"/>
              </a:spcBef>
              <a:spcAft>
                <a:spcPts val="0"/>
              </a:spcAft>
              <a:buClr>
                <a:schemeClr val="dk1"/>
              </a:buClr>
              <a:buSzPts val="1800"/>
              <a:buNone/>
            </a:pPr>
            <a:r>
              <a:rPr lang="en-GB" sz="1800"/>
              <a:t>George Eliot (Mary Anne Evans), humanist and author</a:t>
            </a:r>
            <a:endParaRPr/>
          </a:p>
          <a:p>
            <a:pPr marL="0" lvl="0" indent="0" algn="l" rtl="0">
              <a:lnSpc>
                <a:spcPct val="96666"/>
              </a:lnSpc>
              <a:spcBef>
                <a:spcPts val="0"/>
              </a:spcBef>
              <a:spcAft>
                <a:spcPts val="0"/>
              </a:spcAft>
              <a:buClr>
                <a:schemeClr val="dk1"/>
              </a:buClr>
              <a:buSzPts val="1800"/>
              <a:buNone/>
            </a:pPr>
            <a:br>
              <a:rPr lang="en-GB" sz="1800"/>
            </a:br>
            <a:endParaRPr sz="1800"/>
          </a:p>
          <a:p>
            <a:pPr marL="0" lvl="0" indent="0" algn="l" rtl="0">
              <a:lnSpc>
                <a:spcPct val="96666"/>
              </a:lnSpc>
              <a:spcBef>
                <a:spcPts val="0"/>
              </a:spcBef>
              <a:spcAft>
                <a:spcPts val="0"/>
              </a:spcAft>
              <a:buClr>
                <a:schemeClr val="dk1"/>
              </a:buClr>
              <a:buSzPts val="1800"/>
              <a:buNone/>
            </a:pPr>
            <a:br>
              <a:rPr lang="en-GB" sz="1800"/>
            </a:br>
            <a:r>
              <a:rPr lang="en-GB" sz="1800"/>
              <a:t> </a:t>
            </a: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r>
              <a:rPr lang="en-GB">
                <a:solidFill>
                  <a:srgbClr val="7F7F7F"/>
                </a:solidFill>
              </a:rPr>
              <a:t> </a:t>
            </a:r>
            <a:br>
              <a:rPr lang="en-GB"/>
            </a:br>
            <a:br>
              <a:rPr lang="en-GB"/>
            </a:br>
            <a:r>
              <a:rPr lang="en-GB"/>
              <a:t> </a:t>
            </a:r>
            <a:br>
              <a:rPr lang="en-GB"/>
            </a:br>
            <a:endParaRPr sz="1800" b="0">
              <a:solidFill>
                <a:srgbClr val="7F7F7F"/>
              </a:solidFill>
            </a:endParaRPr>
          </a:p>
          <a:p>
            <a:pPr marL="0" lvl="0" indent="0" algn="l" rtl="0">
              <a:lnSpc>
                <a:spcPct val="96666"/>
              </a:lnSpc>
              <a:spcBef>
                <a:spcPts val="0"/>
              </a:spcBef>
              <a:spcAft>
                <a:spcPts val="0"/>
              </a:spcAft>
              <a:buClr>
                <a:schemeClr val="dk1"/>
              </a:buClr>
              <a:buSzPts val="1800"/>
              <a:buNone/>
            </a:pPr>
            <a:endParaRPr sz="1800" b="0">
              <a:solidFill>
                <a:srgbClr val="7F7F7F"/>
              </a:solidFill>
            </a:endParaRPr>
          </a:p>
          <a:p>
            <a:pPr marL="0" lvl="0" indent="0" algn="r" rtl="0">
              <a:lnSpc>
                <a:spcPct val="96666"/>
              </a:lnSpc>
              <a:spcBef>
                <a:spcPts val="0"/>
              </a:spcBef>
              <a:spcAft>
                <a:spcPts val="0"/>
              </a:spcAft>
              <a:buClr>
                <a:schemeClr val="dk1"/>
              </a:buClr>
              <a:buSzPts val="1800"/>
              <a:buNone/>
            </a:pP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br>
              <a:rPr lang="en-GB"/>
            </a:br>
            <a:br>
              <a:rPr lang="en-GB" b="0">
                <a:solidFill>
                  <a:srgbClr val="7F7F7F"/>
                </a:solidFill>
              </a:rPr>
            </a:br>
            <a:endParaRPr sz="1800" b="0"/>
          </a:p>
          <a:p>
            <a:pPr marL="0" lvl="0" indent="0" algn="l" rtl="0">
              <a:lnSpc>
                <a:spcPct val="96666"/>
              </a:lnSpc>
              <a:spcBef>
                <a:spcPts val="0"/>
              </a:spcBef>
              <a:spcAft>
                <a:spcPts val="0"/>
              </a:spcAft>
              <a:buClr>
                <a:schemeClr val="dk1"/>
              </a:buClr>
              <a:buSzPts val="1800"/>
              <a:buNone/>
            </a:pPr>
            <a:endParaRPr sz="1800" b="0"/>
          </a:p>
          <a:p>
            <a:pPr marL="0" lvl="0" indent="0" algn="l" rtl="0">
              <a:lnSpc>
                <a:spcPct val="96666"/>
              </a:lnSpc>
              <a:spcBef>
                <a:spcPts val="0"/>
              </a:spcBef>
              <a:spcAft>
                <a:spcPts val="0"/>
              </a:spcAft>
              <a:buClr>
                <a:schemeClr val="dk1"/>
              </a:buClr>
              <a:buSzPts val="1800"/>
              <a:buNone/>
            </a:pP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endParaRPr>
              <a:solidFill>
                <a:srgbClr val="7F7F7F"/>
              </a:solidFill>
            </a:endParaRPr>
          </a:p>
        </p:txBody>
      </p:sp>
      <p:pic>
        <p:nvPicPr>
          <p:cNvPr id="368" name="Google Shape;368;p49" descr="Image result for george eliot"/>
          <p:cNvPicPr preferRelativeResize="0"/>
          <p:nvPr/>
        </p:nvPicPr>
        <p:blipFill rotWithShape="1">
          <a:blip r:embed="rId3">
            <a:alphaModFix/>
          </a:blip>
          <a:srcRect/>
          <a:stretch/>
        </p:blipFill>
        <p:spPr>
          <a:xfrm>
            <a:off x="6085302" y="733775"/>
            <a:ext cx="2510925" cy="3156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responsibility</a:t>
            </a:r>
            <a:endParaRPr/>
          </a:p>
        </p:txBody>
      </p:sp>
      <p:sp>
        <p:nvSpPr>
          <p:cNvPr id="374" name="Google Shape;374;p50"/>
          <p:cNvSpPr txBox="1">
            <a:spLocks noGrp="1"/>
          </p:cNvSpPr>
          <p:nvPr>
            <p:ph type="body" idx="1"/>
          </p:nvPr>
        </p:nvSpPr>
        <p:spPr>
          <a:xfrm>
            <a:off x="663575" y="1425900"/>
            <a:ext cx="41655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2000" b="0"/>
              <a:t>'The world is before you and you need not take it or leave it as it was before you came in.'</a:t>
            </a:r>
            <a:endParaRPr sz="2000" b="0"/>
          </a:p>
          <a:p>
            <a:pPr marL="457200" lvl="0" indent="457200" algn="r" rtl="0">
              <a:lnSpc>
                <a:spcPct val="115000"/>
              </a:lnSpc>
              <a:spcBef>
                <a:spcPts val="0"/>
              </a:spcBef>
              <a:spcAft>
                <a:spcPts val="0"/>
              </a:spcAft>
              <a:buClr>
                <a:schemeClr val="dk1"/>
              </a:buClr>
              <a:buSzPts val="1100"/>
              <a:buFont typeface="Arial"/>
              <a:buNone/>
            </a:pPr>
            <a:r>
              <a:rPr lang="en-GB" sz="2000" b="0"/>
              <a:t>James Baldwin, author</a:t>
            </a:r>
            <a:endParaRPr sz="2000" b="0"/>
          </a:p>
          <a:p>
            <a:pPr marL="0" lvl="0" indent="0" algn="l" rtl="0">
              <a:spcBef>
                <a:spcPts val="0"/>
              </a:spcBef>
              <a:spcAft>
                <a:spcPts val="0"/>
              </a:spcAft>
              <a:buNone/>
            </a:pPr>
            <a:endParaRPr/>
          </a:p>
        </p:txBody>
      </p:sp>
      <p:pic>
        <p:nvPicPr>
          <p:cNvPr id="375" name="Google Shape;375;p50"/>
          <p:cNvPicPr preferRelativeResize="0"/>
          <p:nvPr/>
        </p:nvPicPr>
        <p:blipFill>
          <a:blip r:embed="rId3">
            <a:alphaModFix/>
          </a:blip>
          <a:stretch>
            <a:fillRect/>
          </a:stretch>
        </p:blipFill>
        <p:spPr>
          <a:xfrm>
            <a:off x="5599426" y="1370175"/>
            <a:ext cx="2410199" cy="240314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1"/>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goals</a:t>
            </a:r>
            <a:endParaRPr/>
          </a:p>
        </p:txBody>
      </p:sp>
      <p:sp>
        <p:nvSpPr>
          <p:cNvPr id="381" name="Google Shape;381;p51"/>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pic>
        <p:nvPicPr>
          <p:cNvPr id="382" name="Google Shape;382;p51"/>
          <p:cNvPicPr preferRelativeResize="0"/>
          <p:nvPr/>
        </p:nvPicPr>
        <p:blipFill rotWithShape="1">
          <a:blip r:embed="rId3">
            <a:alphaModFix/>
          </a:blip>
          <a:srcRect l="12766" t="21958" r="9953" b="24796"/>
          <a:stretch/>
        </p:blipFill>
        <p:spPr>
          <a:xfrm>
            <a:off x="1248850" y="1158902"/>
            <a:ext cx="6646298" cy="32375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2"/>
          <p:cNvSpPr txBox="1">
            <a:spLocks noGrp="1"/>
          </p:cNvSpPr>
          <p:nvPr>
            <p:ph type="title"/>
          </p:nvPr>
        </p:nvSpPr>
        <p:spPr>
          <a:xfrm>
            <a:off x="661475" y="489300"/>
            <a:ext cx="6295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goals</a:t>
            </a:r>
            <a:endParaRPr/>
          </a:p>
        </p:txBody>
      </p:sp>
      <p:sp>
        <p:nvSpPr>
          <p:cNvPr id="388" name="Google Shape;388;p52"/>
          <p:cNvSpPr txBox="1">
            <a:spLocks noGrp="1"/>
          </p:cNvSpPr>
          <p:nvPr>
            <p:ph type="body" idx="1"/>
          </p:nvPr>
        </p:nvSpPr>
        <p:spPr>
          <a:xfrm>
            <a:off x="2294300" y="1267250"/>
            <a:ext cx="5301000" cy="3006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500" b="0"/>
              <a:t>‘Humanists want a world where people are </a:t>
            </a:r>
            <a:r>
              <a:rPr lang="en-GB" sz="1500"/>
              <a:t>free</a:t>
            </a:r>
            <a:r>
              <a:rPr lang="en-GB" sz="1500" b="0"/>
              <a:t> and people live </a:t>
            </a:r>
            <a:r>
              <a:rPr lang="en-GB" sz="1500"/>
              <a:t>good</a:t>
            </a:r>
            <a:r>
              <a:rPr lang="en-GB" sz="1500" b="0"/>
              <a:t>, </a:t>
            </a:r>
            <a:r>
              <a:rPr lang="en-GB" sz="1500"/>
              <a:t>happy</a:t>
            </a:r>
            <a:r>
              <a:rPr lang="en-GB" sz="1500" b="0"/>
              <a:t>, and </a:t>
            </a:r>
            <a:r>
              <a:rPr lang="en-GB" sz="1500"/>
              <a:t>fulfilling</a:t>
            </a:r>
            <a:r>
              <a:rPr lang="en-GB" sz="1500" b="0"/>
              <a:t> lives as far as possible.’</a:t>
            </a:r>
            <a:endParaRPr sz="1500" b="0"/>
          </a:p>
          <a:p>
            <a:pPr marL="0" lvl="0" indent="0" algn="r" rtl="0">
              <a:lnSpc>
                <a:spcPct val="115000"/>
              </a:lnSpc>
              <a:spcBef>
                <a:spcPts val="0"/>
              </a:spcBef>
              <a:spcAft>
                <a:spcPts val="0"/>
              </a:spcAft>
              <a:buNone/>
            </a:pPr>
            <a:r>
              <a:rPr lang="en-GB" sz="1500" b="0"/>
              <a:t>Naomi Phillips</a:t>
            </a:r>
            <a:endParaRPr sz="1500" b="0"/>
          </a:p>
          <a:p>
            <a:pPr marL="0" lvl="0" indent="0" algn="r" rtl="0">
              <a:lnSpc>
                <a:spcPct val="115000"/>
              </a:lnSpc>
              <a:spcBef>
                <a:spcPts val="0"/>
              </a:spcBef>
              <a:spcAft>
                <a:spcPts val="0"/>
              </a:spcAft>
              <a:buNone/>
            </a:pPr>
            <a:endParaRPr sz="1500" b="0"/>
          </a:p>
          <a:p>
            <a:pPr marL="0" lvl="0" indent="0" algn="l" rtl="0">
              <a:lnSpc>
                <a:spcPct val="115000"/>
              </a:lnSpc>
              <a:spcBef>
                <a:spcPts val="0"/>
              </a:spcBef>
              <a:spcAft>
                <a:spcPts val="0"/>
              </a:spcAft>
              <a:buNone/>
            </a:pPr>
            <a:r>
              <a:rPr lang="en-GB" sz="1500" b="0"/>
              <a:t>‘I believe the world that humanists would want is a world where everybody is treated </a:t>
            </a:r>
            <a:r>
              <a:rPr lang="en-GB" sz="1500"/>
              <a:t>equally</a:t>
            </a:r>
            <a:r>
              <a:rPr lang="en-GB" sz="1500" b="0"/>
              <a:t> and with </a:t>
            </a:r>
            <a:r>
              <a:rPr lang="en-GB" sz="1500"/>
              <a:t>fairness</a:t>
            </a:r>
            <a:r>
              <a:rPr lang="en-GB" sz="1500" b="0"/>
              <a:t> and with </a:t>
            </a:r>
            <a:r>
              <a:rPr lang="en-GB" sz="1500"/>
              <a:t>respect</a:t>
            </a:r>
            <a:r>
              <a:rPr lang="en-GB" sz="1500" b="0"/>
              <a:t>.’</a:t>
            </a:r>
            <a:endParaRPr sz="1500" b="0"/>
          </a:p>
          <a:p>
            <a:pPr marL="0" lvl="0" indent="0" algn="r" rtl="0">
              <a:lnSpc>
                <a:spcPct val="115000"/>
              </a:lnSpc>
              <a:spcBef>
                <a:spcPts val="0"/>
              </a:spcBef>
              <a:spcAft>
                <a:spcPts val="0"/>
              </a:spcAft>
              <a:buNone/>
            </a:pPr>
            <a:r>
              <a:rPr lang="en-GB" sz="1500" b="0"/>
              <a:t>Michelle Beckett</a:t>
            </a:r>
            <a:endParaRPr sz="1500" b="0"/>
          </a:p>
          <a:p>
            <a:pPr marL="0" lvl="0" indent="0" algn="l" rtl="0">
              <a:lnSpc>
                <a:spcPct val="115000"/>
              </a:lnSpc>
              <a:spcBef>
                <a:spcPts val="0"/>
              </a:spcBef>
              <a:spcAft>
                <a:spcPts val="0"/>
              </a:spcAft>
              <a:buNone/>
            </a:pPr>
            <a:endParaRPr sz="1500" b="0"/>
          </a:p>
          <a:p>
            <a:pPr marL="0" lvl="0" indent="0" algn="l" rtl="0">
              <a:lnSpc>
                <a:spcPct val="115000"/>
              </a:lnSpc>
              <a:spcBef>
                <a:spcPts val="0"/>
              </a:spcBef>
              <a:spcAft>
                <a:spcPts val="0"/>
              </a:spcAft>
              <a:buNone/>
            </a:pPr>
            <a:r>
              <a:rPr lang="en-GB" sz="1500" b="0"/>
              <a:t>‘A humanist’s ideal world would be one in which everybody feels that </a:t>
            </a:r>
            <a:r>
              <a:rPr lang="en-GB" sz="1500"/>
              <a:t>they can be their genuine selves</a:t>
            </a:r>
            <a:r>
              <a:rPr lang="en-GB" sz="1500" b="0"/>
              <a:t>.’</a:t>
            </a:r>
            <a:endParaRPr sz="1500" b="0"/>
          </a:p>
          <a:p>
            <a:pPr marL="0" lvl="0" indent="0" algn="r" rtl="0">
              <a:lnSpc>
                <a:spcPct val="115000"/>
              </a:lnSpc>
              <a:spcBef>
                <a:spcPts val="0"/>
              </a:spcBef>
              <a:spcAft>
                <a:spcPts val="0"/>
              </a:spcAft>
              <a:buNone/>
            </a:pPr>
            <a:r>
              <a:rPr lang="en-GB" sz="1500" b="0"/>
              <a:t>Alex Williams</a:t>
            </a:r>
            <a:endParaRPr sz="1500" b="0"/>
          </a:p>
          <a:p>
            <a:pPr marL="0" lvl="0" indent="0" algn="l" rtl="0">
              <a:lnSpc>
                <a:spcPct val="115000"/>
              </a:lnSpc>
              <a:spcBef>
                <a:spcPts val="0"/>
              </a:spcBef>
              <a:spcAft>
                <a:spcPts val="0"/>
              </a:spcAft>
              <a:buNone/>
            </a:pPr>
            <a:endParaRPr/>
          </a:p>
          <a:p>
            <a:pPr marL="0" lvl="0" indent="0" algn="r" rtl="0">
              <a:lnSpc>
                <a:spcPct val="115000"/>
              </a:lnSpc>
              <a:spcBef>
                <a:spcPts val="0"/>
              </a:spcBef>
              <a:spcAft>
                <a:spcPts val="0"/>
              </a:spcAft>
              <a:buNone/>
            </a:pPr>
            <a:endParaRPr sz="1100" b="0"/>
          </a:p>
        </p:txBody>
      </p:sp>
      <p:pic>
        <p:nvPicPr>
          <p:cNvPr id="389" name="Google Shape;389;p52"/>
          <p:cNvPicPr preferRelativeResize="0"/>
          <p:nvPr/>
        </p:nvPicPr>
        <p:blipFill rotWithShape="1">
          <a:blip r:embed="rId3">
            <a:alphaModFix/>
          </a:blip>
          <a:srcRect l="13774" t="2736" r="5813" b="28341"/>
          <a:stretch/>
        </p:blipFill>
        <p:spPr>
          <a:xfrm>
            <a:off x="1250675" y="1101425"/>
            <a:ext cx="833124" cy="1070780"/>
          </a:xfrm>
          <a:prstGeom prst="rect">
            <a:avLst/>
          </a:prstGeom>
          <a:noFill/>
          <a:ln>
            <a:noFill/>
          </a:ln>
        </p:spPr>
      </p:pic>
      <p:pic>
        <p:nvPicPr>
          <p:cNvPr id="390" name="Google Shape;390;p52"/>
          <p:cNvPicPr preferRelativeResize="0"/>
          <p:nvPr/>
        </p:nvPicPr>
        <p:blipFill rotWithShape="1">
          <a:blip r:embed="rId4">
            <a:alphaModFix/>
          </a:blip>
          <a:srcRect l="7737" r="8698"/>
          <a:stretch/>
        </p:blipFill>
        <p:spPr>
          <a:xfrm>
            <a:off x="1209250" y="2227088"/>
            <a:ext cx="833125" cy="1086617"/>
          </a:xfrm>
          <a:prstGeom prst="rect">
            <a:avLst/>
          </a:prstGeom>
          <a:noFill/>
          <a:ln>
            <a:noFill/>
          </a:ln>
        </p:spPr>
      </p:pic>
      <p:pic>
        <p:nvPicPr>
          <p:cNvPr id="391" name="Google Shape;391;p52"/>
          <p:cNvPicPr preferRelativeResize="0"/>
          <p:nvPr/>
        </p:nvPicPr>
        <p:blipFill rotWithShape="1">
          <a:blip r:embed="rId5">
            <a:alphaModFix/>
          </a:blip>
          <a:srcRect l="14285" r="14922" b="31670"/>
          <a:stretch/>
        </p:blipFill>
        <p:spPr>
          <a:xfrm>
            <a:off x="1209250" y="3368600"/>
            <a:ext cx="833125" cy="102843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rights</a:t>
            </a:r>
            <a:endParaRPr/>
          </a:p>
        </p:txBody>
      </p:sp>
      <p:sp>
        <p:nvSpPr>
          <p:cNvPr id="397" name="Google Shape;397;p53"/>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a:t>Human rights</a:t>
            </a:r>
            <a:r>
              <a:rPr lang="en-GB" sz="1800" b="0"/>
              <a:t> say that everyone should have…</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457200" lvl="0" indent="-342900" algn="l" rtl="0">
              <a:lnSpc>
                <a:spcPct val="115000"/>
              </a:lnSpc>
              <a:spcBef>
                <a:spcPts val="0"/>
              </a:spcBef>
              <a:spcAft>
                <a:spcPts val="0"/>
              </a:spcAft>
              <a:buSzPts val="1800"/>
              <a:buFont typeface="Calibri"/>
              <a:buChar char="●"/>
            </a:pPr>
            <a:r>
              <a:rPr lang="en-GB" sz="1800" b="0"/>
              <a:t>The freedom to believe what they want</a:t>
            </a:r>
            <a:endParaRPr sz="1800" b="0"/>
          </a:p>
          <a:p>
            <a:pPr marL="457200" lvl="0" indent="-342900" algn="l" rtl="0">
              <a:lnSpc>
                <a:spcPct val="115000"/>
              </a:lnSpc>
              <a:spcBef>
                <a:spcPts val="0"/>
              </a:spcBef>
              <a:spcAft>
                <a:spcPts val="0"/>
              </a:spcAft>
              <a:buSzPts val="1800"/>
              <a:buFont typeface="Calibri"/>
              <a:buChar char="●"/>
            </a:pPr>
            <a:r>
              <a:rPr lang="en-GB" sz="1800" b="0"/>
              <a:t>The freedom to say what they believe</a:t>
            </a:r>
            <a:endParaRPr sz="1800" b="0"/>
          </a:p>
          <a:p>
            <a:pPr marL="457200" lvl="0" indent="-342900" algn="l" rtl="0">
              <a:lnSpc>
                <a:spcPct val="115000"/>
              </a:lnSpc>
              <a:spcBef>
                <a:spcPts val="0"/>
              </a:spcBef>
              <a:spcAft>
                <a:spcPts val="0"/>
              </a:spcAft>
              <a:buSzPts val="1800"/>
              <a:buFont typeface="Calibri"/>
              <a:buChar char="●"/>
            </a:pPr>
            <a:r>
              <a:rPr lang="en-GB" sz="1800" b="0"/>
              <a:t>The right to an education</a:t>
            </a:r>
            <a:endParaRPr sz="1800" b="0"/>
          </a:p>
          <a:p>
            <a:pPr marL="457200" lvl="0" indent="-342900" algn="l" rtl="0">
              <a:lnSpc>
                <a:spcPct val="115000"/>
              </a:lnSpc>
              <a:spcBef>
                <a:spcPts val="0"/>
              </a:spcBef>
              <a:spcAft>
                <a:spcPts val="0"/>
              </a:spcAft>
              <a:buSzPts val="1800"/>
              <a:buFont typeface="Calibri"/>
              <a:buChar char="●"/>
            </a:pPr>
            <a:r>
              <a:rPr lang="en-GB" sz="1800" b="0"/>
              <a:t>The right to marry and start a family</a:t>
            </a:r>
            <a:endParaRPr sz="1800" b="0"/>
          </a:p>
          <a:p>
            <a:pPr marL="457200" lvl="0" indent="-342900" algn="l" rtl="0">
              <a:lnSpc>
                <a:spcPct val="115000"/>
              </a:lnSpc>
              <a:spcBef>
                <a:spcPts val="0"/>
              </a:spcBef>
              <a:spcAft>
                <a:spcPts val="0"/>
              </a:spcAft>
              <a:buSzPts val="1800"/>
              <a:buFont typeface="Calibri"/>
              <a:buChar char="●"/>
            </a:pPr>
            <a:r>
              <a:rPr lang="en-GB" sz="1800" b="0"/>
              <a:t>The right to privacy</a:t>
            </a:r>
            <a:endParaRPr sz="1800" b="0"/>
          </a:p>
          <a:p>
            <a:pPr marL="457200" lvl="0" indent="-342900" algn="l" rtl="0">
              <a:lnSpc>
                <a:spcPct val="115000"/>
              </a:lnSpc>
              <a:spcBef>
                <a:spcPts val="0"/>
              </a:spcBef>
              <a:spcAft>
                <a:spcPts val="0"/>
              </a:spcAft>
              <a:buSzPts val="1800"/>
              <a:buFont typeface="Calibri"/>
              <a:buChar char="●"/>
            </a:pPr>
            <a:r>
              <a:rPr lang="en-GB" sz="1800" b="0"/>
              <a:t>The right to take part in elections</a:t>
            </a:r>
            <a:endParaRPr sz="2200"/>
          </a:p>
        </p:txBody>
      </p:sp>
      <p:pic>
        <p:nvPicPr>
          <p:cNvPr id="398" name="Google Shape;398;p53"/>
          <p:cNvPicPr preferRelativeResize="0"/>
          <p:nvPr/>
        </p:nvPicPr>
        <p:blipFill rotWithShape="1">
          <a:blip r:embed="rId3">
            <a:alphaModFix/>
          </a:blip>
          <a:srcRect l="18602" t="10160" r="18274" b="11438"/>
          <a:stretch/>
        </p:blipFill>
        <p:spPr>
          <a:xfrm>
            <a:off x="7398488" y="2413550"/>
            <a:ext cx="1028700" cy="1485900"/>
          </a:xfrm>
          <a:prstGeom prst="rect">
            <a:avLst/>
          </a:prstGeom>
          <a:noFill/>
          <a:ln>
            <a:noFill/>
          </a:ln>
        </p:spPr>
      </p:pic>
      <p:pic>
        <p:nvPicPr>
          <p:cNvPr id="399" name="Google Shape;399;p53"/>
          <p:cNvPicPr preferRelativeResize="0"/>
          <p:nvPr/>
        </p:nvPicPr>
        <p:blipFill rotWithShape="1">
          <a:blip r:embed="rId4">
            <a:alphaModFix/>
          </a:blip>
          <a:srcRect l="14786" t="13185" r="7471" b="8469"/>
          <a:stretch/>
        </p:blipFill>
        <p:spPr>
          <a:xfrm>
            <a:off x="5410675" y="614575"/>
            <a:ext cx="1514475" cy="1352550"/>
          </a:xfrm>
          <a:prstGeom prst="rect">
            <a:avLst/>
          </a:prstGeom>
          <a:noFill/>
          <a:ln>
            <a:noFill/>
          </a:ln>
        </p:spPr>
      </p:pic>
      <p:pic>
        <p:nvPicPr>
          <p:cNvPr id="400" name="Google Shape;400;p53"/>
          <p:cNvPicPr preferRelativeResize="0"/>
          <p:nvPr/>
        </p:nvPicPr>
        <p:blipFill rotWithShape="1">
          <a:blip r:embed="rId5">
            <a:alphaModFix/>
          </a:blip>
          <a:srcRect l="9301" t="19371" r="33461" b="20336"/>
          <a:stretch/>
        </p:blipFill>
        <p:spPr>
          <a:xfrm>
            <a:off x="7038776" y="771463"/>
            <a:ext cx="1748125" cy="1260625"/>
          </a:xfrm>
          <a:prstGeom prst="rect">
            <a:avLst/>
          </a:prstGeom>
          <a:noFill/>
          <a:ln>
            <a:noFill/>
          </a:ln>
        </p:spPr>
      </p:pic>
      <p:pic>
        <p:nvPicPr>
          <p:cNvPr id="401" name="Google Shape;401;p53"/>
          <p:cNvPicPr preferRelativeResize="0"/>
          <p:nvPr/>
        </p:nvPicPr>
        <p:blipFill rotWithShape="1">
          <a:blip r:embed="rId6">
            <a:alphaModFix/>
          </a:blip>
          <a:srcRect l="27074" t="15527" r="22925" b="16959"/>
          <a:stretch/>
        </p:blipFill>
        <p:spPr>
          <a:xfrm>
            <a:off x="5506750" y="2413550"/>
            <a:ext cx="1057611" cy="1485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Work to be done</a:t>
            </a:r>
            <a:endParaRPr/>
          </a:p>
        </p:txBody>
      </p:sp>
      <p:sp>
        <p:nvSpPr>
          <p:cNvPr id="407" name="Google Shape;407;p54"/>
          <p:cNvSpPr txBox="1">
            <a:spLocks noGrp="1"/>
          </p:cNvSpPr>
          <p:nvPr>
            <p:ph type="body" idx="1"/>
          </p:nvPr>
        </p:nvSpPr>
        <p:spPr>
          <a:xfrm>
            <a:off x="2451650" y="1104900"/>
            <a:ext cx="5458200" cy="32865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‘Being a humanist empowers me to live a meaningful life, to take a stand against inequality and injustices, and to </a:t>
            </a:r>
            <a:r>
              <a:rPr lang="en-GB" sz="1400"/>
              <a:t>create a better world</a:t>
            </a:r>
            <a:r>
              <a:rPr lang="en-GB" sz="1400" b="0"/>
              <a:t> for future generations.’</a:t>
            </a:r>
            <a:endParaRPr sz="1400" b="0"/>
          </a:p>
          <a:p>
            <a:pPr marL="0" lvl="0" indent="0" algn="r" rtl="0">
              <a:lnSpc>
                <a:spcPct val="115000"/>
              </a:lnSpc>
              <a:spcBef>
                <a:spcPts val="0"/>
              </a:spcBef>
              <a:spcAft>
                <a:spcPts val="0"/>
              </a:spcAft>
              <a:buNone/>
            </a:pPr>
            <a:r>
              <a:rPr lang="en-GB" sz="1400" b="0"/>
              <a:t>Maachelle Farley, Humanists Barbados</a:t>
            </a:r>
            <a:endParaRPr sz="1400" b="0"/>
          </a:p>
          <a:p>
            <a:pPr marL="0" lvl="0" indent="0" algn="l"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‘Most of us try to do things that are good for ourselves and our loved ones. I do this, but then I see that millions of people who try to do things that are good for themselves and their loved ones also struggle to earn enough, to stay well enough, to look after their children and grandparents. So, this leads me to think, </a:t>
            </a:r>
            <a:r>
              <a:rPr lang="en-GB" sz="1400"/>
              <a:t>what can we do to make it fair</a:t>
            </a:r>
            <a:r>
              <a:rPr lang="en-GB" sz="1400" b="0"/>
              <a:t>? It's pointless to think I can do this on my own… I think we have to work with people in ways that are fair for all – never thinking that person is worse or better than me because of what they look like or where they were born.’</a:t>
            </a:r>
            <a:endParaRPr sz="1400" b="0"/>
          </a:p>
          <a:p>
            <a:pPr marL="0" lvl="0" indent="0" algn="r" rtl="0">
              <a:lnSpc>
                <a:spcPct val="115000"/>
              </a:lnSpc>
              <a:spcBef>
                <a:spcPts val="0"/>
              </a:spcBef>
              <a:spcAft>
                <a:spcPts val="0"/>
              </a:spcAft>
              <a:buClr>
                <a:schemeClr val="dk1"/>
              </a:buClr>
              <a:buSzPts val="1100"/>
              <a:buFont typeface="Arial"/>
              <a:buNone/>
            </a:pPr>
            <a:r>
              <a:rPr lang="en-GB" sz="1400" b="0"/>
              <a:t>Michael Rosen, co-author of What is humanism?</a:t>
            </a:r>
            <a:br>
              <a:rPr lang="en-GB" sz="1400" b="0"/>
            </a:br>
            <a:endParaRPr sz="1400" b="0"/>
          </a:p>
        </p:txBody>
      </p:sp>
      <p:pic>
        <p:nvPicPr>
          <p:cNvPr id="408" name="Google Shape;408;p54"/>
          <p:cNvPicPr preferRelativeResize="0"/>
          <p:nvPr/>
        </p:nvPicPr>
        <p:blipFill>
          <a:blip r:embed="rId3">
            <a:alphaModFix/>
          </a:blip>
          <a:stretch>
            <a:fillRect/>
          </a:stretch>
        </p:blipFill>
        <p:spPr>
          <a:xfrm>
            <a:off x="855250" y="1104900"/>
            <a:ext cx="1140000" cy="1529897"/>
          </a:xfrm>
          <a:prstGeom prst="rect">
            <a:avLst/>
          </a:prstGeom>
          <a:noFill/>
          <a:ln>
            <a:noFill/>
          </a:ln>
        </p:spPr>
      </p:pic>
      <p:pic>
        <p:nvPicPr>
          <p:cNvPr id="409" name="Google Shape;409;p54"/>
          <p:cNvPicPr preferRelativeResize="0"/>
          <p:nvPr/>
        </p:nvPicPr>
        <p:blipFill rotWithShape="1">
          <a:blip r:embed="rId4">
            <a:alphaModFix/>
          </a:blip>
          <a:srcRect l="7209" b="13322"/>
          <a:stretch/>
        </p:blipFill>
        <p:spPr>
          <a:xfrm>
            <a:off x="884675" y="2856500"/>
            <a:ext cx="1110575" cy="14952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5"/>
          <p:cNvSpPr txBox="1">
            <a:spLocks noGrp="1"/>
          </p:cNvSpPr>
          <p:nvPr>
            <p:ph type="title"/>
          </p:nvPr>
        </p:nvSpPr>
        <p:spPr>
          <a:xfrm>
            <a:off x="661475" y="489300"/>
            <a:ext cx="40947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Imagine, by John Lennon</a:t>
            </a:r>
            <a:endParaRPr/>
          </a:p>
        </p:txBody>
      </p:sp>
      <p:sp>
        <p:nvSpPr>
          <p:cNvPr id="415" name="Google Shape;415;p55"/>
          <p:cNvSpPr txBox="1">
            <a:spLocks noGrp="1"/>
          </p:cNvSpPr>
          <p:nvPr>
            <p:ph type="body" idx="1"/>
          </p:nvPr>
        </p:nvSpPr>
        <p:spPr>
          <a:xfrm>
            <a:off x="663575" y="1158900"/>
            <a:ext cx="2972400" cy="3114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100" b="0"/>
              <a:t>Imagine there's no heaven</a:t>
            </a:r>
            <a:endParaRPr sz="1100" b="0"/>
          </a:p>
          <a:p>
            <a:pPr marL="0" lvl="0" indent="0" algn="l" rtl="0">
              <a:lnSpc>
                <a:spcPct val="115000"/>
              </a:lnSpc>
              <a:spcBef>
                <a:spcPts val="0"/>
              </a:spcBef>
              <a:spcAft>
                <a:spcPts val="0"/>
              </a:spcAft>
              <a:buClr>
                <a:schemeClr val="dk1"/>
              </a:buClr>
              <a:buSzPts val="1100"/>
              <a:buFont typeface="Arial"/>
              <a:buNone/>
            </a:pPr>
            <a:r>
              <a:rPr lang="en-GB" sz="1100" b="0"/>
              <a:t>It's easy if you try</a:t>
            </a:r>
            <a:endParaRPr sz="1100" b="0"/>
          </a:p>
          <a:p>
            <a:pPr marL="0" lvl="0" indent="0" algn="l" rtl="0">
              <a:lnSpc>
                <a:spcPct val="115000"/>
              </a:lnSpc>
              <a:spcBef>
                <a:spcPts val="0"/>
              </a:spcBef>
              <a:spcAft>
                <a:spcPts val="0"/>
              </a:spcAft>
              <a:buClr>
                <a:schemeClr val="dk1"/>
              </a:buClr>
              <a:buSzPts val="1100"/>
              <a:buFont typeface="Arial"/>
              <a:buNone/>
            </a:pPr>
            <a:r>
              <a:rPr lang="en-GB" sz="1100" b="0"/>
              <a:t>No hell below us</a:t>
            </a:r>
            <a:endParaRPr sz="1100" b="0"/>
          </a:p>
          <a:p>
            <a:pPr marL="0" lvl="0" indent="0" algn="l" rtl="0">
              <a:lnSpc>
                <a:spcPct val="115000"/>
              </a:lnSpc>
              <a:spcBef>
                <a:spcPts val="0"/>
              </a:spcBef>
              <a:spcAft>
                <a:spcPts val="0"/>
              </a:spcAft>
              <a:buClr>
                <a:schemeClr val="dk1"/>
              </a:buClr>
              <a:buSzPts val="1100"/>
              <a:buFont typeface="Arial"/>
              <a:buNone/>
            </a:pPr>
            <a:r>
              <a:rPr lang="en-GB" sz="1100" b="0"/>
              <a:t>Above us only sky</a:t>
            </a:r>
            <a:endParaRPr sz="1100" b="0"/>
          </a:p>
          <a:p>
            <a:pPr marL="0" lvl="0" indent="0" algn="l" rtl="0">
              <a:lnSpc>
                <a:spcPct val="115000"/>
              </a:lnSpc>
              <a:spcBef>
                <a:spcPts val="0"/>
              </a:spcBef>
              <a:spcAft>
                <a:spcPts val="0"/>
              </a:spcAft>
              <a:buClr>
                <a:schemeClr val="dk1"/>
              </a:buClr>
              <a:buSzPts val="1100"/>
              <a:buFont typeface="Arial"/>
              <a:buNone/>
            </a:pPr>
            <a:r>
              <a:rPr lang="en-GB" sz="1100" b="0"/>
              <a:t>Imagine all the people</a:t>
            </a:r>
            <a:endParaRPr sz="1100" b="0"/>
          </a:p>
          <a:p>
            <a:pPr marL="0" lvl="0" indent="0" algn="l" rtl="0">
              <a:lnSpc>
                <a:spcPct val="115000"/>
              </a:lnSpc>
              <a:spcBef>
                <a:spcPts val="0"/>
              </a:spcBef>
              <a:spcAft>
                <a:spcPts val="0"/>
              </a:spcAft>
              <a:buClr>
                <a:schemeClr val="dk1"/>
              </a:buClr>
              <a:buSzPts val="1100"/>
              <a:buFont typeface="Arial"/>
              <a:buNone/>
            </a:pPr>
            <a:r>
              <a:rPr lang="en-GB" sz="1100" b="0"/>
              <a:t>Living for today</a:t>
            </a: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r>
              <a:rPr lang="en-GB" sz="1100" b="0"/>
              <a:t>Imagine there's no countries</a:t>
            </a:r>
            <a:endParaRPr sz="1100" b="0"/>
          </a:p>
          <a:p>
            <a:pPr marL="0" lvl="0" indent="0" algn="l" rtl="0">
              <a:lnSpc>
                <a:spcPct val="115000"/>
              </a:lnSpc>
              <a:spcBef>
                <a:spcPts val="0"/>
              </a:spcBef>
              <a:spcAft>
                <a:spcPts val="0"/>
              </a:spcAft>
              <a:buClr>
                <a:schemeClr val="dk1"/>
              </a:buClr>
              <a:buSzPts val="1100"/>
              <a:buFont typeface="Arial"/>
              <a:buNone/>
            </a:pPr>
            <a:r>
              <a:rPr lang="en-GB" sz="1100" b="0"/>
              <a:t>It isn't hard to do</a:t>
            </a:r>
            <a:endParaRPr sz="1100" b="0"/>
          </a:p>
          <a:p>
            <a:pPr marL="0" lvl="0" indent="0" algn="l" rtl="0">
              <a:lnSpc>
                <a:spcPct val="115000"/>
              </a:lnSpc>
              <a:spcBef>
                <a:spcPts val="0"/>
              </a:spcBef>
              <a:spcAft>
                <a:spcPts val="0"/>
              </a:spcAft>
              <a:buClr>
                <a:schemeClr val="dk1"/>
              </a:buClr>
              <a:buSzPts val="1100"/>
              <a:buFont typeface="Arial"/>
              <a:buNone/>
            </a:pPr>
            <a:r>
              <a:rPr lang="en-GB" sz="1100" b="0"/>
              <a:t>Nothing to kill or die for</a:t>
            </a:r>
            <a:endParaRPr sz="1100" b="0"/>
          </a:p>
          <a:p>
            <a:pPr marL="0" lvl="0" indent="0" algn="l" rtl="0">
              <a:lnSpc>
                <a:spcPct val="115000"/>
              </a:lnSpc>
              <a:spcBef>
                <a:spcPts val="0"/>
              </a:spcBef>
              <a:spcAft>
                <a:spcPts val="0"/>
              </a:spcAft>
              <a:buClr>
                <a:schemeClr val="dk1"/>
              </a:buClr>
              <a:buSzPts val="1100"/>
              <a:buFont typeface="Arial"/>
              <a:buNone/>
            </a:pPr>
            <a:r>
              <a:rPr lang="en-GB" sz="1100" b="0"/>
              <a:t>And no religion, too</a:t>
            </a:r>
            <a:endParaRPr sz="1100" b="0"/>
          </a:p>
          <a:p>
            <a:pPr marL="0" lvl="0" indent="0" algn="l" rtl="0">
              <a:lnSpc>
                <a:spcPct val="115000"/>
              </a:lnSpc>
              <a:spcBef>
                <a:spcPts val="0"/>
              </a:spcBef>
              <a:spcAft>
                <a:spcPts val="0"/>
              </a:spcAft>
              <a:buClr>
                <a:schemeClr val="dk1"/>
              </a:buClr>
              <a:buSzPts val="1100"/>
              <a:buFont typeface="Arial"/>
              <a:buNone/>
            </a:pPr>
            <a:r>
              <a:rPr lang="en-GB" sz="1100" b="0"/>
              <a:t>Imagine all the people</a:t>
            </a:r>
            <a:endParaRPr sz="1100" b="0"/>
          </a:p>
          <a:p>
            <a:pPr marL="0" lvl="0" indent="0" algn="l" rtl="0">
              <a:lnSpc>
                <a:spcPct val="115000"/>
              </a:lnSpc>
              <a:spcBef>
                <a:spcPts val="0"/>
              </a:spcBef>
              <a:spcAft>
                <a:spcPts val="0"/>
              </a:spcAft>
              <a:buNone/>
            </a:pPr>
            <a:r>
              <a:rPr lang="en-GB" sz="1100" b="0"/>
              <a:t>Living life in peace</a:t>
            </a:r>
            <a:endParaRPr sz="1100" b="0"/>
          </a:p>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None/>
            </a:pPr>
            <a:r>
              <a:rPr lang="en-GB" sz="1100" b="0"/>
              <a:t>You may say I'm a dreamer</a:t>
            </a:r>
            <a:endParaRPr sz="1100" b="0"/>
          </a:p>
          <a:p>
            <a:pPr marL="0" lvl="0" indent="0" algn="l" rtl="0">
              <a:lnSpc>
                <a:spcPct val="115000"/>
              </a:lnSpc>
              <a:spcBef>
                <a:spcPts val="0"/>
              </a:spcBef>
              <a:spcAft>
                <a:spcPts val="0"/>
              </a:spcAft>
              <a:buNone/>
            </a:pPr>
            <a:r>
              <a:rPr lang="en-GB" sz="1100" b="0"/>
              <a:t>But I'm not the only one</a:t>
            </a:r>
            <a:endParaRPr sz="1100" b="0"/>
          </a:p>
          <a:p>
            <a:pPr marL="0" lvl="0" indent="0" algn="l" rtl="0">
              <a:lnSpc>
                <a:spcPct val="115000"/>
              </a:lnSpc>
              <a:spcBef>
                <a:spcPts val="0"/>
              </a:spcBef>
              <a:spcAft>
                <a:spcPts val="0"/>
              </a:spcAft>
              <a:buNone/>
            </a:pPr>
            <a:r>
              <a:rPr lang="en-GB" sz="1100" b="0"/>
              <a:t>I hope someday you'll join us</a:t>
            </a:r>
            <a:endParaRPr sz="1100" b="0"/>
          </a:p>
          <a:p>
            <a:pPr marL="0" lvl="0" indent="0" algn="l" rtl="0">
              <a:lnSpc>
                <a:spcPct val="115000"/>
              </a:lnSpc>
              <a:spcBef>
                <a:spcPts val="0"/>
              </a:spcBef>
              <a:spcAft>
                <a:spcPts val="0"/>
              </a:spcAft>
              <a:buClr>
                <a:schemeClr val="dk1"/>
              </a:buClr>
              <a:buSzPts val="1100"/>
              <a:buFont typeface="Arial"/>
              <a:buNone/>
            </a:pPr>
            <a:r>
              <a:rPr lang="en-GB" sz="1100" b="0"/>
              <a:t>And the world will be as one</a:t>
            </a:r>
            <a:endParaRPr sz="1100" b="0"/>
          </a:p>
          <a:p>
            <a:pPr marL="0" lvl="0" indent="0" algn="l" rtl="0">
              <a:spcBef>
                <a:spcPts val="0"/>
              </a:spcBef>
              <a:spcAft>
                <a:spcPts val="0"/>
              </a:spcAft>
              <a:buNone/>
            </a:pPr>
            <a:endParaRPr/>
          </a:p>
        </p:txBody>
      </p:sp>
      <p:sp>
        <p:nvSpPr>
          <p:cNvPr id="416" name="Google Shape;416;p55"/>
          <p:cNvSpPr txBox="1">
            <a:spLocks noGrp="1"/>
          </p:cNvSpPr>
          <p:nvPr>
            <p:ph type="body" idx="1"/>
          </p:nvPr>
        </p:nvSpPr>
        <p:spPr>
          <a:xfrm>
            <a:off x="3122450" y="1158900"/>
            <a:ext cx="3453900" cy="3114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100" b="0"/>
              <a:t>Imagine no possessions</a:t>
            </a:r>
            <a:endParaRPr sz="1100" b="0"/>
          </a:p>
          <a:p>
            <a:pPr marL="0" lvl="0" indent="0" algn="l" rtl="0">
              <a:lnSpc>
                <a:spcPct val="115000"/>
              </a:lnSpc>
              <a:spcBef>
                <a:spcPts val="0"/>
              </a:spcBef>
              <a:spcAft>
                <a:spcPts val="0"/>
              </a:spcAft>
              <a:buNone/>
            </a:pPr>
            <a:r>
              <a:rPr lang="en-GB" sz="1100" b="0"/>
              <a:t>I wonder if you can</a:t>
            </a:r>
            <a:endParaRPr sz="1100" b="0"/>
          </a:p>
          <a:p>
            <a:pPr marL="0" lvl="0" indent="0" algn="l" rtl="0">
              <a:lnSpc>
                <a:spcPct val="115000"/>
              </a:lnSpc>
              <a:spcBef>
                <a:spcPts val="0"/>
              </a:spcBef>
              <a:spcAft>
                <a:spcPts val="0"/>
              </a:spcAft>
              <a:buNone/>
            </a:pPr>
            <a:r>
              <a:rPr lang="en-GB" sz="1100" b="0"/>
              <a:t>No need for greed or hunger</a:t>
            </a:r>
            <a:endParaRPr sz="1100" b="0"/>
          </a:p>
          <a:p>
            <a:pPr marL="0" lvl="0" indent="0" algn="l" rtl="0">
              <a:lnSpc>
                <a:spcPct val="115000"/>
              </a:lnSpc>
              <a:spcBef>
                <a:spcPts val="0"/>
              </a:spcBef>
              <a:spcAft>
                <a:spcPts val="0"/>
              </a:spcAft>
              <a:buNone/>
            </a:pPr>
            <a:r>
              <a:rPr lang="en-GB" sz="1100" b="0"/>
              <a:t>A brotherhood of man</a:t>
            </a:r>
            <a:endParaRPr sz="1100" b="0"/>
          </a:p>
          <a:p>
            <a:pPr marL="0" lvl="0" indent="0" algn="l" rtl="0">
              <a:lnSpc>
                <a:spcPct val="115000"/>
              </a:lnSpc>
              <a:spcBef>
                <a:spcPts val="0"/>
              </a:spcBef>
              <a:spcAft>
                <a:spcPts val="0"/>
              </a:spcAft>
              <a:buNone/>
            </a:pPr>
            <a:r>
              <a:rPr lang="en-GB" sz="1100" b="0"/>
              <a:t>Imagine all the people</a:t>
            </a:r>
            <a:endParaRPr sz="1100" b="0"/>
          </a:p>
          <a:p>
            <a:pPr marL="0" lvl="0" indent="0" algn="l" rtl="0">
              <a:lnSpc>
                <a:spcPct val="115000"/>
              </a:lnSpc>
              <a:spcBef>
                <a:spcPts val="0"/>
              </a:spcBef>
              <a:spcAft>
                <a:spcPts val="0"/>
              </a:spcAft>
              <a:buNone/>
            </a:pPr>
            <a:r>
              <a:rPr lang="en-GB" sz="1100" b="0"/>
              <a:t>Sharing all the world</a:t>
            </a:r>
            <a:endParaRPr sz="1100" b="0"/>
          </a:p>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None/>
            </a:pPr>
            <a:r>
              <a:rPr lang="en-GB" sz="1100" b="0"/>
              <a:t>You may say I'm a dreamer</a:t>
            </a:r>
            <a:endParaRPr sz="1100" b="0"/>
          </a:p>
          <a:p>
            <a:pPr marL="0" lvl="0" indent="0" algn="l" rtl="0">
              <a:lnSpc>
                <a:spcPct val="115000"/>
              </a:lnSpc>
              <a:spcBef>
                <a:spcPts val="0"/>
              </a:spcBef>
              <a:spcAft>
                <a:spcPts val="0"/>
              </a:spcAft>
              <a:buNone/>
            </a:pPr>
            <a:r>
              <a:rPr lang="en-GB" sz="1100" b="0"/>
              <a:t>But I'm not the only one</a:t>
            </a:r>
            <a:endParaRPr sz="1100" b="0"/>
          </a:p>
          <a:p>
            <a:pPr marL="0" lvl="0" indent="0" algn="l" rtl="0">
              <a:lnSpc>
                <a:spcPct val="115000"/>
              </a:lnSpc>
              <a:spcBef>
                <a:spcPts val="0"/>
              </a:spcBef>
              <a:spcAft>
                <a:spcPts val="0"/>
              </a:spcAft>
              <a:buNone/>
            </a:pPr>
            <a:r>
              <a:rPr lang="en-GB" sz="1100" b="0"/>
              <a:t>I hope someday you'll join us</a:t>
            </a:r>
            <a:endParaRPr sz="1100" b="0"/>
          </a:p>
          <a:p>
            <a:pPr marL="0" lvl="0" indent="0" algn="l" rtl="0">
              <a:lnSpc>
                <a:spcPct val="115000"/>
              </a:lnSpc>
              <a:spcBef>
                <a:spcPts val="0"/>
              </a:spcBef>
              <a:spcAft>
                <a:spcPts val="0"/>
              </a:spcAft>
              <a:buNone/>
            </a:pPr>
            <a:r>
              <a:rPr lang="en-GB" sz="1100" b="0"/>
              <a:t>And the world will live as one</a:t>
            </a:r>
            <a:endParaRPr sz="1100" b="0"/>
          </a:p>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None/>
            </a:pPr>
            <a:r>
              <a:rPr lang="en-GB" sz="1100"/>
              <a:t>What do you think is the message of the song?</a:t>
            </a:r>
            <a:endParaRPr sz="1100"/>
          </a:p>
          <a:p>
            <a:pPr marL="0" lvl="0" indent="0" algn="l" rtl="0">
              <a:lnSpc>
                <a:spcPct val="115000"/>
              </a:lnSpc>
              <a:spcBef>
                <a:spcPts val="0"/>
              </a:spcBef>
              <a:spcAft>
                <a:spcPts val="0"/>
              </a:spcAft>
              <a:buNone/>
            </a:pPr>
            <a:endParaRPr sz="1100" b="0"/>
          </a:p>
          <a:p>
            <a:pPr marL="0" lvl="0" indent="0" algn="l" rtl="0">
              <a:spcBef>
                <a:spcPts val="0"/>
              </a:spcBef>
              <a:spcAft>
                <a:spcPts val="0"/>
              </a:spcAft>
              <a:buNone/>
            </a:pPr>
            <a:endParaRPr/>
          </a:p>
        </p:txBody>
      </p:sp>
      <p:pic>
        <p:nvPicPr>
          <p:cNvPr id="417" name="Google Shape;417;p55"/>
          <p:cNvPicPr preferRelativeResize="0"/>
          <p:nvPr/>
        </p:nvPicPr>
        <p:blipFill>
          <a:blip r:embed="rId3">
            <a:alphaModFix/>
          </a:blip>
          <a:stretch>
            <a:fillRect/>
          </a:stretch>
        </p:blipFill>
        <p:spPr>
          <a:xfrm>
            <a:off x="6217575" y="1158898"/>
            <a:ext cx="1926910" cy="27801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5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starfish thrower</a:t>
            </a:r>
            <a:endParaRPr/>
          </a:p>
        </p:txBody>
      </p:sp>
      <p:sp>
        <p:nvSpPr>
          <p:cNvPr id="423" name="Google Shape;423;p56"/>
          <p:cNvSpPr txBox="1">
            <a:spLocks noGrp="1"/>
          </p:cNvSpPr>
          <p:nvPr>
            <p:ph type="body" idx="1"/>
          </p:nvPr>
        </p:nvSpPr>
        <p:spPr>
          <a:xfrm>
            <a:off x="663575" y="1027050"/>
            <a:ext cx="5018400" cy="3246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300" b="0"/>
              <a:t>One day a man was walking along the beach when he saw a girl. He watched as the girl reached down, picked up a starfish from the sand, and threw it into the ocean.</a:t>
            </a:r>
            <a:endParaRPr sz="1300" b="0"/>
          </a:p>
          <a:p>
            <a:pPr marL="0" lvl="0" indent="0" algn="l" rtl="0">
              <a:lnSpc>
                <a:spcPct val="115000"/>
              </a:lnSpc>
              <a:spcBef>
                <a:spcPts val="0"/>
              </a:spcBef>
              <a:spcAft>
                <a:spcPts val="0"/>
              </a:spcAft>
              <a:buNone/>
            </a:pPr>
            <a:endParaRPr sz="1300" b="0"/>
          </a:p>
          <a:p>
            <a:pPr marL="0" lvl="0" indent="0" algn="l" rtl="0">
              <a:lnSpc>
                <a:spcPct val="115000"/>
              </a:lnSpc>
              <a:spcBef>
                <a:spcPts val="0"/>
              </a:spcBef>
              <a:spcAft>
                <a:spcPts val="0"/>
              </a:spcAft>
              <a:buNone/>
            </a:pPr>
            <a:r>
              <a:rPr lang="en-GB" sz="1300" b="0"/>
              <a:t>‘What are you doing?’ asked the man.</a:t>
            </a:r>
            <a:endParaRPr sz="1300" b="0"/>
          </a:p>
          <a:p>
            <a:pPr marL="0" lvl="0" indent="0" algn="l" rtl="0">
              <a:lnSpc>
                <a:spcPct val="115000"/>
              </a:lnSpc>
              <a:spcBef>
                <a:spcPts val="0"/>
              </a:spcBef>
              <a:spcAft>
                <a:spcPts val="0"/>
              </a:spcAft>
              <a:buNone/>
            </a:pPr>
            <a:endParaRPr sz="1300" b="0"/>
          </a:p>
          <a:p>
            <a:pPr marL="0" lvl="0" indent="0" algn="l" rtl="0">
              <a:lnSpc>
                <a:spcPct val="115000"/>
              </a:lnSpc>
              <a:spcBef>
                <a:spcPts val="0"/>
              </a:spcBef>
              <a:spcAft>
                <a:spcPts val="0"/>
              </a:spcAft>
              <a:buNone/>
            </a:pPr>
            <a:r>
              <a:rPr lang="en-GB" sz="1300" b="0"/>
              <a:t>‘I am throwing starfishes into the ocean,’ said the girl. ‘The sea has washed them up onto the beach. If I don’t throw them back before the sun comes up, they will dry up and die.’</a:t>
            </a:r>
            <a:endParaRPr sz="1300" b="0"/>
          </a:p>
          <a:p>
            <a:pPr marL="0" lvl="0" indent="0" algn="l" rtl="0">
              <a:lnSpc>
                <a:spcPct val="115000"/>
              </a:lnSpc>
              <a:spcBef>
                <a:spcPts val="0"/>
              </a:spcBef>
              <a:spcAft>
                <a:spcPts val="0"/>
              </a:spcAft>
              <a:buNone/>
            </a:pPr>
            <a:endParaRPr sz="1300" b="0"/>
          </a:p>
          <a:p>
            <a:pPr marL="0" lvl="0" indent="0" algn="l" rtl="0">
              <a:lnSpc>
                <a:spcPct val="115000"/>
              </a:lnSpc>
              <a:spcBef>
                <a:spcPts val="0"/>
              </a:spcBef>
              <a:spcAft>
                <a:spcPts val="0"/>
              </a:spcAft>
              <a:buClr>
                <a:schemeClr val="dk1"/>
              </a:buClr>
              <a:buSzPts val="1100"/>
              <a:buFont typeface="Arial"/>
              <a:buNone/>
            </a:pPr>
            <a:r>
              <a:rPr lang="en-GB" sz="1300" b="0"/>
              <a:t>‘But the beach goes on for miles and there are thousands of starfishes,’ said the man. ‘You’ll never throw them all back. There are too many. You can’t possibly make a difference.’</a:t>
            </a:r>
            <a:endParaRPr sz="1300" b="0"/>
          </a:p>
          <a:p>
            <a:pPr marL="0" lvl="0" indent="0" algn="l" rtl="0">
              <a:lnSpc>
                <a:spcPct val="115000"/>
              </a:lnSpc>
              <a:spcBef>
                <a:spcPts val="0"/>
              </a:spcBef>
              <a:spcAft>
                <a:spcPts val="0"/>
              </a:spcAft>
              <a:buClr>
                <a:schemeClr val="dk1"/>
              </a:buClr>
              <a:buSzPts val="1100"/>
              <a:buFont typeface="Arial"/>
              <a:buNone/>
            </a:pPr>
            <a:endParaRPr sz="1300" b="0"/>
          </a:p>
          <a:p>
            <a:pPr marL="0" lvl="0" indent="0" algn="l" rtl="0">
              <a:lnSpc>
                <a:spcPct val="115000"/>
              </a:lnSpc>
              <a:spcBef>
                <a:spcPts val="0"/>
              </a:spcBef>
              <a:spcAft>
                <a:spcPts val="0"/>
              </a:spcAft>
              <a:buClr>
                <a:schemeClr val="dk1"/>
              </a:buClr>
              <a:buSzPts val="1100"/>
              <a:buFont typeface="Arial"/>
              <a:buNone/>
            </a:pPr>
            <a:r>
              <a:rPr lang="en-GB" sz="1300" b="0"/>
              <a:t>The girl listened politely, then picked up another starfish, threw it back into the sea, and said, ‘I made a difference to that one.’</a:t>
            </a:r>
            <a:endParaRPr sz="1300" b="0"/>
          </a:p>
          <a:p>
            <a:pPr marL="0" lvl="0" indent="0" algn="l" rtl="0">
              <a:lnSpc>
                <a:spcPct val="115000"/>
              </a:lnSpc>
              <a:spcBef>
                <a:spcPts val="0"/>
              </a:spcBef>
              <a:spcAft>
                <a:spcPts val="0"/>
              </a:spcAft>
              <a:buNone/>
            </a:pPr>
            <a:endParaRPr sz="1300" b="0"/>
          </a:p>
        </p:txBody>
      </p:sp>
      <p:pic>
        <p:nvPicPr>
          <p:cNvPr id="424" name="Google Shape;424;p56"/>
          <p:cNvPicPr preferRelativeResize="0"/>
          <p:nvPr/>
        </p:nvPicPr>
        <p:blipFill rotWithShape="1">
          <a:blip r:embed="rId3">
            <a:alphaModFix/>
          </a:blip>
          <a:srcRect l="33324" t="20195" r="14944" b="3995"/>
          <a:stretch/>
        </p:blipFill>
        <p:spPr>
          <a:xfrm>
            <a:off x="6211800" y="1027050"/>
            <a:ext cx="2347450" cy="2287650"/>
          </a:xfrm>
          <a:prstGeom prst="rect">
            <a:avLst/>
          </a:prstGeom>
          <a:noFill/>
          <a:ln w="12700" cap="flat" cmpd="sng">
            <a:solidFill>
              <a:srgbClr val="000000"/>
            </a:solidFill>
            <a:prstDash val="solid"/>
            <a:miter lim="8000"/>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responsibility</a:t>
            </a:r>
            <a:endParaRPr/>
          </a:p>
        </p:txBody>
      </p:sp>
      <p:sp>
        <p:nvSpPr>
          <p:cNvPr id="430" name="Google Shape;430;p57"/>
          <p:cNvSpPr txBox="1">
            <a:spLocks noGrp="1"/>
          </p:cNvSpPr>
          <p:nvPr>
            <p:ph type="body" idx="1"/>
          </p:nvPr>
        </p:nvSpPr>
        <p:spPr>
          <a:xfrm>
            <a:off x="663575" y="1425900"/>
            <a:ext cx="51591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a:t>Making a difference</a:t>
            </a:r>
            <a:endParaRPr sz="180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‘It doesn’t matter if you can’t make a difference on a global level. Most of us won’t find the cure to a disease or discover clean energy. But even on the smallest scale, you can make the people around you feel happier because you’re there.’</a:t>
            </a:r>
            <a:endParaRPr sz="1800" b="0"/>
          </a:p>
          <a:p>
            <a:pPr marL="0" lvl="0" indent="0" algn="r" rtl="0">
              <a:lnSpc>
                <a:spcPct val="115000"/>
              </a:lnSpc>
              <a:spcBef>
                <a:spcPts val="0"/>
              </a:spcBef>
              <a:spcAft>
                <a:spcPts val="0"/>
              </a:spcAft>
              <a:buNone/>
            </a:pPr>
            <a:r>
              <a:rPr lang="en-GB" sz="1800" b="0"/>
              <a:t>Natalie Haynes, author</a:t>
            </a:r>
            <a:endParaRPr sz="1800"/>
          </a:p>
        </p:txBody>
      </p:sp>
      <p:pic>
        <p:nvPicPr>
          <p:cNvPr id="431" name="Google Shape;431;p57"/>
          <p:cNvPicPr preferRelativeResize="0"/>
          <p:nvPr/>
        </p:nvPicPr>
        <p:blipFill rotWithShape="1">
          <a:blip r:embed="rId3">
            <a:alphaModFix/>
          </a:blip>
          <a:srcRect b="23354"/>
          <a:stretch/>
        </p:blipFill>
        <p:spPr>
          <a:xfrm>
            <a:off x="6263775" y="1425900"/>
            <a:ext cx="2128575" cy="2450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8"/>
          <p:cNvSpPr txBox="1">
            <a:spLocks noGrp="1"/>
          </p:cNvSpPr>
          <p:nvPr>
            <p:ph type="title"/>
          </p:nvPr>
        </p:nvSpPr>
        <p:spPr>
          <a:xfrm>
            <a:off x="661476" y="489300"/>
            <a:ext cx="7935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building a healthy society</a:t>
            </a:r>
            <a:endParaRPr/>
          </a:p>
        </p:txBody>
      </p:sp>
      <p:sp>
        <p:nvSpPr>
          <p:cNvPr id="437" name="Google Shape;437;p58"/>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Human being have many </a:t>
            </a:r>
            <a:r>
              <a:rPr lang="en-GB" sz="2200" dirty="0"/>
              <a:t>shared needs and feelings</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have </a:t>
            </a:r>
            <a:r>
              <a:rPr lang="en-GB" sz="2200" dirty="0"/>
              <a:t>responsibility</a:t>
            </a:r>
            <a:r>
              <a:rPr lang="en-GB" sz="2200" b="0" dirty="0"/>
              <a:t> for making the world a better place</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promote </a:t>
            </a:r>
            <a:r>
              <a:rPr lang="en-GB" sz="2200" dirty="0"/>
              <a:t>freedom, fairness, and kindness</a:t>
            </a:r>
            <a:endParaRPr sz="1400" dirty="0"/>
          </a:p>
        </p:txBody>
      </p:sp>
      <p:pic>
        <p:nvPicPr>
          <p:cNvPr id="438" name="Google Shape;438;p58"/>
          <p:cNvPicPr preferRelativeResize="0"/>
          <p:nvPr/>
        </p:nvPicPr>
        <p:blipFill>
          <a:blip r:embed="rId3">
            <a:alphaModFix/>
          </a:blip>
          <a:stretch>
            <a:fillRect/>
          </a:stretch>
        </p:blipFill>
        <p:spPr>
          <a:xfrm>
            <a:off x="6468525" y="1401775"/>
            <a:ext cx="2128850" cy="2256581"/>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1172</Words>
  <Application>Microsoft Office PowerPoint</Application>
  <PresentationFormat>On-screen Show (16:9)</PresentationFormat>
  <Paragraphs>137</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Roboto</vt:lpstr>
      <vt:lpstr>Default Theme</vt:lpstr>
      <vt:lpstr>Humanism and society</vt:lpstr>
      <vt:lpstr>A humanist approach to life: a summary</vt:lpstr>
      <vt:lpstr>A humanist approach to building a healthy society</vt:lpstr>
      <vt:lpstr>One life, one world</vt:lpstr>
      <vt:lpstr>Human solidarity</vt:lpstr>
      <vt:lpstr>Human solidarity</vt:lpstr>
      <vt:lpstr>Human solidarity</vt:lpstr>
      <vt:lpstr>Human solidarity</vt:lpstr>
      <vt:lpstr>Humanist motivations and goals</vt:lpstr>
      <vt:lpstr>Human responsibility</vt:lpstr>
      <vt:lpstr>Human responsibility</vt:lpstr>
      <vt:lpstr>Humanist goals</vt:lpstr>
      <vt:lpstr>Humanist goals</vt:lpstr>
      <vt:lpstr>Human rights</vt:lpstr>
      <vt:lpstr>Work to be done</vt:lpstr>
      <vt:lpstr>Imagine, by John Lennon</vt:lpstr>
      <vt:lpstr>The starfish thrower</vt:lpstr>
      <vt:lpstr>Human responsibility</vt:lpstr>
      <vt:lpstr>A humanist approach to building a healthy society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Humanism and society</dc:title>
  <dc:creator>Luke Donnellan</dc:creator>
  <cp:lastModifiedBy>Luke Donnellan</cp:lastModifiedBy>
  <cp:revision>3</cp:revision>
  <dcterms:modified xsi:type="dcterms:W3CDTF">2021-11-03T17:54:37Z</dcterms:modified>
</cp:coreProperties>
</file>