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6" r:id="rId1"/>
    <p:sldMasterId id="2147483697" r:id="rId2"/>
  </p:sldMasterIdLst>
  <p:notesMasterIdLst>
    <p:notesMasterId r:id="rId22"/>
  </p:notesMasterIdLst>
  <p:sldIdLst>
    <p:sldId id="256" r:id="rId3"/>
    <p:sldId id="275" r:id="rId4"/>
    <p:sldId id="276" r:id="rId5"/>
    <p:sldId id="277" r:id="rId6"/>
    <p:sldId id="278" r:id="rId7"/>
    <p:sldId id="279" r:id="rId8"/>
    <p:sldId id="280" r:id="rId9"/>
    <p:sldId id="281" r:id="rId10"/>
    <p:sldId id="282" r:id="rId11"/>
    <p:sldId id="283" r:id="rId12"/>
    <p:sldId id="284" r:id="rId13"/>
    <p:sldId id="285" r:id="rId14"/>
    <p:sldId id="286" r:id="rId15"/>
    <p:sldId id="287" r:id="rId16"/>
    <p:sldId id="288" r:id="rId17"/>
    <p:sldId id="289" r:id="rId18"/>
    <p:sldId id="290" r:id="rId19"/>
    <p:sldId id="291" r:id="rId20"/>
    <p:sldId id="292" r:id="rId21"/>
  </p:sldIdLst>
  <p:sldSz cx="9144000" cy="5143500" type="screen16x9"/>
  <p:notesSz cx="6858000" cy="9144000"/>
  <p:embeddedFontLst>
    <p:embeddedFont>
      <p:font typeface="Calibri" panose="020F0502020204030204" pitchFamily="34" charset="0"/>
      <p:regular r:id="rId23"/>
      <p:bold r:id="rId24"/>
      <p:italic r:id="rId25"/>
      <p:boldItalic r:id="rId26"/>
    </p:embeddedFont>
    <p:embeddedFont>
      <p:font typeface="Caveat" panose="020B0604020202020204" charset="0"/>
      <p:regular r:id="rId27"/>
      <p:bold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orient="horz" pos="2984">
          <p15:clr>
            <a:srgbClr val="A4A3A4"/>
          </p15:clr>
        </p15:guide>
        <p15:guide id="3" orient="horz" pos="883">
          <p15:clr>
            <a:srgbClr val="A4A3A4"/>
          </p15:clr>
        </p15:guide>
        <p15:guide id="4" pos="2768">
          <p15:clr>
            <a:srgbClr val="A4A3A4"/>
          </p15:clr>
        </p15:guide>
        <p15:guide id="5" pos="418">
          <p15:clr>
            <a:srgbClr val="A4A3A4"/>
          </p15:clr>
        </p15:guide>
        <p15:guide id="6" pos="5342">
          <p15:clr>
            <a:srgbClr val="A4A3A4"/>
          </p15:clr>
        </p15:guide>
        <p15:guide id="7" pos="4003">
          <p15:clr>
            <a:srgbClr val="A4A3A4"/>
          </p15:clr>
        </p15:guide>
        <p15:guide id="8" pos="299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114" y="540"/>
      </p:cViewPr>
      <p:guideLst>
        <p:guide orient="horz" pos="1620"/>
        <p:guide orient="horz" pos="2984"/>
        <p:guide orient="horz" pos="883"/>
        <p:guide pos="2768"/>
        <p:guide pos="418"/>
        <p:guide pos="5342"/>
        <p:guide pos="4003"/>
        <p:guide pos="2996"/>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4.fntdata"/><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3.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2.fntdata"/><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1" name="Google Shape;38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gf6cb8bdec7_0_3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19" name="Google Shape;519;gf6cb8bdec7_0_3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gf6cb8bdec7_0_7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25" name="Google Shape;525;gf6cb8bdec7_0_7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
        <p:cNvGrpSpPr/>
        <p:nvPr/>
      </p:nvGrpSpPr>
      <p:grpSpPr>
        <a:xfrm>
          <a:off x="0" y="0"/>
          <a:ext cx="0" cy="0"/>
          <a:chOff x="0" y="0"/>
          <a:chExt cx="0" cy="0"/>
        </a:xfrm>
      </p:grpSpPr>
      <p:sp>
        <p:nvSpPr>
          <p:cNvPr id="531" name="Google Shape;531;gea8ed7ba5f_0_1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32" name="Google Shape;532;gea8ed7ba5f_0_19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ge33c72b1f9_0_3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39" name="Google Shape;539;ge33c72b1f9_0_3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4"/>
        <p:cNvGrpSpPr/>
        <p:nvPr/>
      </p:nvGrpSpPr>
      <p:grpSpPr>
        <a:xfrm>
          <a:off x="0" y="0"/>
          <a:ext cx="0" cy="0"/>
          <a:chOff x="0" y="0"/>
          <a:chExt cx="0" cy="0"/>
        </a:xfrm>
      </p:grpSpPr>
      <p:sp>
        <p:nvSpPr>
          <p:cNvPr id="545" name="Google Shape;545;ge33c72b1f9_0_3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46" name="Google Shape;546;ge33c72b1f9_0_3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Google Shape;552;ge33c72b1f9_0_2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53" name="Google Shape;553;ge33c72b1f9_0_2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gf7fa77a9b5_0_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1" name="Google Shape;571;gf7fa77a9b5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ge33c72b1f9_0_3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77" name="Google Shape;577;ge33c72b1f9_0_3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Google Shape;584;ge33c72b1f9_0_3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85" name="Google Shape;585;ge33c72b1f9_0_3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e33c72b1f9_0_2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93" name="Google Shape;593;ge33c72b1f9_0_2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gf7fa77a9b5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02" name="Google Shape;602;gf7fa77a9b5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ge3a50eefce_0_2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1" name="Google Shape;611;ge3a50eefce_0_2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8"/>
        <p:cNvGrpSpPr/>
        <p:nvPr/>
      </p:nvGrpSpPr>
      <p:grpSpPr>
        <a:xfrm>
          <a:off x="0" y="0"/>
          <a:ext cx="0" cy="0"/>
          <a:chOff x="0" y="0"/>
          <a:chExt cx="0" cy="0"/>
        </a:xfrm>
      </p:grpSpPr>
      <p:sp>
        <p:nvSpPr>
          <p:cNvPr id="619" name="Google Shape;619;gf7fa77a9b5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20" name="Google Shape;620;gf7fa77a9b5_0_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5"/>
        <p:cNvGrpSpPr/>
        <p:nvPr/>
      </p:nvGrpSpPr>
      <p:grpSpPr>
        <a:xfrm>
          <a:off x="0" y="0"/>
          <a:ext cx="0" cy="0"/>
          <a:chOff x="0" y="0"/>
          <a:chExt cx="0" cy="0"/>
        </a:xfrm>
      </p:grpSpPr>
      <p:sp>
        <p:nvSpPr>
          <p:cNvPr id="626" name="Google Shape;626;ge33c72b1f9_0_3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27" name="Google Shape;627;ge33c72b1f9_0_3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2"/>
        <p:cNvGrpSpPr/>
        <p:nvPr/>
      </p:nvGrpSpPr>
      <p:grpSpPr>
        <a:xfrm>
          <a:off x="0" y="0"/>
          <a:ext cx="0" cy="0"/>
          <a:chOff x="0" y="0"/>
          <a:chExt cx="0" cy="0"/>
        </a:xfrm>
      </p:grpSpPr>
      <p:sp>
        <p:nvSpPr>
          <p:cNvPr id="633" name="Google Shape;633;ge364c6a70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34" name="Google Shape;634;ge364c6a70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0"/>
        <p:cNvGrpSpPr/>
        <p:nvPr/>
      </p:nvGrpSpPr>
      <p:grpSpPr>
        <a:xfrm>
          <a:off x="0" y="0"/>
          <a:ext cx="0" cy="0"/>
          <a:chOff x="0" y="0"/>
          <a:chExt cx="0" cy="0"/>
        </a:xfrm>
      </p:grpSpPr>
      <p:sp>
        <p:nvSpPr>
          <p:cNvPr id="641" name="Google Shape;641;ge364c6a706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42" name="Google Shape;642;ge364c6a706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7"/>
        <p:cNvGrpSpPr/>
        <p:nvPr/>
      </p:nvGrpSpPr>
      <p:grpSpPr>
        <a:xfrm>
          <a:off x="0" y="0"/>
          <a:ext cx="0" cy="0"/>
          <a:chOff x="0" y="0"/>
          <a:chExt cx="0" cy="0"/>
        </a:xfrm>
      </p:grpSpPr>
      <p:sp>
        <p:nvSpPr>
          <p:cNvPr id="648" name="Google Shape;648;ge364c6a706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49" name="Google Shape;649;ge364c6a706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4"/>
        <p:cNvGrpSpPr/>
        <p:nvPr/>
      </p:nvGrpSpPr>
      <p:grpSpPr>
        <a:xfrm>
          <a:off x="0" y="0"/>
          <a:ext cx="0" cy="0"/>
          <a:chOff x="0" y="0"/>
          <a:chExt cx="0" cy="0"/>
        </a:xfrm>
      </p:grpSpPr>
      <p:sp>
        <p:nvSpPr>
          <p:cNvPr id="655" name="Google Shape;655;gf7fa77a9b5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56" name="Google Shape;656;gf7fa77a9b5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p:cSld name="Title Slide">
    <p:bg>
      <p:bgPr>
        <a:solidFill>
          <a:schemeClr val="lt2"/>
        </a:solidFill>
        <a:effectLst/>
      </p:bgPr>
    </p:bg>
    <p:spTree>
      <p:nvGrpSpPr>
        <p:cNvPr id="1" name="Shape 12"/>
        <p:cNvGrpSpPr/>
        <p:nvPr/>
      </p:nvGrpSpPr>
      <p:grpSpPr>
        <a:xfrm>
          <a:off x="0" y="0"/>
          <a:ext cx="0" cy="0"/>
          <a:chOff x="0" y="0"/>
          <a:chExt cx="0" cy="0"/>
        </a:xfrm>
      </p:grpSpPr>
      <p:sp>
        <p:nvSpPr>
          <p:cNvPr id="13" name="Google Shape;13;p2"/>
          <p:cNvSpPr txBox="1">
            <a:spLocks noGrp="1"/>
          </p:cNvSpPr>
          <p:nvPr>
            <p:ph type="ctrTitle"/>
          </p:nvPr>
        </p:nvSpPr>
        <p:spPr>
          <a:xfrm>
            <a:off x="654050" y="1362053"/>
            <a:ext cx="7816850" cy="708165"/>
          </a:xfrm>
          <a:prstGeom prst="rect">
            <a:avLst/>
          </a:prstGeom>
          <a:noFill/>
          <a:ln>
            <a:noFill/>
          </a:ln>
        </p:spPr>
        <p:txBody>
          <a:bodyPr spcFirstLastPara="1" wrap="square" lIns="0" tIns="0" rIns="0" bIns="0" anchor="b" anchorCtr="0">
            <a:noAutofit/>
          </a:bodyPr>
          <a:lstStyle>
            <a:lvl1pPr lvl="0" algn="ctr">
              <a:lnSpc>
                <a:spcPct val="92465"/>
              </a:lnSpc>
              <a:spcBef>
                <a:spcPts val="0"/>
              </a:spcBef>
              <a:spcAft>
                <a:spcPts val="0"/>
              </a:spcAft>
              <a:buClr>
                <a:schemeClr val="dk2"/>
              </a:buClr>
              <a:buSzPts val="2920"/>
              <a:buFont typeface="Calibri"/>
              <a:buNone/>
              <a:defRPr sz="292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 name="Google Shape;14;p2"/>
          <p:cNvSpPr txBox="1">
            <a:spLocks noGrp="1"/>
          </p:cNvSpPr>
          <p:nvPr>
            <p:ph type="subTitle" idx="1"/>
          </p:nvPr>
        </p:nvSpPr>
        <p:spPr>
          <a:xfrm>
            <a:off x="663575" y="2180179"/>
            <a:ext cx="7816850" cy="252000"/>
          </a:xfrm>
          <a:prstGeom prst="rect">
            <a:avLst/>
          </a:prstGeom>
          <a:noFill/>
          <a:ln>
            <a:noFill/>
          </a:ln>
        </p:spPr>
        <p:txBody>
          <a:bodyPr spcFirstLastPara="1" wrap="square" lIns="0" tIns="0" rIns="0" bIns="0" anchor="t" anchorCtr="0">
            <a:noAutofit/>
          </a:bodyPr>
          <a:lstStyle>
            <a:lvl1pPr lvl="0" algn="ctr">
              <a:lnSpc>
                <a:spcPct val="108750"/>
              </a:lnSpc>
              <a:spcBef>
                <a:spcPts val="0"/>
              </a:spcBef>
              <a:spcAft>
                <a:spcPts val="0"/>
              </a:spcAft>
              <a:buClr>
                <a:schemeClr val="lt1"/>
              </a:buClr>
              <a:buSzPts val="1600"/>
              <a:buNone/>
              <a:defRPr b="0">
                <a:solidFill>
                  <a:schemeClr val="lt1"/>
                </a:solidFill>
              </a:defRPr>
            </a:lvl1pPr>
            <a:lvl2pPr lvl="1" algn="ctr">
              <a:lnSpc>
                <a:spcPct val="108750"/>
              </a:lnSpc>
              <a:spcBef>
                <a:spcPts val="0"/>
              </a:spcBef>
              <a:spcAft>
                <a:spcPts val="0"/>
              </a:spcAft>
              <a:buClr>
                <a:srgbClr val="888888"/>
              </a:buClr>
              <a:buSzPts val="1600"/>
              <a:buNone/>
              <a:defRPr>
                <a:solidFill>
                  <a:srgbClr val="888888"/>
                </a:solidFill>
              </a:defRPr>
            </a:lvl2pPr>
            <a:lvl3pPr lvl="2" algn="ctr">
              <a:lnSpc>
                <a:spcPct val="108750"/>
              </a:lnSpc>
              <a:spcBef>
                <a:spcPts val="1400"/>
              </a:spcBef>
              <a:spcAft>
                <a:spcPts val="0"/>
              </a:spcAft>
              <a:buClr>
                <a:srgbClr val="888888"/>
              </a:buClr>
              <a:buSzPts val="1360"/>
              <a:buFont typeface="Calibri"/>
              <a:buNone/>
              <a:defRPr>
                <a:solidFill>
                  <a:srgbClr val="888888"/>
                </a:solidFill>
              </a:defRPr>
            </a:lvl3pPr>
            <a:lvl4pPr lvl="3" algn="ctr">
              <a:lnSpc>
                <a:spcPct val="108750"/>
              </a:lnSpc>
              <a:spcBef>
                <a:spcPts val="1400"/>
              </a:spcBef>
              <a:spcAft>
                <a:spcPts val="0"/>
              </a:spcAft>
              <a:buClr>
                <a:srgbClr val="888888"/>
              </a:buClr>
              <a:buSzPts val="1360"/>
              <a:buFont typeface="Calibri"/>
              <a:buNone/>
              <a:defRPr>
                <a:solidFill>
                  <a:srgbClr val="888888"/>
                </a:solidFill>
              </a:defRPr>
            </a:lvl4pPr>
            <a:lvl5pPr lvl="4" algn="ctr">
              <a:lnSpc>
                <a:spcPct val="108750"/>
              </a:lnSpc>
              <a:spcBef>
                <a:spcPts val="1400"/>
              </a:spcBef>
              <a:spcAft>
                <a:spcPts val="0"/>
              </a:spcAft>
              <a:buClr>
                <a:srgbClr val="888888"/>
              </a:buClr>
              <a:buSzPts val="1360"/>
              <a:buFont typeface="Calibri"/>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5" name="Google Shape;15;p2"/>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18" name="Google Shape;18;p2"/>
          <p:cNvSpPr txBox="1">
            <a:spLocks noGrp="1"/>
          </p:cNvSpPr>
          <p:nvPr>
            <p:ph type="body" idx="2"/>
          </p:nvPr>
        </p:nvSpPr>
        <p:spPr>
          <a:xfrm>
            <a:off x="2987824" y="2466409"/>
            <a:ext cx="3168650" cy="154800"/>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b="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9" name="Google Shape;19;p2"/>
          <p:cNvSpPr txBox="1">
            <a:spLocks noGrp="1"/>
          </p:cNvSpPr>
          <p:nvPr>
            <p:ph type="body" idx="3"/>
          </p:nvPr>
        </p:nvSpPr>
        <p:spPr>
          <a:xfrm>
            <a:off x="3815556" y="2624710"/>
            <a:ext cx="1512888" cy="144016"/>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20" name="Google Shape;20;p2"/>
          <p:cNvPicPr preferRelativeResize="0"/>
          <p:nvPr/>
        </p:nvPicPr>
        <p:blipFill rotWithShape="1">
          <a:blip r:embed="rId2">
            <a:alphaModFix/>
          </a:blip>
          <a:srcRect/>
          <a:stretch/>
        </p:blipFill>
        <p:spPr>
          <a:xfrm>
            <a:off x="0" y="3452211"/>
            <a:ext cx="9144000" cy="909637"/>
          </a:xfrm>
          <a:prstGeom prst="rect">
            <a:avLst/>
          </a:prstGeom>
          <a:noFill/>
          <a:ln>
            <a:noFill/>
          </a:ln>
        </p:spPr>
      </p:pic>
      <p:pic>
        <p:nvPicPr>
          <p:cNvPr id="21" name="Google Shape;21;p2"/>
          <p:cNvPicPr preferRelativeResize="0"/>
          <p:nvPr/>
        </p:nvPicPr>
        <p:blipFill rotWithShape="1">
          <a:blip r:embed="rId3">
            <a:alphaModFix/>
          </a:blip>
          <a:srcRect/>
          <a:stretch/>
        </p:blipFill>
        <p:spPr>
          <a:xfrm>
            <a:off x="3114472" y="330098"/>
            <a:ext cx="2915055" cy="639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Divider Green Speech Bubbles">
  <p:cSld name="Divider Green Speech Bubbles">
    <p:bg>
      <p:bgPr>
        <a:solidFill>
          <a:schemeClr val="dk2"/>
        </a:solidFill>
        <a:effectLst/>
      </p:bgPr>
    </p:bg>
    <p:spTree>
      <p:nvGrpSpPr>
        <p:cNvPr id="1" name="Shape 30"/>
        <p:cNvGrpSpPr/>
        <p:nvPr/>
      </p:nvGrpSpPr>
      <p:grpSpPr>
        <a:xfrm>
          <a:off x="0" y="0"/>
          <a:ext cx="0" cy="0"/>
          <a:chOff x="0" y="0"/>
          <a:chExt cx="0" cy="0"/>
        </a:xfrm>
      </p:grpSpPr>
      <p:sp>
        <p:nvSpPr>
          <p:cNvPr id="31" name="Google Shape;31;p4"/>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2"/>
              </a:buClr>
              <a:buSzPts val="2920"/>
              <a:buFont typeface="Calibri"/>
              <a:buNone/>
              <a:defRPr sz="292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4"/>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lt2"/>
              </a:buClr>
              <a:buSzPts val="1600"/>
              <a:buNone/>
              <a:defRPr sz="1600" b="0">
                <a:solidFill>
                  <a:schemeClr val="l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3" name="Google Shape;33;p4"/>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4"/>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36" name="Google Shape;36;p4"/>
          <p:cNvPicPr preferRelativeResize="0"/>
          <p:nvPr/>
        </p:nvPicPr>
        <p:blipFill rotWithShape="1">
          <a:blip r:embed="rId2">
            <a:alphaModFix/>
          </a:blip>
          <a:srcRect/>
          <a:stretch/>
        </p:blipFill>
        <p:spPr>
          <a:xfrm>
            <a:off x="0" y="4052965"/>
            <a:ext cx="9144000" cy="728733"/>
          </a:xfrm>
          <a:prstGeom prst="rect">
            <a:avLst/>
          </a:prstGeom>
          <a:noFill/>
          <a:ln>
            <a:noFill/>
          </a:ln>
        </p:spPr>
      </p:pic>
      <p:pic>
        <p:nvPicPr>
          <p:cNvPr id="37" name="Google Shape;37;p4"/>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vider Blue Humanist Figure">
  <p:cSld name="Divider Blue Humanist Figure">
    <p:bg>
      <p:bgPr>
        <a:solidFill>
          <a:schemeClr val="lt2"/>
        </a:solidFill>
        <a:effectLst/>
      </p:bgPr>
    </p:bg>
    <p:spTree>
      <p:nvGrpSpPr>
        <p:cNvPr id="1" name="Shape 38"/>
        <p:cNvGrpSpPr/>
        <p:nvPr/>
      </p:nvGrpSpPr>
      <p:grpSpPr>
        <a:xfrm>
          <a:off x="0" y="0"/>
          <a:ext cx="0" cy="0"/>
          <a:chOff x="0" y="0"/>
          <a:chExt cx="0" cy="0"/>
        </a:xfrm>
      </p:grpSpPr>
      <p:pic>
        <p:nvPicPr>
          <p:cNvPr id="39" name="Google Shape;39;p5"/>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40" name="Google Shape;40;p5"/>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5"/>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42" name="Google Shape;42;p5"/>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5"/>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5"/>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45" name="Google Shape;45;p5"/>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Divider Blue Speech Bubbles">
  <p:cSld name="Divider Blue Speech Bubbles">
    <p:bg>
      <p:bgPr>
        <a:solidFill>
          <a:schemeClr val="lt2"/>
        </a:solidFill>
        <a:effectLst/>
      </p:bgPr>
    </p:bg>
    <p:spTree>
      <p:nvGrpSpPr>
        <p:cNvPr id="1" name="Shape 46"/>
        <p:cNvGrpSpPr/>
        <p:nvPr/>
      </p:nvGrpSpPr>
      <p:grpSpPr>
        <a:xfrm>
          <a:off x="0" y="0"/>
          <a:ext cx="0" cy="0"/>
          <a:chOff x="0" y="0"/>
          <a:chExt cx="0" cy="0"/>
        </a:xfrm>
      </p:grpSpPr>
      <p:sp>
        <p:nvSpPr>
          <p:cNvPr id="47" name="Google Shape;47;p6"/>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6"/>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49" name="Google Shape;49;p6"/>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6"/>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6"/>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52" name="Google Shape;52;p6"/>
          <p:cNvPicPr preferRelativeResize="0"/>
          <p:nvPr/>
        </p:nvPicPr>
        <p:blipFill rotWithShape="1">
          <a:blip r:embed="rId2">
            <a:alphaModFix/>
          </a:blip>
          <a:srcRect/>
          <a:stretch/>
        </p:blipFill>
        <p:spPr>
          <a:xfrm>
            <a:off x="0" y="4052965"/>
            <a:ext cx="9144000" cy="728733"/>
          </a:xfrm>
          <a:prstGeom prst="rect">
            <a:avLst/>
          </a:prstGeom>
          <a:noFill/>
          <a:ln>
            <a:noFill/>
          </a:ln>
        </p:spPr>
      </p:pic>
      <p:pic>
        <p:nvPicPr>
          <p:cNvPr id="53" name="Google Shape;53;p6"/>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ivider Purple Humanist Figure">
  <p:cSld name="Divider Purple Humanist Figure">
    <p:bg>
      <p:bgPr>
        <a:solidFill>
          <a:srgbClr val="702F8A"/>
        </a:solidFill>
        <a:effectLst/>
      </p:bgPr>
    </p:bg>
    <p:spTree>
      <p:nvGrpSpPr>
        <p:cNvPr id="1" name="Shape 54"/>
        <p:cNvGrpSpPr/>
        <p:nvPr/>
      </p:nvGrpSpPr>
      <p:grpSpPr>
        <a:xfrm>
          <a:off x="0" y="0"/>
          <a:ext cx="0" cy="0"/>
          <a:chOff x="0" y="0"/>
          <a:chExt cx="0" cy="0"/>
        </a:xfrm>
      </p:grpSpPr>
      <p:pic>
        <p:nvPicPr>
          <p:cNvPr id="55" name="Google Shape;55;p7"/>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56" name="Google Shape;56;p7"/>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7"/>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58" name="Google Shape;58;p7"/>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7"/>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7"/>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61" name="Google Shape;61;p7"/>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Divider Purple Speech Bubbles">
  <p:cSld name="Divider Purple Speech Bubbles">
    <p:bg>
      <p:bgPr>
        <a:solidFill>
          <a:schemeClr val="accent1"/>
        </a:solidFill>
        <a:effectLst/>
      </p:bgPr>
    </p:bg>
    <p:spTree>
      <p:nvGrpSpPr>
        <p:cNvPr id="1" name="Shape 62"/>
        <p:cNvGrpSpPr/>
        <p:nvPr/>
      </p:nvGrpSpPr>
      <p:grpSpPr>
        <a:xfrm>
          <a:off x="0" y="0"/>
          <a:ext cx="0" cy="0"/>
          <a:chOff x="0" y="0"/>
          <a:chExt cx="0" cy="0"/>
        </a:xfrm>
      </p:grpSpPr>
      <p:sp>
        <p:nvSpPr>
          <p:cNvPr id="63" name="Google Shape;63;p8"/>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8"/>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65" name="Google Shape;65;p8"/>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8"/>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8"/>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68" name="Google Shape;68;p8"/>
          <p:cNvPicPr preferRelativeResize="0"/>
          <p:nvPr/>
        </p:nvPicPr>
        <p:blipFill rotWithShape="1">
          <a:blip r:embed="rId2">
            <a:alphaModFix/>
          </a:blip>
          <a:srcRect/>
          <a:stretch/>
        </p:blipFill>
        <p:spPr>
          <a:xfrm>
            <a:off x="0" y="4052965"/>
            <a:ext cx="9144000" cy="728733"/>
          </a:xfrm>
          <a:prstGeom prst="rect">
            <a:avLst/>
          </a:prstGeom>
          <a:noFill/>
          <a:ln>
            <a:noFill/>
          </a:ln>
        </p:spPr>
      </p:pic>
      <p:pic>
        <p:nvPicPr>
          <p:cNvPr id="69" name="Google Shape;69;p8"/>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0"/>
        <p:cNvGrpSpPr/>
        <p:nvPr/>
      </p:nvGrpSpPr>
      <p:grpSpPr>
        <a:xfrm>
          <a:off x="0" y="0"/>
          <a:ext cx="0" cy="0"/>
          <a:chOff x="0" y="0"/>
          <a:chExt cx="0" cy="0"/>
        </a:xfrm>
      </p:grpSpPr>
      <p:sp>
        <p:nvSpPr>
          <p:cNvPr id="71" name="Google Shape;71;p9"/>
          <p:cNvSpPr txBox="1">
            <a:spLocks noGrp="1"/>
          </p:cNvSpPr>
          <p:nvPr>
            <p:ph type="title"/>
          </p:nvPr>
        </p:nvSpPr>
        <p:spPr>
          <a:xfrm>
            <a:off x="661481" y="489293"/>
            <a:ext cx="3910519" cy="669600"/>
          </a:xfrm>
          <a:prstGeom prst="rect">
            <a:avLst/>
          </a:prstGeom>
          <a:noFill/>
          <a:ln>
            <a:noFill/>
          </a:ln>
        </p:spPr>
        <p:txBody>
          <a:bodyPr spcFirstLastPara="1" wrap="square" lIns="0" tIns="0" rIns="0" bIns="0" anchor="t" anchorCtr="0">
            <a:noAutofit/>
          </a:bodyPr>
          <a:lstStyle>
            <a:lvl1pPr lvl="0" algn="l">
              <a:lnSpc>
                <a:spcPct val="86666"/>
              </a:lnSpc>
              <a:spcBef>
                <a:spcPts val="0"/>
              </a:spcBef>
              <a:spcAft>
                <a:spcPts val="0"/>
              </a:spcAft>
              <a:buClr>
                <a:srgbClr val="4C4184"/>
              </a:buClr>
              <a:buSzPts val="3000"/>
              <a:buFont typeface="Calibri"/>
              <a:buNone/>
              <a:defRPr sz="3000" b="1" cap="none">
                <a:solidFill>
                  <a:srgbClr val="4C418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9"/>
          <p:cNvSpPr txBox="1">
            <a:spLocks noGrp="1"/>
          </p:cNvSpPr>
          <p:nvPr>
            <p:ph type="body" idx="1"/>
          </p:nvPr>
        </p:nvSpPr>
        <p:spPr>
          <a:xfrm>
            <a:off x="663575" y="1425909"/>
            <a:ext cx="5688000" cy="2847637"/>
          </a:xfrm>
          <a:prstGeom prst="rect">
            <a:avLst/>
          </a:prstGeom>
          <a:noFill/>
          <a:ln>
            <a:noFill/>
          </a:ln>
        </p:spPr>
        <p:txBody>
          <a:bodyPr spcFirstLastPara="1" wrap="square" lIns="0" tIns="0" rIns="0" bIns="0" anchor="t" anchorCtr="0">
            <a:noAutofit/>
          </a:bodyPr>
          <a:lstStyle>
            <a:lvl1pPr marL="457200" lvl="0" indent="-228600" algn="l">
              <a:lnSpc>
                <a:spcPct val="108750"/>
              </a:lnSpc>
              <a:spcBef>
                <a:spcPts val="0"/>
              </a:spcBef>
              <a:spcAft>
                <a:spcPts val="0"/>
              </a:spcAft>
              <a:buClr>
                <a:schemeClr val="dk1"/>
              </a:buClr>
              <a:buSzPts val="1600"/>
              <a:buNone/>
              <a:defRPr sz="1600" b="1">
                <a:solidFill>
                  <a:schemeClr val="dk1"/>
                </a:solidFill>
              </a:defRPr>
            </a:lvl1pPr>
            <a:lvl2pPr marL="914400" lvl="1" indent="-228600" algn="l">
              <a:lnSpc>
                <a:spcPct val="108750"/>
              </a:lnSpc>
              <a:spcBef>
                <a:spcPts val="0"/>
              </a:spcBef>
              <a:spcAft>
                <a:spcPts val="0"/>
              </a:spcAft>
              <a:buClr>
                <a:schemeClr val="dk1"/>
              </a:buClr>
              <a:buSzPts val="1600"/>
              <a:buNone/>
              <a:defRPr sz="1600">
                <a:solidFill>
                  <a:schemeClr val="dk1"/>
                </a:solidFill>
              </a:defRPr>
            </a:lvl2pPr>
            <a:lvl3pPr marL="1371600" lvl="2" indent="-314960" algn="l">
              <a:lnSpc>
                <a:spcPct val="108750"/>
              </a:lnSpc>
              <a:spcBef>
                <a:spcPts val="1400"/>
              </a:spcBef>
              <a:spcAft>
                <a:spcPts val="0"/>
              </a:spcAft>
              <a:buClr>
                <a:schemeClr val="dk1"/>
              </a:buClr>
              <a:buSzPts val="1360"/>
              <a:buFont typeface="Calibri"/>
              <a:buChar char="•"/>
              <a:defRPr sz="16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3" name="Google Shape;73;p9"/>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9"/>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9"/>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Text and Content">
  <p:cSld name="Title Text and Content">
    <p:spTree>
      <p:nvGrpSpPr>
        <p:cNvPr id="1" name="Shape 76"/>
        <p:cNvGrpSpPr/>
        <p:nvPr/>
      </p:nvGrpSpPr>
      <p:grpSpPr>
        <a:xfrm>
          <a:off x="0" y="0"/>
          <a:ext cx="0" cy="0"/>
          <a:chOff x="0" y="0"/>
          <a:chExt cx="0" cy="0"/>
        </a:xfrm>
      </p:grpSpPr>
      <p:sp>
        <p:nvSpPr>
          <p:cNvPr id="77" name="Google Shape;77;p10"/>
          <p:cNvSpPr txBox="1">
            <a:spLocks noGrp="1"/>
          </p:cNvSpPr>
          <p:nvPr>
            <p:ph type="title"/>
          </p:nvPr>
        </p:nvSpPr>
        <p:spPr>
          <a:xfrm>
            <a:off x="661481" y="489293"/>
            <a:ext cx="3910519" cy="669600"/>
          </a:xfrm>
          <a:prstGeom prst="rect">
            <a:avLst/>
          </a:prstGeom>
          <a:noFill/>
          <a:ln>
            <a:noFill/>
          </a:ln>
        </p:spPr>
        <p:txBody>
          <a:bodyPr spcFirstLastPara="1" wrap="square" lIns="0" tIns="0" rIns="0" bIns="0" anchor="t" anchorCtr="0">
            <a:noAutofit/>
          </a:bodyPr>
          <a:lstStyle>
            <a:lvl1pPr lvl="0" algn="l">
              <a:lnSpc>
                <a:spcPct val="86666"/>
              </a:lnSpc>
              <a:spcBef>
                <a:spcPts val="0"/>
              </a:spcBef>
              <a:spcAft>
                <a:spcPts val="0"/>
              </a:spcAft>
              <a:buClr>
                <a:srgbClr val="4C4184"/>
              </a:buClr>
              <a:buSzPts val="3000"/>
              <a:buFont typeface="Calibri"/>
              <a:buNone/>
              <a:defRPr sz="3000" b="1" cap="none">
                <a:solidFill>
                  <a:srgbClr val="4C418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0"/>
          <p:cNvSpPr txBox="1">
            <a:spLocks noGrp="1"/>
          </p:cNvSpPr>
          <p:nvPr>
            <p:ph type="body" idx="1"/>
          </p:nvPr>
        </p:nvSpPr>
        <p:spPr>
          <a:xfrm>
            <a:off x="663575" y="1425909"/>
            <a:ext cx="4092575" cy="2847637"/>
          </a:xfrm>
          <a:prstGeom prst="rect">
            <a:avLst/>
          </a:prstGeom>
          <a:noFill/>
          <a:ln>
            <a:noFill/>
          </a:ln>
        </p:spPr>
        <p:txBody>
          <a:bodyPr spcFirstLastPara="1" wrap="square" lIns="0" tIns="0" rIns="0" bIns="0" anchor="t" anchorCtr="0">
            <a:noAutofit/>
          </a:bodyPr>
          <a:lstStyle>
            <a:lvl1pPr marL="457200" lvl="0" indent="-228600" algn="l">
              <a:lnSpc>
                <a:spcPct val="108750"/>
              </a:lnSpc>
              <a:spcBef>
                <a:spcPts val="0"/>
              </a:spcBef>
              <a:spcAft>
                <a:spcPts val="0"/>
              </a:spcAft>
              <a:buClr>
                <a:schemeClr val="dk1"/>
              </a:buClr>
              <a:buSzPts val="1600"/>
              <a:buNone/>
              <a:defRPr sz="1600" b="1">
                <a:solidFill>
                  <a:schemeClr val="dk1"/>
                </a:solidFill>
              </a:defRPr>
            </a:lvl1pPr>
            <a:lvl2pPr marL="914400" lvl="1" indent="-228600" algn="l">
              <a:lnSpc>
                <a:spcPct val="108750"/>
              </a:lnSpc>
              <a:spcBef>
                <a:spcPts val="0"/>
              </a:spcBef>
              <a:spcAft>
                <a:spcPts val="0"/>
              </a:spcAft>
              <a:buClr>
                <a:schemeClr val="dk1"/>
              </a:buClr>
              <a:buSzPts val="1600"/>
              <a:buNone/>
              <a:defRPr sz="1600">
                <a:solidFill>
                  <a:schemeClr val="dk1"/>
                </a:solidFill>
              </a:defRPr>
            </a:lvl2pPr>
            <a:lvl3pPr marL="1371600" lvl="2" indent="-314960" algn="l">
              <a:lnSpc>
                <a:spcPct val="108750"/>
              </a:lnSpc>
              <a:spcBef>
                <a:spcPts val="1400"/>
              </a:spcBef>
              <a:spcAft>
                <a:spcPts val="0"/>
              </a:spcAft>
              <a:buClr>
                <a:schemeClr val="dk1"/>
              </a:buClr>
              <a:buSzPts val="1360"/>
              <a:buFont typeface="Calibri"/>
              <a:buChar char="•"/>
              <a:defRPr sz="16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9" name="Google Shape;79;p10"/>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10"/>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0"/>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82" name="Google Shape;82;p10"/>
          <p:cNvSpPr txBox="1">
            <a:spLocks noGrp="1"/>
          </p:cNvSpPr>
          <p:nvPr>
            <p:ph type="body" idx="2"/>
          </p:nvPr>
        </p:nvSpPr>
        <p:spPr>
          <a:xfrm>
            <a:off x="5148263" y="484188"/>
            <a:ext cx="3332162" cy="3382962"/>
          </a:xfrm>
          <a:prstGeom prst="rect">
            <a:avLst/>
          </a:prstGeom>
          <a:noFill/>
          <a:ln>
            <a:noFill/>
          </a:ln>
        </p:spPr>
        <p:txBody>
          <a:bodyPr spcFirstLastPara="1" wrap="square" lIns="0" tIns="0" rIns="0" bIns="0" anchor="t" anchorCtr="0">
            <a:noAutofit/>
          </a:bodyPr>
          <a:lstStyle>
            <a:lvl1pPr marL="457200" lvl="0" indent="-228600" algn="l">
              <a:lnSpc>
                <a:spcPct val="96666"/>
              </a:lnSpc>
              <a:spcBef>
                <a:spcPts val="0"/>
              </a:spcBef>
              <a:spcAft>
                <a:spcPts val="0"/>
              </a:spcAft>
              <a:buClr>
                <a:schemeClr val="dk1"/>
              </a:buClr>
              <a:buSzPts val="1800"/>
              <a:buNone/>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1_Title Slide">
  <p:cSld name="1_Title Slide">
    <p:bg>
      <p:bgPr>
        <a:solidFill>
          <a:schemeClr val="lt2"/>
        </a:solidFill>
        <a:effectLst/>
      </p:bgPr>
    </p:bg>
    <p:spTree>
      <p:nvGrpSpPr>
        <p:cNvPr id="1" name="Shape 83"/>
        <p:cNvGrpSpPr/>
        <p:nvPr/>
      </p:nvGrpSpPr>
      <p:grpSpPr>
        <a:xfrm>
          <a:off x="0" y="0"/>
          <a:ext cx="0" cy="0"/>
          <a:chOff x="0" y="0"/>
          <a:chExt cx="0" cy="0"/>
        </a:xfrm>
      </p:grpSpPr>
      <p:sp>
        <p:nvSpPr>
          <p:cNvPr id="84" name="Google Shape;84;p11"/>
          <p:cNvSpPr txBox="1">
            <a:spLocks noGrp="1"/>
          </p:cNvSpPr>
          <p:nvPr>
            <p:ph type="ctrTitle"/>
          </p:nvPr>
        </p:nvSpPr>
        <p:spPr>
          <a:xfrm>
            <a:off x="654050" y="1362053"/>
            <a:ext cx="7816850" cy="708165"/>
          </a:xfrm>
          <a:prstGeom prst="rect">
            <a:avLst/>
          </a:prstGeom>
          <a:noFill/>
          <a:ln>
            <a:noFill/>
          </a:ln>
        </p:spPr>
        <p:txBody>
          <a:bodyPr spcFirstLastPara="1" wrap="square" lIns="0" tIns="0" rIns="0" bIns="0" anchor="b" anchorCtr="0">
            <a:noAutofit/>
          </a:bodyPr>
          <a:lstStyle>
            <a:lvl1pPr lvl="0" algn="ctr">
              <a:lnSpc>
                <a:spcPct val="92465"/>
              </a:lnSpc>
              <a:spcBef>
                <a:spcPts val="0"/>
              </a:spcBef>
              <a:spcAft>
                <a:spcPts val="0"/>
              </a:spcAft>
              <a:buClr>
                <a:schemeClr val="dk2"/>
              </a:buClr>
              <a:buSzPts val="2920"/>
              <a:buFont typeface="Calibri"/>
              <a:buNone/>
              <a:defRPr sz="292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1"/>
          <p:cNvSpPr txBox="1">
            <a:spLocks noGrp="1"/>
          </p:cNvSpPr>
          <p:nvPr>
            <p:ph type="subTitle" idx="1"/>
          </p:nvPr>
        </p:nvSpPr>
        <p:spPr>
          <a:xfrm>
            <a:off x="663575" y="2180179"/>
            <a:ext cx="7816850" cy="252000"/>
          </a:xfrm>
          <a:prstGeom prst="rect">
            <a:avLst/>
          </a:prstGeom>
          <a:noFill/>
          <a:ln>
            <a:noFill/>
          </a:ln>
        </p:spPr>
        <p:txBody>
          <a:bodyPr spcFirstLastPara="1" wrap="square" lIns="0" tIns="0" rIns="0" bIns="0" anchor="t" anchorCtr="0">
            <a:noAutofit/>
          </a:bodyPr>
          <a:lstStyle>
            <a:lvl1pPr lvl="0" algn="ctr">
              <a:lnSpc>
                <a:spcPct val="108750"/>
              </a:lnSpc>
              <a:spcBef>
                <a:spcPts val="0"/>
              </a:spcBef>
              <a:spcAft>
                <a:spcPts val="0"/>
              </a:spcAft>
              <a:buClr>
                <a:schemeClr val="lt1"/>
              </a:buClr>
              <a:buSzPts val="1600"/>
              <a:buNone/>
              <a:defRPr b="0">
                <a:solidFill>
                  <a:schemeClr val="lt1"/>
                </a:solidFill>
              </a:defRPr>
            </a:lvl1pPr>
            <a:lvl2pPr lvl="1" algn="ctr">
              <a:lnSpc>
                <a:spcPct val="108750"/>
              </a:lnSpc>
              <a:spcBef>
                <a:spcPts val="0"/>
              </a:spcBef>
              <a:spcAft>
                <a:spcPts val="0"/>
              </a:spcAft>
              <a:buClr>
                <a:srgbClr val="888888"/>
              </a:buClr>
              <a:buSzPts val="1600"/>
              <a:buNone/>
              <a:defRPr>
                <a:solidFill>
                  <a:srgbClr val="888888"/>
                </a:solidFill>
              </a:defRPr>
            </a:lvl2pPr>
            <a:lvl3pPr lvl="2" algn="ctr">
              <a:lnSpc>
                <a:spcPct val="108750"/>
              </a:lnSpc>
              <a:spcBef>
                <a:spcPts val="1400"/>
              </a:spcBef>
              <a:spcAft>
                <a:spcPts val="0"/>
              </a:spcAft>
              <a:buClr>
                <a:srgbClr val="888888"/>
              </a:buClr>
              <a:buSzPts val="1360"/>
              <a:buFont typeface="Calibri"/>
              <a:buNone/>
              <a:defRPr>
                <a:solidFill>
                  <a:srgbClr val="888888"/>
                </a:solidFill>
              </a:defRPr>
            </a:lvl3pPr>
            <a:lvl4pPr lvl="3" algn="ctr">
              <a:lnSpc>
                <a:spcPct val="108750"/>
              </a:lnSpc>
              <a:spcBef>
                <a:spcPts val="1400"/>
              </a:spcBef>
              <a:spcAft>
                <a:spcPts val="0"/>
              </a:spcAft>
              <a:buClr>
                <a:srgbClr val="888888"/>
              </a:buClr>
              <a:buSzPts val="1360"/>
              <a:buFont typeface="Calibri"/>
              <a:buNone/>
              <a:defRPr>
                <a:solidFill>
                  <a:srgbClr val="888888"/>
                </a:solidFill>
              </a:defRPr>
            </a:lvl4pPr>
            <a:lvl5pPr lvl="4" algn="ctr">
              <a:lnSpc>
                <a:spcPct val="108750"/>
              </a:lnSpc>
              <a:spcBef>
                <a:spcPts val="1400"/>
              </a:spcBef>
              <a:spcAft>
                <a:spcPts val="0"/>
              </a:spcAft>
              <a:buClr>
                <a:srgbClr val="888888"/>
              </a:buClr>
              <a:buSzPts val="1360"/>
              <a:buFont typeface="Calibri"/>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86" name="Google Shape;86;p11"/>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11"/>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11"/>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89" name="Google Shape;89;p11"/>
          <p:cNvSpPr txBox="1">
            <a:spLocks noGrp="1"/>
          </p:cNvSpPr>
          <p:nvPr>
            <p:ph type="body" idx="2"/>
          </p:nvPr>
        </p:nvSpPr>
        <p:spPr>
          <a:xfrm>
            <a:off x="2987824" y="2466409"/>
            <a:ext cx="3168650" cy="154800"/>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b="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0" name="Google Shape;90;p11"/>
          <p:cNvSpPr txBox="1">
            <a:spLocks noGrp="1"/>
          </p:cNvSpPr>
          <p:nvPr>
            <p:ph type="body" idx="3"/>
          </p:nvPr>
        </p:nvSpPr>
        <p:spPr>
          <a:xfrm>
            <a:off x="3815556" y="2624710"/>
            <a:ext cx="1512888" cy="144016"/>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91" name="Google Shape;91;p11"/>
          <p:cNvPicPr preferRelativeResize="0"/>
          <p:nvPr/>
        </p:nvPicPr>
        <p:blipFill rotWithShape="1">
          <a:blip r:embed="rId2">
            <a:alphaModFix/>
          </a:blip>
          <a:srcRect/>
          <a:stretch/>
        </p:blipFill>
        <p:spPr>
          <a:xfrm>
            <a:off x="3468070" y="268072"/>
            <a:ext cx="2219341" cy="661992"/>
          </a:xfrm>
          <a:prstGeom prst="rect">
            <a:avLst/>
          </a:prstGeom>
          <a:noFill/>
          <a:ln>
            <a:noFill/>
          </a:ln>
        </p:spPr>
      </p:pic>
      <p:pic>
        <p:nvPicPr>
          <p:cNvPr id="92" name="Google Shape;92;p11"/>
          <p:cNvPicPr preferRelativeResize="0"/>
          <p:nvPr/>
        </p:nvPicPr>
        <p:blipFill rotWithShape="1">
          <a:blip r:embed="rId3">
            <a:alphaModFix/>
          </a:blip>
          <a:srcRect/>
          <a:stretch/>
        </p:blipFill>
        <p:spPr>
          <a:xfrm>
            <a:off x="0" y="3452211"/>
            <a:ext cx="9144000" cy="909637"/>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_Divider Green Humanist Figure">
  <p:cSld name="1_Divider Green Humanist Figure">
    <p:bg>
      <p:bgPr>
        <a:solidFill>
          <a:schemeClr val="dk2"/>
        </a:solidFill>
        <a:effectLst/>
      </p:bgPr>
    </p:bg>
    <p:spTree>
      <p:nvGrpSpPr>
        <p:cNvPr id="1" name="Shape 93"/>
        <p:cNvGrpSpPr/>
        <p:nvPr/>
      </p:nvGrpSpPr>
      <p:grpSpPr>
        <a:xfrm>
          <a:off x="0" y="0"/>
          <a:ext cx="0" cy="0"/>
          <a:chOff x="0" y="0"/>
          <a:chExt cx="0" cy="0"/>
        </a:xfrm>
      </p:grpSpPr>
      <p:sp>
        <p:nvSpPr>
          <p:cNvPr id="94" name="Google Shape;94;p12"/>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2"/>
              </a:buClr>
              <a:buSzPts val="2920"/>
              <a:buFont typeface="Calibri"/>
              <a:buNone/>
              <a:defRPr sz="292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5" name="Google Shape;95;p12"/>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lt2"/>
              </a:buClr>
              <a:buSzPts val="1600"/>
              <a:buNone/>
              <a:defRPr sz="1600" b="0">
                <a:solidFill>
                  <a:schemeClr val="l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96" name="Google Shape;96;p12"/>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12"/>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12"/>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99" name="Google Shape;99;p12"/>
          <p:cNvPicPr preferRelativeResize="0"/>
          <p:nvPr/>
        </p:nvPicPr>
        <p:blipFill rotWithShape="1">
          <a:blip r:embed="rId2">
            <a:alphaModFix/>
          </a:blip>
          <a:srcRect/>
          <a:stretch/>
        </p:blipFill>
        <p:spPr>
          <a:xfrm>
            <a:off x="0" y="4324535"/>
            <a:ext cx="9144000" cy="704621"/>
          </a:xfrm>
          <a:prstGeom prst="rect">
            <a:avLst/>
          </a:prstGeom>
          <a:noFill/>
          <a:ln>
            <a:noFill/>
          </a:ln>
        </p:spPr>
      </p:pic>
      <p:pic>
        <p:nvPicPr>
          <p:cNvPr id="100" name="Google Shape;100;p12"/>
          <p:cNvPicPr preferRelativeResize="0"/>
          <p:nvPr/>
        </p:nvPicPr>
        <p:blipFill rotWithShape="1">
          <a:blip r:embed="rId3">
            <a:alphaModFix/>
          </a:blip>
          <a:srcRect/>
          <a:stretch/>
        </p:blipFill>
        <p:spPr>
          <a:xfrm>
            <a:off x="348493" y="318522"/>
            <a:ext cx="1886400" cy="557345"/>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1_Divider Green Speech Bubbles">
  <p:cSld name="1_Divider Green Speech Bubbles">
    <p:bg>
      <p:bgPr>
        <a:solidFill>
          <a:schemeClr val="dk2"/>
        </a:solidFill>
        <a:effectLst/>
      </p:bgPr>
    </p:bg>
    <p:spTree>
      <p:nvGrpSpPr>
        <p:cNvPr id="1" name="Shape 101"/>
        <p:cNvGrpSpPr/>
        <p:nvPr/>
      </p:nvGrpSpPr>
      <p:grpSpPr>
        <a:xfrm>
          <a:off x="0" y="0"/>
          <a:ext cx="0" cy="0"/>
          <a:chOff x="0" y="0"/>
          <a:chExt cx="0" cy="0"/>
        </a:xfrm>
      </p:grpSpPr>
      <p:sp>
        <p:nvSpPr>
          <p:cNvPr id="102" name="Google Shape;102;p13"/>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2"/>
              </a:buClr>
              <a:buSzPts val="2920"/>
              <a:buFont typeface="Calibri"/>
              <a:buNone/>
              <a:defRPr sz="292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13"/>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lt2"/>
              </a:buClr>
              <a:buSzPts val="1600"/>
              <a:buNone/>
              <a:defRPr sz="1600" b="0">
                <a:solidFill>
                  <a:schemeClr val="l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04" name="Google Shape;104;p13"/>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13"/>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13"/>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107" name="Google Shape;107;p13"/>
          <p:cNvPicPr preferRelativeResize="0"/>
          <p:nvPr/>
        </p:nvPicPr>
        <p:blipFill rotWithShape="1">
          <a:blip r:embed="rId2">
            <a:alphaModFix/>
          </a:blip>
          <a:srcRect/>
          <a:stretch/>
        </p:blipFill>
        <p:spPr>
          <a:xfrm>
            <a:off x="348493" y="318522"/>
            <a:ext cx="1886400" cy="557345"/>
          </a:xfrm>
          <a:prstGeom prst="rect">
            <a:avLst/>
          </a:prstGeom>
          <a:noFill/>
          <a:ln>
            <a:noFill/>
          </a:ln>
        </p:spPr>
      </p:pic>
      <p:pic>
        <p:nvPicPr>
          <p:cNvPr id="108" name="Google Shape;108;p13"/>
          <p:cNvPicPr preferRelativeResize="0"/>
          <p:nvPr/>
        </p:nvPicPr>
        <p:blipFill rotWithShape="1">
          <a:blip r:embed="rId3">
            <a:alphaModFix/>
          </a:blip>
          <a:srcRect/>
          <a:stretch/>
        </p:blipFill>
        <p:spPr>
          <a:xfrm>
            <a:off x="0" y="4052965"/>
            <a:ext cx="9144000" cy="728733"/>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Divider Blue Humanist Figure">
  <p:cSld name="1_Divider Blue Humanist Figure">
    <p:bg>
      <p:bgPr>
        <a:solidFill>
          <a:schemeClr val="lt2"/>
        </a:solidFill>
        <a:effectLst/>
      </p:bgPr>
    </p:bg>
    <p:spTree>
      <p:nvGrpSpPr>
        <p:cNvPr id="1" name="Shape 109"/>
        <p:cNvGrpSpPr/>
        <p:nvPr/>
      </p:nvGrpSpPr>
      <p:grpSpPr>
        <a:xfrm>
          <a:off x="0" y="0"/>
          <a:ext cx="0" cy="0"/>
          <a:chOff x="0" y="0"/>
          <a:chExt cx="0" cy="0"/>
        </a:xfrm>
      </p:grpSpPr>
      <p:pic>
        <p:nvPicPr>
          <p:cNvPr id="110" name="Google Shape;110;p14"/>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111" name="Google Shape;111;p14"/>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2" name="Google Shape;112;p14"/>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13" name="Google Shape;113;p14"/>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14"/>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p14"/>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16" name="Google Shape;116;p14"/>
          <p:cNvPicPr preferRelativeResize="0"/>
          <p:nvPr/>
        </p:nvPicPr>
        <p:blipFill rotWithShape="1">
          <a:blip r:embed="rId3">
            <a:alphaModFix/>
          </a:blip>
          <a:srcRect/>
          <a:stretch/>
        </p:blipFill>
        <p:spPr>
          <a:xfrm>
            <a:off x="348493" y="318522"/>
            <a:ext cx="1886400" cy="557345"/>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1_Divider Blue Speech Bubbles">
  <p:cSld name="1_Divider Blue Speech Bubbles">
    <p:bg>
      <p:bgPr>
        <a:solidFill>
          <a:schemeClr val="lt2"/>
        </a:solidFill>
        <a:effectLst/>
      </p:bgPr>
    </p:bg>
    <p:spTree>
      <p:nvGrpSpPr>
        <p:cNvPr id="1" name="Shape 117"/>
        <p:cNvGrpSpPr/>
        <p:nvPr/>
      </p:nvGrpSpPr>
      <p:grpSpPr>
        <a:xfrm>
          <a:off x="0" y="0"/>
          <a:ext cx="0" cy="0"/>
          <a:chOff x="0" y="0"/>
          <a:chExt cx="0" cy="0"/>
        </a:xfrm>
      </p:grpSpPr>
      <p:sp>
        <p:nvSpPr>
          <p:cNvPr id="118" name="Google Shape;118;p15"/>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9" name="Google Shape;119;p15"/>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20" name="Google Shape;120;p15"/>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15"/>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15"/>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23" name="Google Shape;123;p15"/>
          <p:cNvPicPr preferRelativeResize="0"/>
          <p:nvPr/>
        </p:nvPicPr>
        <p:blipFill rotWithShape="1">
          <a:blip r:embed="rId2">
            <a:alphaModFix/>
          </a:blip>
          <a:srcRect/>
          <a:stretch/>
        </p:blipFill>
        <p:spPr>
          <a:xfrm>
            <a:off x="348493" y="318522"/>
            <a:ext cx="1886400" cy="557345"/>
          </a:xfrm>
          <a:prstGeom prst="rect">
            <a:avLst/>
          </a:prstGeom>
          <a:noFill/>
          <a:ln>
            <a:noFill/>
          </a:ln>
        </p:spPr>
      </p:pic>
      <p:pic>
        <p:nvPicPr>
          <p:cNvPr id="124" name="Google Shape;124;p15"/>
          <p:cNvPicPr preferRelativeResize="0"/>
          <p:nvPr/>
        </p:nvPicPr>
        <p:blipFill rotWithShape="1">
          <a:blip r:embed="rId3">
            <a:alphaModFix/>
          </a:blip>
          <a:srcRect/>
          <a:stretch/>
        </p:blipFill>
        <p:spPr>
          <a:xfrm>
            <a:off x="0" y="4052965"/>
            <a:ext cx="9144000" cy="728733"/>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Divider Purple Humanist Figure">
  <p:cSld name="1_Divider Purple Humanist Figure">
    <p:bg>
      <p:bgPr>
        <a:solidFill>
          <a:srgbClr val="702F8A"/>
        </a:solidFill>
        <a:effectLst/>
      </p:bgPr>
    </p:bg>
    <p:spTree>
      <p:nvGrpSpPr>
        <p:cNvPr id="1" name="Shape 125"/>
        <p:cNvGrpSpPr/>
        <p:nvPr/>
      </p:nvGrpSpPr>
      <p:grpSpPr>
        <a:xfrm>
          <a:off x="0" y="0"/>
          <a:ext cx="0" cy="0"/>
          <a:chOff x="0" y="0"/>
          <a:chExt cx="0" cy="0"/>
        </a:xfrm>
      </p:grpSpPr>
      <p:pic>
        <p:nvPicPr>
          <p:cNvPr id="126" name="Google Shape;126;p16"/>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127" name="Google Shape;127;p16"/>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6"/>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29" name="Google Shape;129;p16"/>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16"/>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16"/>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32" name="Google Shape;132;p16"/>
          <p:cNvPicPr preferRelativeResize="0"/>
          <p:nvPr/>
        </p:nvPicPr>
        <p:blipFill rotWithShape="1">
          <a:blip r:embed="rId3">
            <a:alphaModFix/>
          </a:blip>
          <a:srcRect/>
          <a:stretch/>
        </p:blipFill>
        <p:spPr>
          <a:xfrm>
            <a:off x="348493" y="318522"/>
            <a:ext cx="1886400" cy="557345"/>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1_Divider Purple Speech Bubbles">
  <p:cSld name="1_Divider Purple Speech Bubbles">
    <p:bg>
      <p:bgPr>
        <a:solidFill>
          <a:schemeClr val="accent1"/>
        </a:solidFill>
        <a:effectLst/>
      </p:bgPr>
    </p:bg>
    <p:spTree>
      <p:nvGrpSpPr>
        <p:cNvPr id="1" name="Shape 133"/>
        <p:cNvGrpSpPr/>
        <p:nvPr/>
      </p:nvGrpSpPr>
      <p:grpSpPr>
        <a:xfrm>
          <a:off x="0" y="0"/>
          <a:ext cx="0" cy="0"/>
          <a:chOff x="0" y="0"/>
          <a:chExt cx="0" cy="0"/>
        </a:xfrm>
      </p:grpSpPr>
      <p:sp>
        <p:nvSpPr>
          <p:cNvPr id="134" name="Google Shape;134;p17"/>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17"/>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36" name="Google Shape;136;p17"/>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17"/>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17"/>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39" name="Google Shape;139;p17"/>
          <p:cNvPicPr preferRelativeResize="0"/>
          <p:nvPr/>
        </p:nvPicPr>
        <p:blipFill rotWithShape="1">
          <a:blip r:embed="rId2">
            <a:alphaModFix/>
          </a:blip>
          <a:srcRect/>
          <a:stretch/>
        </p:blipFill>
        <p:spPr>
          <a:xfrm>
            <a:off x="348493" y="318522"/>
            <a:ext cx="1886400" cy="557345"/>
          </a:xfrm>
          <a:prstGeom prst="rect">
            <a:avLst/>
          </a:prstGeom>
          <a:noFill/>
          <a:ln>
            <a:noFill/>
          </a:ln>
        </p:spPr>
      </p:pic>
      <p:pic>
        <p:nvPicPr>
          <p:cNvPr id="140" name="Google Shape;140;p17"/>
          <p:cNvPicPr preferRelativeResize="0"/>
          <p:nvPr/>
        </p:nvPicPr>
        <p:blipFill rotWithShape="1">
          <a:blip r:embed="rId3">
            <a:alphaModFix/>
          </a:blip>
          <a:srcRect/>
          <a:stretch/>
        </p:blipFill>
        <p:spPr>
          <a:xfrm>
            <a:off x="0" y="4052965"/>
            <a:ext cx="9144000" cy="728733"/>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41"/>
        <p:cNvGrpSpPr/>
        <p:nvPr/>
      </p:nvGrpSpPr>
      <p:grpSpPr>
        <a:xfrm>
          <a:off x="0" y="0"/>
          <a:ext cx="0" cy="0"/>
          <a:chOff x="0" y="0"/>
          <a:chExt cx="0" cy="0"/>
        </a:xfrm>
      </p:grpSpPr>
      <p:sp>
        <p:nvSpPr>
          <p:cNvPr id="142" name="Google Shape;142;p18"/>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3" name="Google Shape;143;p18"/>
          <p:cNvSpPr txBox="1">
            <a:spLocks noGrp="1"/>
          </p:cNvSpPr>
          <p:nvPr>
            <p:ph type="body" idx="1"/>
          </p:nvPr>
        </p:nvSpPr>
        <p:spPr>
          <a:xfrm>
            <a:off x="663575" y="1428749"/>
            <a:ext cx="3720357" cy="2799185"/>
          </a:xfrm>
          <a:prstGeom prst="rect">
            <a:avLst/>
          </a:prstGeom>
          <a:noFill/>
          <a:ln>
            <a:noFill/>
          </a:ln>
        </p:spPr>
        <p:txBody>
          <a:bodyPr spcFirstLastPara="1" wrap="square" lIns="0" tIns="0" rIns="0" bIns="0" anchor="t" anchorCtr="0">
            <a:noAutofit/>
          </a:bodyPr>
          <a:lstStyle>
            <a:lvl1pPr marL="457200" lvl="0" indent="-228600" algn="l">
              <a:lnSpc>
                <a:spcPct val="62142"/>
              </a:lnSpc>
              <a:spcBef>
                <a:spcPts val="0"/>
              </a:spcBef>
              <a:spcAft>
                <a:spcPts val="0"/>
              </a:spcAft>
              <a:buClr>
                <a:schemeClr val="dk1"/>
              </a:buClr>
              <a:buSzPts val="2800"/>
              <a:buNone/>
              <a:defRPr sz="2800"/>
            </a:lvl1pPr>
            <a:lvl2pPr marL="914400" lvl="1" indent="-228600" algn="l">
              <a:lnSpc>
                <a:spcPct val="72500"/>
              </a:lnSpc>
              <a:spcBef>
                <a:spcPts val="0"/>
              </a:spcBef>
              <a:spcAft>
                <a:spcPts val="0"/>
              </a:spcAft>
              <a:buClr>
                <a:schemeClr val="dk1"/>
              </a:buClr>
              <a:buSzPts val="2400"/>
              <a:buNone/>
              <a:defRPr sz="2400"/>
            </a:lvl2pPr>
            <a:lvl3pPr marL="1371600" lvl="2" indent="-336550" algn="l">
              <a:lnSpc>
                <a:spcPct val="87000"/>
              </a:lnSpc>
              <a:spcBef>
                <a:spcPts val="1400"/>
              </a:spcBef>
              <a:spcAft>
                <a:spcPts val="0"/>
              </a:spcAft>
              <a:buClr>
                <a:schemeClr val="dk1"/>
              </a:buClr>
              <a:buSzPts val="1700"/>
              <a:buFont typeface="Calibri"/>
              <a:buChar char="•"/>
              <a:defRPr sz="2000"/>
            </a:lvl3pPr>
            <a:lvl4pPr marL="1828800" lvl="3" indent="-325755" algn="l">
              <a:lnSpc>
                <a:spcPct val="96666"/>
              </a:lnSpc>
              <a:spcBef>
                <a:spcPts val="1400"/>
              </a:spcBef>
              <a:spcAft>
                <a:spcPts val="0"/>
              </a:spcAft>
              <a:buClr>
                <a:schemeClr val="dk1"/>
              </a:buClr>
              <a:buSzPts val="1530"/>
              <a:buFont typeface="Calibri"/>
              <a:buChar char="•"/>
              <a:defRPr sz="1800"/>
            </a:lvl4pPr>
            <a:lvl5pPr marL="2286000" lvl="4" indent="-325754" algn="l">
              <a:lnSpc>
                <a:spcPct val="96666"/>
              </a:lnSpc>
              <a:spcBef>
                <a:spcPts val="1400"/>
              </a:spcBef>
              <a:spcAft>
                <a:spcPts val="0"/>
              </a:spcAft>
              <a:buClr>
                <a:schemeClr val="dk1"/>
              </a:buClr>
              <a:buSzPts val="1530"/>
              <a:buFont typeface="Calibri"/>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44" name="Google Shape;144;p18"/>
          <p:cNvSpPr txBox="1">
            <a:spLocks noGrp="1"/>
          </p:cNvSpPr>
          <p:nvPr>
            <p:ph type="body" idx="2"/>
          </p:nvPr>
        </p:nvSpPr>
        <p:spPr>
          <a:xfrm>
            <a:off x="4756150" y="1428749"/>
            <a:ext cx="3724275" cy="2799185"/>
          </a:xfrm>
          <a:prstGeom prst="rect">
            <a:avLst/>
          </a:prstGeom>
          <a:noFill/>
          <a:ln>
            <a:noFill/>
          </a:ln>
        </p:spPr>
        <p:txBody>
          <a:bodyPr spcFirstLastPara="1" wrap="square" lIns="0" tIns="0" rIns="0" bIns="0" anchor="t" anchorCtr="0">
            <a:noAutofit/>
          </a:bodyPr>
          <a:lstStyle>
            <a:lvl1pPr marL="457200" lvl="0" indent="-228600" algn="l">
              <a:lnSpc>
                <a:spcPct val="62142"/>
              </a:lnSpc>
              <a:spcBef>
                <a:spcPts val="0"/>
              </a:spcBef>
              <a:spcAft>
                <a:spcPts val="0"/>
              </a:spcAft>
              <a:buClr>
                <a:schemeClr val="dk1"/>
              </a:buClr>
              <a:buSzPts val="2800"/>
              <a:buNone/>
              <a:defRPr sz="2800"/>
            </a:lvl1pPr>
            <a:lvl2pPr marL="914400" lvl="1" indent="-228600" algn="l">
              <a:lnSpc>
                <a:spcPct val="72500"/>
              </a:lnSpc>
              <a:spcBef>
                <a:spcPts val="0"/>
              </a:spcBef>
              <a:spcAft>
                <a:spcPts val="0"/>
              </a:spcAft>
              <a:buClr>
                <a:schemeClr val="dk1"/>
              </a:buClr>
              <a:buSzPts val="2400"/>
              <a:buNone/>
              <a:defRPr sz="2400"/>
            </a:lvl2pPr>
            <a:lvl3pPr marL="1371600" lvl="2" indent="-336550" algn="l">
              <a:lnSpc>
                <a:spcPct val="87000"/>
              </a:lnSpc>
              <a:spcBef>
                <a:spcPts val="1400"/>
              </a:spcBef>
              <a:spcAft>
                <a:spcPts val="0"/>
              </a:spcAft>
              <a:buClr>
                <a:schemeClr val="dk1"/>
              </a:buClr>
              <a:buSzPts val="1700"/>
              <a:buFont typeface="Calibri"/>
              <a:buChar char="•"/>
              <a:defRPr sz="2000"/>
            </a:lvl3pPr>
            <a:lvl4pPr marL="1828800" lvl="3" indent="-325755" algn="l">
              <a:lnSpc>
                <a:spcPct val="96666"/>
              </a:lnSpc>
              <a:spcBef>
                <a:spcPts val="1400"/>
              </a:spcBef>
              <a:spcAft>
                <a:spcPts val="0"/>
              </a:spcAft>
              <a:buClr>
                <a:schemeClr val="dk1"/>
              </a:buClr>
              <a:buSzPts val="1530"/>
              <a:buFont typeface="Calibri"/>
              <a:buChar char="•"/>
              <a:defRPr sz="1800"/>
            </a:lvl4pPr>
            <a:lvl5pPr marL="2286000" lvl="4" indent="-325754" algn="l">
              <a:lnSpc>
                <a:spcPct val="96666"/>
              </a:lnSpc>
              <a:spcBef>
                <a:spcPts val="1400"/>
              </a:spcBef>
              <a:spcAft>
                <a:spcPts val="0"/>
              </a:spcAft>
              <a:buClr>
                <a:schemeClr val="dk1"/>
              </a:buClr>
              <a:buSzPts val="1530"/>
              <a:buFont typeface="Calibri"/>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45" name="Google Shape;145;p18"/>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18"/>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7" name="Google Shape;147;p18"/>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48"/>
        <p:cNvGrpSpPr/>
        <p:nvPr/>
      </p:nvGrpSpPr>
      <p:grpSpPr>
        <a:xfrm>
          <a:off x="0" y="0"/>
          <a:ext cx="0" cy="0"/>
          <a:chOff x="0" y="0"/>
          <a:chExt cx="0" cy="0"/>
        </a:xfrm>
      </p:grpSpPr>
      <p:sp>
        <p:nvSpPr>
          <p:cNvPr id="149" name="Google Shape;149;p19"/>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86666"/>
              </a:lnSpc>
              <a:spcBef>
                <a:spcPts val="0"/>
              </a:spcBef>
              <a:spcAft>
                <a:spcPts val="0"/>
              </a:spcAft>
              <a:buClr>
                <a:schemeClr val="lt2"/>
              </a:buClr>
              <a:buSzPts val="30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0" name="Google Shape;150;p19"/>
          <p:cNvSpPr txBox="1">
            <a:spLocks noGrp="1"/>
          </p:cNvSpPr>
          <p:nvPr>
            <p:ph type="body" idx="1"/>
          </p:nvPr>
        </p:nvSpPr>
        <p:spPr>
          <a:xfrm>
            <a:off x="663575" y="1002180"/>
            <a:ext cx="3728478" cy="479822"/>
          </a:xfrm>
          <a:prstGeom prst="rect">
            <a:avLst/>
          </a:prstGeom>
          <a:noFill/>
          <a:ln>
            <a:noFill/>
          </a:ln>
        </p:spPr>
        <p:txBody>
          <a:bodyPr spcFirstLastPara="1" wrap="square" lIns="0" tIns="0" rIns="0" bIns="0" anchor="b" anchorCtr="0">
            <a:noAutofit/>
          </a:bodyPr>
          <a:lstStyle>
            <a:lvl1pPr marL="457200" lvl="0" indent="-228600" algn="l">
              <a:lnSpc>
                <a:spcPct val="72500"/>
              </a:lnSpc>
              <a:spcBef>
                <a:spcPts val="0"/>
              </a:spcBef>
              <a:spcAft>
                <a:spcPts val="0"/>
              </a:spcAft>
              <a:buClr>
                <a:schemeClr val="dk1"/>
              </a:buClr>
              <a:buSzPts val="2400"/>
              <a:buNone/>
              <a:defRPr sz="2400" b="1"/>
            </a:lvl1pPr>
            <a:lvl2pPr marL="914400" lvl="1" indent="-228600" algn="l">
              <a:lnSpc>
                <a:spcPct val="87000"/>
              </a:lnSpc>
              <a:spcBef>
                <a:spcPts val="0"/>
              </a:spcBef>
              <a:spcAft>
                <a:spcPts val="0"/>
              </a:spcAft>
              <a:buClr>
                <a:schemeClr val="dk1"/>
              </a:buClr>
              <a:buSzPts val="2000"/>
              <a:buNone/>
              <a:defRPr sz="2000" b="1"/>
            </a:lvl2pPr>
            <a:lvl3pPr marL="1371600" lvl="2" indent="-228600" algn="l">
              <a:lnSpc>
                <a:spcPct val="96666"/>
              </a:lnSpc>
              <a:spcBef>
                <a:spcPts val="1400"/>
              </a:spcBef>
              <a:spcAft>
                <a:spcPts val="0"/>
              </a:spcAft>
              <a:buClr>
                <a:schemeClr val="dk1"/>
              </a:buClr>
              <a:buSzPts val="1530"/>
              <a:buFont typeface="Calibri"/>
              <a:buNone/>
              <a:defRPr sz="1800" b="1"/>
            </a:lvl3pPr>
            <a:lvl4pPr marL="1828800" lvl="3" indent="-228600" algn="l">
              <a:lnSpc>
                <a:spcPct val="108750"/>
              </a:lnSpc>
              <a:spcBef>
                <a:spcPts val="1400"/>
              </a:spcBef>
              <a:spcAft>
                <a:spcPts val="0"/>
              </a:spcAft>
              <a:buClr>
                <a:schemeClr val="dk1"/>
              </a:buClr>
              <a:buSzPts val="1360"/>
              <a:buFont typeface="Calibri"/>
              <a:buNone/>
              <a:defRPr sz="1600" b="1"/>
            </a:lvl4pPr>
            <a:lvl5pPr marL="2286000" lvl="4" indent="-228600" algn="l">
              <a:lnSpc>
                <a:spcPct val="108750"/>
              </a:lnSpc>
              <a:spcBef>
                <a:spcPts val="1400"/>
              </a:spcBef>
              <a:spcAft>
                <a:spcPts val="0"/>
              </a:spcAft>
              <a:buClr>
                <a:schemeClr val="dk1"/>
              </a:buClr>
              <a:buSzPts val="1360"/>
              <a:buFont typeface="Calibri"/>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51" name="Google Shape;151;p19"/>
          <p:cNvSpPr txBox="1">
            <a:spLocks noGrp="1"/>
          </p:cNvSpPr>
          <p:nvPr>
            <p:ph type="body" idx="2"/>
          </p:nvPr>
        </p:nvSpPr>
        <p:spPr>
          <a:xfrm>
            <a:off x="663574" y="1631156"/>
            <a:ext cx="3730625" cy="2668786"/>
          </a:xfrm>
          <a:prstGeom prst="rect">
            <a:avLst/>
          </a:prstGeom>
          <a:noFill/>
          <a:ln>
            <a:noFill/>
          </a:ln>
        </p:spPr>
        <p:txBody>
          <a:bodyPr spcFirstLastPara="1" wrap="square" lIns="0" tIns="0" rIns="0" bIns="0" anchor="t" anchorCtr="0">
            <a:noAutofit/>
          </a:bodyPr>
          <a:lstStyle>
            <a:lvl1pPr marL="457200" lvl="0" indent="-228600" algn="l">
              <a:lnSpc>
                <a:spcPct val="72500"/>
              </a:lnSpc>
              <a:spcBef>
                <a:spcPts val="0"/>
              </a:spcBef>
              <a:spcAft>
                <a:spcPts val="0"/>
              </a:spcAft>
              <a:buClr>
                <a:schemeClr val="dk1"/>
              </a:buClr>
              <a:buSzPts val="2400"/>
              <a:buNone/>
              <a:defRPr sz="2400"/>
            </a:lvl1pPr>
            <a:lvl2pPr marL="914400" lvl="1" indent="-228600" algn="l">
              <a:lnSpc>
                <a:spcPct val="87000"/>
              </a:lnSpc>
              <a:spcBef>
                <a:spcPts val="0"/>
              </a:spcBef>
              <a:spcAft>
                <a:spcPts val="0"/>
              </a:spcAft>
              <a:buClr>
                <a:schemeClr val="dk1"/>
              </a:buClr>
              <a:buSzPts val="2000"/>
              <a:buNone/>
              <a:defRPr sz="2000"/>
            </a:lvl2pPr>
            <a:lvl3pPr marL="1371600" lvl="2" indent="-325755" algn="l">
              <a:lnSpc>
                <a:spcPct val="96666"/>
              </a:lnSpc>
              <a:spcBef>
                <a:spcPts val="1400"/>
              </a:spcBef>
              <a:spcAft>
                <a:spcPts val="0"/>
              </a:spcAft>
              <a:buClr>
                <a:schemeClr val="dk1"/>
              </a:buClr>
              <a:buSzPts val="1530"/>
              <a:buFont typeface="Calibri"/>
              <a:buChar char="•"/>
              <a:defRPr sz="18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52" name="Google Shape;152;p19"/>
          <p:cNvSpPr txBox="1">
            <a:spLocks noGrp="1"/>
          </p:cNvSpPr>
          <p:nvPr>
            <p:ph type="body" idx="3"/>
          </p:nvPr>
        </p:nvSpPr>
        <p:spPr>
          <a:xfrm>
            <a:off x="4758461" y="1002180"/>
            <a:ext cx="3721964" cy="479822"/>
          </a:xfrm>
          <a:prstGeom prst="rect">
            <a:avLst/>
          </a:prstGeom>
          <a:noFill/>
          <a:ln>
            <a:noFill/>
          </a:ln>
        </p:spPr>
        <p:txBody>
          <a:bodyPr spcFirstLastPara="1" wrap="square" lIns="0" tIns="0" rIns="0" bIns="0" anchor="b" anchorCtr="0">
            <a:noAutofit/>
          </a:bodyPr>
          <a:lstStyle>
            <a:lvl1pPr marL="457200" lvl="0" indent="-228600" algn="l">
              <a:lnSpc>
                <a:spcPct val="72500"/>
              </a:lnSpc>
              <a:spcBef>
                <a:spcPts val="0"/>
              </a:spcBef>
              <a:spcAft>
                <a:spcPts val="0"/>
              </a:spcAft>
              <a:buClr>
                <a:schemeClr val="dk1"/>
              </a:buClr>
              <a:buSzPts val="2400"/>
              <a:buNone/>
              <a:defRPr sz="2400" b="1"/>
            </a:lvl1pPr>
            <a:lvl2pPr marL="914400" lvl="1" indent="-228600" algn="l">
              <a:lnSpc>
                <a:spcPct val="87000"/>
              </a:lnSpc>
              <a:spcBef>
                <a:spcPts val="0"/>
              </a:spcBef>
              <a:spcAft>
                <a:spcPts val="0"/>
              </a:spcAft>
              <a:buClr>
                <a:schemeClr val="dk1"/>
              </a:buClr>
              <a:buSzPts val="2000"/>
              <a:buNone/>
              <a:defRPr sz="2000" b="1"/>
            </a:lvl2pPr>
            <a:lvl3pPr marL="1371600" lvl="2" indent="-228600" algn="l">
              <a:lnSpc>
                <a:spcPct val="96666"/>
              </a:lnSpc>
              <a:spcBef>
                <a:spcPts val="1400"/>
              </a:spcBef>
              <a:spcAft>
                <a:spcPts val="0"/>
              </a:spcAft>
              <a:buClr>
                <a:schemeClr val="dk1"/>
              </a:buClr>
              <a:buSzPts val="1530"/>
              <a:buFont typeface="Calibri"/>
              <a:buNone/>
              <a:defRPr sz="1800" b="1"/>
            </a:lvl3pPr>
            <a:lvl4pPr marL="1828800" lvl="3" indent="-228600" algn="l">
              <a:lnSpc>
                <a:spcPct val="108750"/>
              </a:lnSpc>
              <a:spcBef>
                <a:spcPts val="1400"/>
              </a:spcBef>
              <a:spcAft>
                <a:spcPts val="0"/>
              </a:spcAft>
              <a:buClr>
                <a:schemeClr val="dk1"/>
              </a:buClr>
              <a:buSzPts val="1360"/>
              <a:buFont typeface="Calibri"/>
              <a:buNone/>
              <a:defRPr sz="1600" b="1"/>
            </a:lvl4pPr>
            <a:lvl5pPr marL="2286000" lvl="4" indent="-228600" algn="l">
              <a:lnSpc>
                <a:spcPct val="108750"/>
              </a:lnSpc>
              <a:spcBef>
                <a:spcPts val="1400"/>
              </a:spcBef>
              <a:spcAft>
                <a:spcPts val="0"/>
              </a:spcAft>
              <a:buClr>
                <a:schemeClr val="dk1"/>
              </a:buClr>
              <a:buSzPts val="1360"/>
              <a:buFont typeface="Calibri"/>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53" name="Google Shape;153;p19"/>
          <p:cNvSpPr txBox="1">
            <a:spLocks noGrp="1"/>
          </p:cNvSpPr>
          <p:nvPr>
            <p:ph type="body" idx="4"/>
          </p:nvPr>
        </p:nvSpPr>
        <p:spPr>
          <a:xfrm>
            <a:off x="4756150" y="1631156"/>
            <a:ext cx="3724275" cy="2668786"/>
          </a:xfrm>
          <a:prstGeom prst="rect">
            <a:avLst/>
          </a:prstGeom>
          <a:noFill/>
          <a:ln>
            <a:noFill/>
          </a:ln>
        </p:spPr>
        <p:txBody>
          <a:bodyPr spcFirstLastPara="1" wrap="square" lIns="0" tIns="0" rIns="0" bIns="0" anchor="t" anchorCtr="0">
            <a:noAutofit/>
          </a:bodyPr>
          <a:lstStyle>
            <a:lvl1pPr marL="457200" lvl="0" indent="-228600" algn="l">
              <a:lnSpc>
                <a:spcPct val="72500"/>
              </a:lnSpc>
              <a:spcBef>
                <a:spcPts val="0"/>
              </a:spcBef>
              <a:spcAft>
                <a:spcPts val="0"/>
              </a:spcAft>
              <a:buClr>
                <a:schemeClr val="dk1"/>
              </a:buClr>
              <a:buSzPts val="2400"/>
              <a:buNone/>
              <a:defRPr sz="2400"/>
            </a:lvl1pPr>
            <a:lvl2pPr marL="914400" lvl="1" indent="-228600" algn="l">
              <a:lnSpc>
                <a:spcPct val="87000"/>
              </a:lnSpc>
              <a:spcBef>
                <a:spcPts val="0"/>
              </a:spcBef>
              <a:spcAft>
                <a:spcPts val="0"/>
              </a:spcAft>
              <a:buClr>
                <a:schemeClr val="dk1"/>
              </a:buClr>
              <a:buSzPts val="2000"/>
              <a:buNone/>
              <a:defRPr sz="2000"/>
            </a:lvl2pPr>
            <a:lvl3pPr marL="1371600" lvl="2" indent="-325755" algn="l">
              <a:lnSpc>
                <a:spcPct val="96666"/>
              </a:lnSpc>
              <a:spcBef>
                <a:spcPts val="1400"/>
              </a:spcBef>
              <a:spcAft>
                <a:spcPts val="0"/>
              </a:spcAft>
              <a:buClr>
                <a:schemeClr val="dk1"/>
              </a:buClr>
              <a:buSzPts val="1530"/>
              <a:buFont typeface="Calibri"/>
              <a:buChar char="•"/>
              <a:defRPr sz="18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54" name="Google Shape;154;p19"/>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5" name="Google Shape;155;p19"/>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6" name="Google Shape;156;p19"/>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57"/>
        <p:cNvGrpSpPr/>
        <p:nvPr/>
      </p:nvGrpSpPr>
      <p:grpSpPr>
        <a:xfrm>
          <a:off x="0" y="0"/>
          <a:ext cx="0" cy="0"/>
          <a:chOff x="0" y="0"/>
          <a:chExt cx="0" cy="0"/>
        </a:xfrm>
      </p:grpSpPr>
      <p:sp>
        <p:nvSpPr>
          <p:cNvPr id="158" name="Google Shape;158;p20"/>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9" name="Google Shape;159;p20"/>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0" name="Google Shape;160;p20"/>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1" name="Google Shape;161;p20"/>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2"/>
        <p:cNvGrpSpPr/>
        <p:nvPr/>
      </p:nvGrpSpPr>
      <p:grpSpPr>
        <a:xfrm>
          <a:off x="0" y="0"/>
          <a:ext cx="0" cy="0"/>
          <a:chOff x="0" y="0"/>
          <a:chExt cx="0" cy="0"/>
        </a:xfrm>
      </p:grpSpPr>
      <p:sp>
        <p:nvSpPr>
          <p:cNvPr id="163" name="Google Shape;163;p21"/>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4" name="Google Shape;164;p21"/>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5" name="Google Shape;165;p21"/>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66"/>
        <p:cNvGrpSpPr/>
        <p:nvPr/>
      </p:nvGrpSpPr>
      <p:grpSpPr>
        <a:xfrm>
          <a:off x="0" y="0"/>
          <a:ext cx="0" cy="0"/>
          <a:chOff x="0" y="0"/>
          <a:chExt cx="0" cy="0"/>
        </a:xfrm>
      </p:grpSpPr>
      <p:sp>
        <p:nvSpPr>
          <p:cNvPr id="167" name="Google Shape;167;p22"/>
          <p:cNvSpPr txBox="1">
            <a:spLocks noGrp="1"/>
          </p:cNvSpPr>
          <p:nvPr>
            <p:ph type="title"/>
          </p:nvPr>
        </p:nvSpPr>
        <p:spPr>
          <a:xfrm>
            <a:off x="663575" y="204787"/>
            <a:ext cx="2801939" cy="871538"/>
          </a:xfrm>
          <a:prstGeom prst="rect">
            <a:avLst/>
          </a:prstGeom>
          <a:noFill/>
          <a:ln>
            <a:noFill/>
          </a:ln>
        </p:spPr>
        <p:txBody>
          <a:bodyPr spcFirstLastPara="1" wrap="square" lIns="0" tIns="0" rIns="0" bIns="0" anchor="b" anchorCtr="0">
            <a:noAutofit/>
          </a:bodyPr>
          <a:lstStyle>
            <a:lvl1pPr lvl="0" algn="l">
              <a:lnSpc>
                <a:spcPct val="130000"/>
              </a:lnSpc>
              <a:spcBef>
                <a:spcPts val="0"/>
              </a:spcBef>
              <a:spcAft>
                <a:spcPts val="0"/>
              </a:spcAft>
              <a:buClr>
                <a:schemeClr val="lt2"/>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8" name="Google Shape;168;p22"/>
          <p:cNvSpPr txBox="1">
            <a:spLocks noGrp="1"/>
          </p:cNvSpPr>
          <p:nvPr>
            <p:ph type="body" idx="1"/>
          </p:nvPr>
        </p:nvSpPr>
        <p:spPr>
          <a:xfrm>
            <a:off x="3575050" y="204789"/>
            <a:ext cx="4905375" cy="4023146"/>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dk1"/>
              </a:buClr>
              <a:buSzPts val="3200"/>
              <a:buNone/>
              <a:defRPr sz="3200"/>
            </a:lvl1pPr>
            <a:lvl2pPr marL="914400" lvl="1" indent="-228600" algn="l">
              <a:lnSpc>
                <a:spcPct val="62142"/>
              </a:lnSpc>
              <a:spcBef>
                <a:spcPts val="0"/>
              </a:spcBef>
              <a:spcAft>
                <a:spcPts val="0"/>
              </a:spcAft>
              <a:buClr>
                <a:schemeClr val="dk1"/>
              </a:buClr>
              <a:buSzPts val="2800"/>
              <a:buNone/>
              <a:defRPr sz="2800"/>
            </a:lvl2pPr>
            <a:lvl3pPr marL="1371600" lvl="2" indent="-358139" algn="l">
              <a:lnSpc>
                <a:spcPct val="72500"/>
              </a:lnSpc>
              <a:spcBef>
                <a:spcPts val="1400"/>
              </a:spcBef>
              <a:spcAft>
                <a:spcPts val="0"/>
              </a:spcAft>
              <a:buClr>
                <a:schemeClr val="dk1"/>
              </a:buClr>
              <a:buSzPts val="2040"/>
              <a:buFont typeface="Calibri"/>
              <a:buChar char="•"/>
              <a:defRPr sz="2400"/>
            </a:lvl3pPr>
            <a:lvl4pPr marL="1828800" lvl="3" indent="-336550" algn="l">
              <a:lnSpc>
                <a:spcPct val="87000"/>
              </a:lnSpc>
              <a:spcBef>
                <a:spcPts val="1400"/>
              </a:spcBef>
              <a:spcAft>
                <a:spcPts val="0"/>
              </a:spcAft>
              <a:buClr>
                <a:schemeClr val="dk1"/>
              </a:buClr>
              <a:buSzPts val="1700"/>
              <a:buFont typeface="Calibri"/>
              <a:buChar char="•"/>
              <a:defRPr sz="2000"/>
            </a:lvl4pPr>
            <a:lvl5pPr marL="2286000" lvl="4" indent="-336550" algn="l">
              <a:lnSpc>
                <a:spcPct val="87000"/>
              </a:lnSpc>
              <a:spcBef>
                <a:spcPts val="1400"/>
              </a:spcBef>
              <a:spcAft>
                <a:spcPts val="0"/>
              </a:spcAft>
              <a:buClr>
                <a:schemeClr val="dk1"/>
              </a:buClr>
              <a:buSzPts val="1700"/>
              <a:buFont typeface="Calibri"/>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169" name="Google Shape;169;p22"/>
          <p:cNvSpPr txBox="1">
            <a:spLocks noGrp="1"/>
          </p:cNvSpPr>
          <p:nvPr>
            <p:ph type="body" idx="2"/>
          </p:nvPr>
        </p:nvSpPr>
        <p:spPr>
          <a:xfrm>
            <a:off x="663575" y="1076327"/>
            <a:ext cx="2801939" cy="3164934"/>
          </a:xfrm>
          <a:prstGeom prst="rect">
            <a:avLst/>
          </a:prstGeom>
          <a:noFill/>
          <a:ln>
            <a:noFill/>
          </a:ln>
        </p:spPr>
        <p:txBody>
          <a:bodyPr spcFirstLastPara="1" wrap="square" lIns="0" tIns="0" rIns="0" bIns="0" anchor="t" anchorCtr="0">
            <a:noAutofit/>
          </a:bodyPr>
          <a:lstStyle>
            <a:lvl1pPr marL="457200" lvl="0" indent="-228600" algn="l">
              <a:lnSpc>
                <a:spcPct val="124285"/>
              </a:lnSpc>
              <a:spcBef>
                <a:spcPts val="0"/>
              </a:spcBef>
              <a:spcAft>
                <a:spcPts val="0"/>
              </a:spcAft>
              <a:buClr>
                <a:schemeClr val="dk1"/>
              </a:buClr>
              <a:buSzPts val="1400"/>
              <a:buNone/>
              <a:defRPr sz="1400"/>
            </a:lvl1pPr>
            <a:lvl2pPr marL="914400" lvl="1" indent="-228600" algn="l">
              <a:lnSpc>
                <a:spcPct val="145000"/>
              </a:lnSpc>
              <a:spcBef>
                <a:spcPts val="0"/>
              </a:spcBef>
              <a:spcAft>
                <a:spcPts val="0"/>
              </a:spcAft>
              <a:buClr>
                <a:schemeClr val="dk1"/>
              </a:buClr>
              <a:buSzPts val="1200"/>
              <a:buNone/>
              <a:defRPr sz="1200"/>
            </a:lvl2pPr>
            <a:lvl3pPr marL="1371600" lvl="2" indent="-228600" algn="l">
              <a:lnSpc>
                <a:spcPct val="174000"/>
              </a:lnSpc>
              <a:spcBef>
                <a:spcPts val="1400"/>
              </a:spcBef>
              <a:spcAft>
                <a:spcPts val="0"/>
              </a:spcAft>
              <a:buClr>
                <a:schemeClr val="dk1"/>
              </a:buClr>
              <a:buSzPts val="850"/>
              <a:buFont typeface="Calibri"/>
              <a:buNone/>
              <a:defRPr sz="1000"/>
            </a:lvl3pPr>
            <a:lvl4pPr marL="1828800" lvl="3" indent="-228600" algn="l">
              <a:lnSpc>
                <a:spcPct val="193333"/>
              </a:lnSpc>
              <a:spcBef>
                <a:spcPts val="1400"/>
              </a:spcBef>
              <a:spcAft>
                <a:spcPts val="0"/>
              </a:spcAft>
              <a:buClr>
                <a:schemeClr val="dk1"/>
              </a:buClr>
              <a:buSzPts val="765"/>
              <a:buFont typeface="Calibri"/>
              <a:buNone/>
              <a:defRPr sz="900"/>
            </a:lvl4pPr>
            <a:lvl5pPr marL="2286000" lvl="4" indent="-228600" algn="l">
              <a:lnSpc>
                <a:spcPct val="193333"/>
              </a:lnSpc>
              <a:spcBef>
                <a:spcPts val="1400"/>
              </a:spcBef>
              <a:spcAft>
                <a:spcPts val="0"/>
              </a:spcAft>
              <a:buClr>
                <a:schemeClr val="dk1"/>
              </a:buClr>
              <a:buSzPts val="765"/>
              <a:buFont typeface="Calibri"/>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70" name="Google Shape;170;p22"/>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1" name="Google Shape;171;p22"/>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2" name="Google Shape;172;p22"/>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73"/>
        <p:cNvGrpSpPr/>
        <p:nvPr/>
      </p:nvGrpSpPr>
      <p:grpSpPr>
        <a:xfrm>
          <a:off x="0" y="0"/>
          <a:ext cx="0" cy="0"/>
          <a:chOff x="0" y="0"/>
          <a:chExt cx="0" cy="0"/>
        </a:xfrm>
      </p:grpSpPr>
      <p:sp>
        <p:nvSpPr>
          <p:cNvPr id="174" name="Google Shape;174;p23"/>
          <p:cNvSpPr txBox="1">
            <a:spLocks noGrp="1"/>
          </p:cNvSpPr>
          <p:nvPr>
            <p:ph type="title"/>
          </p:nvPr>
        </p:nvSpPr>
        <p:spPr>
          <a:xfrm>
            <a:off x="663575" y="3600450"/>
            <a:ext cx="6932761" cy="425054"/>
          </a:xfrm>
          <a:prstGeom prst="rect">
            <a:avLst/>
          </a:prstGeom>
          <a:noFill/>
          <a:ln>
            <a:noFill/>
          </a:ln>
        </p:spPr>
        <p:txBody>
          <a:bodyPr spcFirstLastPara="1" wrap="square" lIns="0" tIns="0" rIns="0" bIns="0" anchor="b" anchorCtr="0">
            <a:noAutofit/>
          </a:bodyPr>
          <a:lstStyle>
            <a:lvl1pPr lvl="0" algn="l">
              <a:lnSpc>
                <a:spcPct val="130000"/>
              </a:lnSpc>
              <a:spcBef>
                <a:spcPts val="0"/>
              </a:spcBef>
              <a:spcAft>
                <a:spcPts val="0"/>
              </a:spcAft>
              <a:buClr>
                <a:schemeClr val="lt2"/>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5" name="Google Shape;175;p23"/>
          <p:cNvSpPr>
            <a:spLocks noGrp="1"/>
          </p:cNvSpPr>
          <p:nvPr>
            <p:ph type="pic" idx="2"/>
          </p:nvPr>
        </p:nvSpPr>
        <p:spPr>
          <a:xfrm>
            <a:off x="663575" y="459581"/>
            <a:ext cx="7816850" cy="3086100"/>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chemeClr val="dk1"/>
              </a:buClr>
              <a:buSzPts val="3200"/>
              <a:buFont typeface="Arial"/>
              <a:buNone/>
              <a:defRPr sz="3200" b="1" i="0" u="none" strike="noStrike" cap="none">
                <a:solidFill>
                  <a:schemeClr val="dk1"/>
                </a:solidFill>
                <a:latin typeface="Calibri"/>
                <a:ea typeface="Calibri"/>
                <a:cs typeface="Calibri"/>
                <a:sym typeface="Calibri"/>
              </a:defRPr>
            </a:lvl1pPr>
            <a:lvl2pPr marR="0" lvl="1" algn="l" rtl="0">
              <a:lnSpc>
                <a:spcPct val="62142"/>
              </a:lnSpc>
              <a:spcBef>
                <a:spcPts val="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72500"/>
              </a:lnSpc>
              <a:spcBef>
                <a:spcPts val="1400"/>
              </a:spcBef>
              <a:spcAft>
                <a:spcPts val="0"/>
              </a:spcAft>
              <a:buClr>
                <a:schemeClr val="dk1"/>
              </a:buClr>
              <a:buSzPts val="2040"/>
              <a:buFont typeface="Calibri"/>
              <a:buNone/>
              <a:defRPr sz="2400" b="0" i="0" u="none" strike="noStrike" cap="none">
                <a:solidFill>
                  <a:schemeClr val="dk1"/>
                </a:solidFill>
                <a:latin typeface="Calibri"/>
                <a:ea typeface="Calibri"/>
                <a:cs typeface="Calibri"/>
                <a:sym typeface="Calibri"/>
              </a:defRPr>
            </a:lvl3pPr>
            <a:lvl4pPr marR="0" lvl="3" algn="l" rtl="0">
              <a:lnSpc>
                <a:spcPct val="87000"/>
              </a:lnSpc>
              <a:spcBef>
                <a:spcPts val="1400"/>
              </a:spcBef>
              <a:spcAft>
                <a:spcPts val="0"/>
              </a:spcAft>
              <a:buClr>
                <a:schemeClr val="dk1"/>
              </a:buClr>
              <a:buSzPts val="1700"/>
              <a:buFont typeface="Calibri"/>
              <a:buNone/>
              <a:defRPr sz="2000" b="0" i="0" u="none" strike="noStrike" cap="none">
                <a:solidFill>
                  <a:schemeClr val="dk1"/>
                </a:solidFill>
                <a:latin typeface="Calibri"/>
                <a:ea typeface="Calibri"/>
                <a:cs typeface="Calibri"/>
                <a:sym typeface="Calibri"/>
              </a:defRPr>
            </a:lvl4pPr>
            <a:lvl5pPr marR="0" lvl="4" algn="l" rtl="0">
              <a:lnSpc>
                <a:spcPct val="87000"/>
              </a:lnSpc>
              <a:spcBef>
                <a:spcPts val="1400"/>
              </a:spcBef>
              <a:spcAft>
                <a:spcPts val="0"/>
              </a:spcAft>
              <a:buClr>
                <a:schemeClr val="dk1"/>
              </a:buClr>
              <a:buSzPts val="1700"/>
              <a:buFont typeface="Calibri"/>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76" name="Google Shape;176;p23"/>
          <p:cNvSpPr txBox="1">
            <a:spLocks noGrp="1"/>
          </p:cNvSpPr>
          <p:nvPr>
            <p:ph type="body" idx="1"/>
          </p:nvPr>
        </p:nvSpPr>
        <p:spPr>
          <a:xfrm>
            <a:off x="663575" y="4025503"/>
            <a:ext cx="6932761" cy="603647"/>
          </a:xfrm>
          <a:prstGeom prst="rect">
            <a:avLst/>
          </a:prstGeom>
          <a:noFill/>
          <a:ln>
            <a:noFill/>
          </a:ln>
        </p:spPr>
        <p:txBody>
          <a:bodyPr spcFirstLastPara="1" wrap="square" lIns="0" tIns="0" rIns="0" bIns="0" anchor="t" anchorCtr="0">
            <a:noAutofit/>
          </a:bodyPr>
          <a:lstStyle>
            <a:lvl1pPr marL="457200" lvl="0" indent="-228600" algn="l">
              <a:lnSpc>
                <a:spcPct val="124285"/>
              </a:lnSpc>
              <a:spcBef>
                <a:spcPts val="0"/>
              </a:spcBef>
              <a:spcAft>
                <a:spcPts val="0"/>
              </a:spcAft>
              <a:buClr>
                <a:schemeClr val="dk1"/>
              </a:buClr>
              <a:buSzPts val="1400"/>
              <a:buNone/>
              <a:defRPr sz="1400"/>
            </a:lvl1pPr>
            <a:lvl2pPr marL="914400" lvl="1" indent="-228600" algn="l">
              <a:lnSpc>
                <a:spcPct val="145000"/>
              </a:lnSpc>
              <a:spcBef>
                <a:spcPts val="0"/>
              </a:spcBef>
              <a:spcAft>
                <a:spcPts val="0"/>
              </a:spcAft>
              <a:buClr>
                <a:schemeClr val="dk1"/>
              </a:buClr>
              <a:buSzPts val="1200"/>
              <a:buNone/>
              <a:defRPr sz="1200"/>
            </a:lvl2pPr>
            <a:lvl3pPr marL="1371600" lvl="2" indent="-228600" algn="l">
              <a:lnSpc>
                <a:spcPct val="174000"/>
              </a:lnSpc>
              <a:spcBef>
                <a:spcPts val="1400"/>
              </a:spcBef>
              <a:spcAft>
                <a:spcPts val="0"/>
              </a:spcAft>
              <a:buClr>
                <a:schemeClr val="dk1"/>
              </a:buClr>
              <a:buSzPts val="850"/>
              <a:buFont typeface="Calibri"/>
              <a:buNone/>
              <a:defRPr sz="1000"/>
            </a:lvl3pPr>
            <a:lvl4pPr marL="1828800" lvl="3" indent="-228600" algn="l">
              <a:lnSpc>
                <a:spcPct val="193333"/>
              </a:lnSpc>
              <a:spcBef>
                <a:spcPts val="1400"/>
              </a:spcBef>
              <a:spcAft>
                <a:spcPts val="0"/>
              </a:spcAft>
              <a:buClr>
                <a:schemeClr val="dk1"/>
              </a:buClr>
              <a:buSzPts val="765"/>
              <a:buFont typeface="Calibri"/>
              <a:buNone/>
              <a:defRPr sz="900"/>
            </a:lvl4pPr>
            <a:lvl5pPr marL="2286000" lvl="4" indent="-228600" algn="l">
              <a:lnSpc>
                <a:spcPct val="193333"/>
              </a:lnSpc>
              <a:spcBef>
                <a:spcPts val="1400"/>
              </a:spcBef>
              <a:spcAft>
                <a:spcPts val="0"/>
              </a:spcAft>
              <a:buClr>
                <a:schemeClr val="dk1"/>
              </a:buClr>
              <a:buSzPts val="765"/>
              <a:buFont typeface="Calibri"/>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77" name="Google Shape;177;p23"/>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8" name="Google Shape;178;p23"/>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9" name="Google Shape;179;p23"/>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80"/>
        <p:cNvGrpSpPr/>
        <p:nvPr/>
      </p:nvGrpSpPr>
      <p:grpSpPr>
        <a:xfrm>
          <a:off x="0" y="0"/>
          <a:ext cx="0" cy="0"/>
          <a:chOff x="0" y="0"/>
          <a:chExt cx="0" cy="0"/>
        </a:xfrm>
      </p:grpSpPr>
      <p:sp>
        <p:nvSpPr>
          <p:cNvPr id="181" name="Google Shape;181;p24"/>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24"/>
          <p:cNvSpPr txBox="1">
            <a:spLocks noGrp="1"/>
          </p:cNvSpPr>
          <p:nvPr>
            <p:ph type="body" idx="1"/>
          </p:nvPr>
        </p:nvSpPr>
        <p:spPr>
          <a:xfrm rot="5400000">
            <a:off x="1989925" y="99249"/>
            <a:ext cx="3035299" cy="5688000"/>
          </a:xfrm>
          <a:prstGeom prst="rect">
            <a:avLst/>
          </a:prstGeom>
          <a:noFill/>
          <a:ln>
            <a:noFill/>
          </a:ln>
        </p:spPr>
        <p:txBody>
          <a:bodyPr spcFirstLastPara="1" wrap="square" lIns="0" tIns="0" rIns="0" bIns="0" anchor="t" anchorCtr="0">
            <a:noAutofit/>
          </a:bodyPr>
          <a:lstStyle>
            <a:lvl1pPr marL="457200" lvl="0" indent="-228600" algn="l">
              <a:lnSpc>
                <a:spcPct val="96666"/>
              </a:lnSpc>
              <a:spcBef>
                <a:spcPts val="0"/>
              </a:spcBef>
              <a:spcAft>
                <a:spcPts val="0"/>
              </a:spcAft>
              <a:buClr>
                <a:schemeClr val="dk1"/>
              </a:buClr>
              <a:buSzPts val="1800"/>
              <a:buNone/>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83" name="Google Shape;183;p24"/>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4" name="Google Shape;184;p24"/>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5" name="Google Shape;185;p24"/>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86"/>
        <p:cNvGrpSpPr/>
        <p:nvPr/>
      </p:nvGrpSpPr>
      <p:grpSpPr>
        <a:xfrm>
          <a:off x="0" y="0"/>
          <a:ext cx="0" cy="0"/>
          <a:chOff x="0" y="0"/>
          <a:chExt cx="0" cy="0"/>
        </a:xfrm>
      </p:grpSpPr>
      <p:sp>
        <p:nvSpPr>
          <p:cNvPr id="187" name="Google Shape;187;p25"/>
          <p:cNvSpPr txBox="1">
            <a:spLocks noGrp="1"/>
          </p:cNvSpPr>
          <p:nvPr>
            <p:ph type="title"/>
          </p:nvPr>
        </p:nvSpPr>
        <p:spPr>
          <a:xfrm rot="5400000">
            <a:off x="5360591" y="1474789"/>
            <a:ext cx="4388644" cy="1851025"/>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8" name="Google Shape;188;p25"/>
          <p:cNvSpPr txBox="1">
            <a:spLocks noGrp="1"/>
          </p:cNvSpPr>
          <p:nvPr>
            <p:ph type="body" idx="1"/>
          </p:nvPr>
        </p:nvSpPr>
        <p:spPr>
          <a:xfrm rot="5400000">
            <a:off x="1314846" y="-445294"/>
            <a:ext cx="4388644" cy="5691189"/>
          </a:xfrm>
          <a:prstGeom prst="rect">
            <a:avLst/>
          </a:prstGeom>
          <a:noFill/>
          <a:ln>
            <a:noFill/>
          </a:ln>
        </p:spPr>
        <p:txBody>
          <a:bodyPr spcFirstLastPara="1" wrap="square" lIns="0" tIns="0" rIns="0" bIns="0" anchor="t" anchorCtr="0">
            <a:noAutofit/>
          </a:bodyPr>
          <a:lstStyle>
            <a:lvl1pPr marL="457200" lvl="0" indent="-228600" algn="l">
              <a:lnSpc>
                <a:spcPct val="96666"/>
              </a:lnSpc>
              <a:spcBef>
                <a:spcPts val="0"/>
              </a:spcBef>
              <a:spcAft>
                <a:spcPts val="0"/>
              </a:spcAft>
              <a:buClr>
                <a:schemeClr val="dk1"/>
              </a:buClr>
              <a:buSzPts val="1800"/>
              <a:buNone/>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89" name="Google Shape;189;p25"/>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0" name="Google Shape;190;p25"/>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1" name="Google Shape;191;p25"/>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Title Slide">
  <p:cSld name="Title Slide">
    <p:bg>
      <p:bgPr>
        <a:solidFill>
          <a:schemeClr val="lt2"/>
        </a:solidFill>
        <a:effectLst/>
      </p:bgPr>
    </p:bg>
    <p:spTree>
      <p:nvGrpSpPr>
        <p:cNvPr id="1" name="Shape 199"/>
        <p:cNvGrpSpPr/>
        <p:nvPr/>
      </p:nvGrpSpPr>
      <p:grpSpPr>
        <a:xfrm>
          <a:off x="0" y="0"/>
          <a:ext cx="0" cy="0"/>
          <a:chOff x="0" y="0"/>
          <a:chExt cx="0" cy="0"/>
        </a:xfrm>
      </p:grpSpPr>
      <p:sp>
        <p:nvSpPr>
          <p:cNvPr id="200" name="Google Shape;200;p27"/>
          <p:cNvSpPr txBox="1">
            <a:spLocks noGrp="1"/>
          </p:cNvSpPr>
          <p:nvPr>
            <p:ph type="ctrTitle"/>
          </p:nvPr>
        </p:nvSpPr>
        <p:spPr>
          <a:xfrm>
            <a:off x="654050" y="1362053"/>
            <a:ext cx="7816800" cy="708300"/>
          </a:xfrm>
          <a:prstGeom prst="rect">
            <a:avLst/>
          </a:prstGeom>
          <a:noFill/>
          <a:ln>
            <a:noFill/>
          </a:ln>
        </p:spPr>
        <p:txBody>
          <a:bodyPr spcFirstLastPara="1" wrap="square" lIns="0" tIns="0" rIns="0" bIns="0" anchor="b" anchorCtr="0">
            <a:noAutofit/>
          </a:bodyPr>
          <a:lstStyle>
            <a:lvl1pPr lvl="0" algn="ctr" rtl="0">
              <a:lnSpc>
                <a:spcPct val="92465"/>
              </a:lnSpc>
              <a:spcBef>
                <a:spcPts val="0"/>
              </a:spcBef>
              <a:spcAft>
                <a:spcPts val="0"/>
              </a:spcAft>
              <a:buClr>
                <a:schemeClr val="dk2"/>
              </a:buClr>
              <a:buSzPts val="2920"/>
              <a:buFont typeface="Calibri"/>
              <a:buNone/>
              <a:defRPr sz="2920">
                <a:solidFill>
                  <a:schemeClr val="dk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01" name="Google Shape;201;p27"/>
          <p:cNvSpPr txBox="1">
            <a:spLocks noGrp="1"/>
          </p:cNvSpPr>
          <p:nvPr>
            <p:ph type="subTitle" idx="1"/>
          </p:nvPr>
        </p:nvSpPr>
        <p:spPr>
          <a:xfrm>
            <a:off x="663575" y="2180179"/>
            <a:ext cx="7816800" cy="252000"/>
          </a:xfrm>
          <a:prstGeom prst="rect">
            <a:avLst/>
          </a:prstGeom>
          <a:noFill/>
          <a:ln>
            <a:noFill/>
          </a:ln>
        </p:spPr>
        <p:txBody>
          <a:bodyPr spcFirstLastPara="1" wrap="square" lIns="0" tIns="0" rIns="0" bIns="0" anchor="t" anchorCtr="0">
            <a:noAutofit/>
          </a:bodyPr>
          <a:lstStyle>
            <a:lvl1pPr lvl="0" algn="ctr" rtl="0">
              <a:lnSpc>
                <a:spcPct val="108750"/>
              </a:lnSpc>
              <a:spcBef>
                <a:spcPts val="0"/>
              </a:spcBef>
              <a:spcAft>
                <a:spcPts val="0"/>
              </a:spcAft>
              <a:buClr>
                <a:schemeClr val="lt1"/>
              </a:buClr>
              <a:buSzPts val="1600"/>
              <a:buNone/>
              <a:defRPr b="0">
                <a:solidFill>
                  <a:schemeClr val="lt1"/>
                </a:solidFill>
              </a:defRPr>
            </a:lvl1pPr>
            <a:lvl2pPr lvl="1" algn="ctr" rtl="0">
              <a:lnSpc>
                <a:spcPct val="108750"/>
              </a:lnSpc>
              <a:spcBef>
                <a:spcPts val="0"/>
              </a:spcBef>
              <a:spcAft>
                <a:spcPts val="0"/>
              </a:spcAft>
              <a:buClr>
                <a:srgbClr val="888888"/>
              </a:buClr>
              <a:buSzPts val="1600"/>
              <a:buNone/>
              <a:defRPr>
                <a:solidFill>
                  <a:srgbClr val="888888"/>
                </a:solidFill>
              </a:defRPr>
            </a:lvl2pPr>
            <a:lvl3pPr lvl="2" algn="ctr" rtl="0">
              <a:lnSpc>
                <a:spcPct val="108750"/>
              </a:lnSpc>
              <a:spcBef>
                <a:spcPts val="1400"/>
              </a:spcBef>
              <a:spcAft>
                <a:spcPts val="0"/>
              </a:spcAft>
              <a:buClr>
                <a:srgbClr val="888888"/>
              </a:buClr>
              <a:buSzPts val="1360"/>
              <a:buFont typeface="Calibri"/>
              <a:buNone/>
              <a:defRPr>
                <a:solidFill>
                  <a:srgbClr val="888888"/>
                </a:solidFill>
              </a:defRPr>
            </a:lvl3pPr>
            <a:lvl4pPr lvl="3" algn="ctr" rtl="0">
              <a:lnSpc>
                <a:spcPct val="108750"/>
              </a:lnSpc>
              <a:spcBef>
                <a:spcPts val="1400"/>
              </a:spcBef>
              <a:spcAft>
                <a:spcPts val="0"/>
              </a:spcAft>
              <a:buClr>
                <a:srgbClr val="888888"/>
              </a:buClr>
              <a:buSzPts val="1360"/>
              <a:buFont typeface="Calibri"/>
              <a:buNone/>
              <a:defRPr>
                <a:solidFill>
                  <a:srgbClr val="888888"/>
                </a:solidFill>
              </a:defRPr>
            </a:lvl4pPr>
            <a:lvl5pPr lvl="4" algn="ctr" rtl="0">
              <a:lnSpc>
                <a:spcPct val="108750"/>
              </a:lnSpc>
              <a:spcBef>
                <a:spcPts val="1400"/>
              </a:spcBef>
              <a:spcAft>
                <a:spcPts val="0"/>
              </a:spcAft>
              <a:buClr>
                <a:srgbClr val="888888"/>
              </a:buClr>
              <a:buSzPts val="1360"/>
              <a:buFont typeface="Calibri"/>
              <a:buNone/>
              <a:defRPr>
                <a:solidFill>
                  <a:srgbClr val="888888"/>
                </a:solidFill>
              </a:defRPr>
            </a:lvl5pPr>
            <a:lvl6pPr lvl="5" algn="ctr" rtl="0">
              <a:spcBef>
                <a:spcPts val="400"/>
              </a:spcBef>
              <a:spcAft>
                <a:spcPts val="0"/>
              </a:spcAft>
              <a:buClr>
                <a:srgbClr val="888888"/>
              </a:buClr>
              <a:buSzPts val="2000"/>
              <a:buNone/>
              <a:defRPr>
                <a:solidFill>
                  <a:srgbClr val="888888"/>
                </a:solidFill>
              </a:defRPr>
            </a:lvl6pPr>
            <a:lvl7pPr lvl="6" algn="ctr" rtl="0">
              <a:spcBef>
                <a:spcPts val="400"/>
              </a:spcBef>
              <a:spcAft>
                <a:spcPts val="0"/>
              </a:spcAft>
              <a:buClr>
                <a:srgbClr val="888888"/>
              </a:buClr>
              <a:buSzPts val="2000"/>
              <a:buNone/>
              <a:defRPr>
                <a:solidFill>
                  <a:srgbClr val="888888"/>
                </a:solidFill>
              </a:defRPr>
            </a:lvl7pPr>
            <a:lvl8pPr lvl="7" algn="ctr" rtl="0">
              <a:spcBef>
                <a:spcPts val="400"/>
              </a:spcBef>
              <a:spcAft>
                <a:spcPts val="0"/>
              </a:spcAft>
              <a:buClr>
                <a:srgbClr val="888888"/>
              </a:buClr>
              <a:buSzPts val="2000"/>
              <a:buNone/>
              <a:defRPr>
                <a:solidFill>
                  <a:srgbClr val="888888"/>
                </a:solidFill>
              </a:defRPr>
            </a:lvl8pPr>
            <a:lvl9pPr lvl="8" algn="ctr" rtl="0">
              <a:spcBef>
                <a:spcPts val="400"/>
              </a:spcBef>
              <a:spcAft>
                <a:spcPts val="0"/>
              </a:spcAft>
              <a:buClr>
                <a:srgbClr val="888888"/>
              </a:buClr>
              <a:buSzPts val="2000"/>
              <a:buNone/>
              <a:defRPr>
                <a:solidFill>
                  <a:srgbClr val="888888"/>
                </a:solidFill>
              </a:defRPr>
            </a:lvl9pPr>
          </a:lstStyle>
          <a:p>
            <a:endParaRPr/>
          </a:p>
        </p:txBody>
      </p:sp>
      <p:sp>
        <p:nvSpPr>
          <p:cNvPr id="202" name="Google Shape;202;p27"/>
          <p:cNvSpPr txBox="1">
            <a:spLocks noGrp="1"/>
          </p:cNvSpPr>
          <p:nvPr>
            <p:ph type="dt" idx="10"/>
          </p:nvPr>
        </p:nvSpPr>
        <p:spPr>
          <a:xfrm>
            <a:off x="663575" y="4858053"/>
            <a:ext cx="2012700" cy="1485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solidFill>
                  <a:schemeClr val="lt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03" name="Google Shape;203;p27"/>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rtl="0">
              <a:spcBef>
                <a:spcPts val="0"/>
              </a:spcBef>
              <a:spcAft>
                <a:spcPts val="0"/>
              </a:spcAft>
              <a:buSzPts val="1400"/>
              <a:buNone/>
              <a:defRPr>
                <a:solidFill>
                  <a:schemeClr val="lt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04" name="Google Shape;204;p27"/>
          <p:cNvSpPr txBox="1">
            <a:spLocks noGrp="1"/>
          </p:cNvSpPr>
          <p:nvPr>
            <p:ph type="sldNum" idx="12"/>
          </p:nvPr>
        </p:nvSpPr>
        <p:spPr>
          <a:xfrm>
            <a:off x="6470848" y="4858053"/>
            <a:ext cx="2009700" cy="148500"/>
          </a:xfrm>
          <a:prstGeom prst="rect">
            <a:avLst/>
          </a:prstGeom>
          <a:noFill/>
          <a:ln>
            <a:noFill/>
          </a:ln>
        </p:spPr>
        <p:txBody>
          <a:bodyPr spcFirstLastPara="1" wrap="square" lIns="0" tIns="0" rIns="0" bIns="0" anchor="t" anchorCtr="0">
            <a:noAutofit/>
          </a:bodyPr>
          <a:lstStyle>
            <a:lvl1pPr marL="0" lvl="0" indent="0" algn="r" rtl="0">
              <a:spcBef>
                <a:spcPts val="0"/>
              </a:spcBef>
              <a:buNone/>
              <a:defRPr sz="800" b="0" i="0" u="none" strike="noStrike" cap="none">
                <a:solidFill>
                  <a:schemeClr val="lt1"/>
                </a:solidFill>
                <a:latin typeface="Calibri"/>
                <a:ea typeface="Calibri"/>
                <a:cs typeface="Calibri"/>
                <a:sym typeface="Calibri"/>
              </a:defRPr>
            </a:lvl1pPr>
            <a:lvl2pPr marL="0" lvl="1" indent="0" algn="r" rtl="0">
              <a:spcBef>
                <a:spcPts val="0"/>
              </a:spcBef>
              <a:buNone/>
              <a:defRPr sz="800" b="0" i="0" u="none" strike="noStrike" cap="none">
                <a:solidFill>
                  <a:schemeClr val="lt1"/>
                </a:solidFill>
                <a:latin typeface="Calibri"/>
                <a:ea typeface="Calibri"/>
                <a:cs typeface="Calibri"/>
                <a:sym typeface="Calibri"/>
              </a:defRPr>
            </a:lvl2pPr>
            <a:lvl3pPr marL="0" lvl="2" indent="0" algn="r" rtl="0">
              <a:spcBef>
                <a:spcPts val="0"/>
              </a:spcBef>
              <a:buNone/>
              <a:defRPr sz="800" b="0" i="0" u="none" strike="noStrike" cap="none">
                <a:solidFill>
                  <a:schemeClr val="lt1"/>
                </a:solidFill>
                <a:latin typeface="Calibri"/>
                <a:ea typeface="Calibri"/>
                <a:cs typeface="Calibri"/>
                <a:sym typeface="Calibri"/>
              </a:defRPr>
            </a:lvl3pPr>
            <a:lvl4pPr marL="0" lvl="3" indent="0" algn="r" rtl="0">
              <a:spcBef>
                <a:spcPts val="0"/>
              </a:spcBef>
              <a:buNone/>
              <a:defRPr sz="800" b="0" i="0" u="none" strike="noStrike" cap="none">
                <a:solidFill>
                  <a:schemeClr val="lt1"/>
                </a:solidFill>
                <a:latin typeface="Calibri"/>
                <a:ea typeface="Calibri"/>
                <a:cs typeface="Calibri"/>
                <a:sym typeface="Calibri"/>
              </a:defRPr>
            </a:lvl4pPr>
            <a:lvl5pPr marL="0" lvl="4" indent="0" algn="r" rtl="0">
              <a:spcBef>
                <a:spcPts val="0"/>
              </a:spcBef>
              <a:buNone/>
              <a:defRPr sz="800" b="0" i="0" u="none" strike="noStrike" cap="none">
                <a:solidFill>
                  <a:schemeClr val="lt1"/>
                </a:solidFill>
                <a:latin typeface="Calibri"/>
                <a:ea typeface="Calibri"/>
                <a:cs typeface="Calibri"/>
                <a:sym typeface="Calibri"/>
              </a:defRPr>
            </a:lvl5pPr>
            <a:lvl6pPr marL="0" lvl="5" indent="0" algn="r" rtl="0">
              <a:spcBef>
                <a:spcPts val="0"/>
              </a:spcBef>
              <a:buNone/>
              <a:defRPr sz="800" b="0" i="0" u="none" strike="noStrike" cap="none">
                <a:solidFill>
                  <a:schemeClr val="lt1"/>
                </a:solidFill>
                <a:latin typeface="Calibri"/>
                <a:ea typeface="Calibri"/>
                <a:cs typeface="Calibri"/>
                <a:sym typeface="Calibri"/>
              </a:defRPr>
            </a:lvl6pPr>
            <a:lvl7pPr marL="0" lvl="6" indent="0" algn="r" rtl="0">
              <a:spcBef>
                <a:spcPts val="0"/>
              </a:spcBef>
              <a:buNone/>
              <a:defRPr sz="800" b="0" i="0" u="none" strike="noStrike" cap="none">
                <a:solidFill>
                  <a:schemeClr val="lt1"/>
                </a:solidFill>
                <a:latin typeface="Calibri"/>
                <a:ea typeface="Calibri"/>
                <a:cs typeface="Calibri"/>
                <a:sym typeface="Calibri"/>
              </a:defRPr>
            </a:lvl7pPr>
            <a:lvl8pPr marL="0" lvl="7" indent="0" algn="r" rtl="0">
              <a:spcBef>
                <a:spcPts val="0"/>
              </a:spcBef>
              <a:buNone/>
              <a:defRPr sz="800" b="0" i="0" u="none" strike="noStrike" cap="none">
                <a:solidFill>
                  <a:schemeClr val="lt1"/>
                </a:solidFill>
                <a:latin typeface="Calibri"/>
                <a:ea typeface="Calibri"/>
                <a:cs typeface="Calibri"/>
                <a:sym typeface="Calibri"/>
              </a:defRPr>
            </a:lvl8pPr>
            <a:lvl9pPr marL="0" lvl="8" indent="0" algn="r" rtl="0">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205" name="Google Shape;205;p27"/>
          <p:cNvSpPr txBox="1">
            <a:spLocks noGrp="1"/>
          </p:cNvSpPr>
          <p:nvPr>
            <p:ph type="body" idx="2"/>
          </p:nvPr>
        </p:nvSpPr>
        <p:spPr>
          <a:xfrm>
            <a:off x="2987824" y="2466409"/>
            <a:ext cx="3168600" cy="154800"/>
          </a:xfrm>
          <a:prstGeom prst="rect">
            <a:avLst/>
          </a:prstGeom>
          <a:noFill/>
          <a:ln>
            <a:noFill/>
          </a:ln>
        </p:spPr>
        <p:txBody>
          <a:bodyPr spcFirstLastPara="1" wrap="square" lIns="0" tIns="0" rIns="0" bIns="0" anchor="t" anchorCtr="0">
            <a:noAutofit/>
          </a:bodyPr>
          <a:lstStyle>
            <a:lvl1pPr marL="457200" lvl="0" indent="-228600" algn="ctr" rtl="0">
              <a:lnSpc>
                <a:spcPct val="100000"/>
              </a:lnSpc>
              <a:spcBef>
                <a:spcPts val="0"/>
              </a:spcBef>
              <a:spcAft>
                <a:spcPts val="0"/>
              </a:spcAft>
              <a:buClr>
                <a:schemeClr val="lt1"/>
              </a:buClr>
              <a:buSzPts val="1000"/>
              <a:buNone/>
              <a:defRPr sz="1000" b="0">
                <a:solidFill>
                  <a:schemeClr val="lt1"/>
                </a:solidFill>
              </a:defRPr>
            </a:lvl1pPr>
            <a:lvl2pPr marL="914400" lvl="1" indent="-228600" algn="l" rtl="0">
              <a:lnSpc>
                <a:spcPct val="96666"/>
              </a:lnSpc>
              <a:spcBef>
                <a:spcPts val="0"/>
              </a:spcBef>
              <a:spcAft>
                <a:spcPts val="0"/>
              </a:spcAft>
              <a:buClr>
                <a:schemeClr val="dk1"/>
              </a:buClr>
              <a:buSzPts val="1800"/>
              <a:buNone/>
              <a:defRPr/>
            </a:lvl2pPr>
            <a:lvl3pPr marL="1371600" lvl="2" indent="-325755" algn="l" rtl="0">
              <a:lnSpc>
                <a:spcPct val="96666"/>
              </a:lnSpc>
              <a:spcBef>
                <a:spcPts val="1400"/>
              </a:spcBef>
              <a:spcAft>
                <a:spcPts val="0"/>
              </a:spcAft>
              <a:buClr>
                <a:schemeClr val="dk1"/>
              </a:buClr>
              <a:buSzPts val="1530"/>
              <a:buChar char="•"/>
              <a:defRPr/>
            </a:lvl3pPr>
            <a:lvl4pPr marL="1828800" lvl="3" indent="-325755" algn="l" rtl="0">
              <a:lnSpc>
                <a:spcPct val="96666"/>
              </a:lnSpc>
              <a:spcBef>
                <a:spcPts val="1400"/>
              </a:spcBef>
              <a:spcAft>
                <a:spcPts val="0"/>
              </a:spcAft>
              <a:buClr>
                <a:schemeClr val="dk1"/>
              </a:buClr>
              <a:buSzPts val="1530"/>
              <a:buChar char="•"/>
              <a:defRPr/>
            </a:lvl4pPr>
            <a:lvl5pPr marL="2286000" lvl="4" indent="-325754" algn="l" rtl="0">
              <a:lnSpc>
                <a:spcPct val="96666"/>
              </a:lnSpc>
              <a:spcBef>
                <a:spcPts val="1400"/>
              </a:spcBef>
              <a:spcAft>
                <a:spcPts val="0"/>
              </a:spcAft>
              <a:buClr>
                <a:schemeClr val="dk1"/>
              </a:buClr>
              <a:buSzPts val="1530"/>
              <a:buChar char="•"/>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
        <p:nvSpPr>
          <p:cNvPr id="206" name="Google Shape;206;p27"/>
          <p:cNvSpPr txBox="1">
            <a:spLocks noGrp="1"/>
          </p:cNvSpPr>
          <p:nvPr>
            <p:ph type="body" idx="3"/>
          </p:nvPr>
        </p:nvSpPr>
        <p:spPr>
          <a:xfrm>
            <a:off x="3815556" y="2624710"/>
            <a:ext cx="1512900" cy="144000"/>
          </a:xfrm>
          <a:prstGeom prst="rect">
            <a:avLst/>
          </a:prstGeom>
          <a:noFill/>
          <a:ln>
            <a:noFill/>
          </a:ln>
        </p:spPr>
        <p:txBody>
          <a:bodyPr spcFirstLastPara="1" wrap="square" lIns="0" tIns="0" rIns="0" bIns="0" anchor="t" anchorCtr="0">
            <a:noAutofit/>
          </a:bodyPr>
          <a:lstStyle>
            <a:lvl1pPr marL="457200" lvl="0" indent="-228600" algn="ctr" rtl="0">
              <a:lnSpc>
                <a:spcPct val="100000"/>
              </a:lnSpc>
              <a:spcBef>
                <a:spcPts val="0"/>
              </a:spcBef>
              <a:spcAft>
                <a:spcPts val="0"/>
              </a:spcAft>
              <a:buClr>
                <a:schemeClr val="lt1"/>
              </a:buClr>
              <a:buSzPts val="1000"/>
              <a:buNone/>
              <a:defRPr sz="1000">
                <a:solidFill>
                  <a:schemeClr val="lt1"/>
                </a:solidFill>
              </a:defRPr>
            </a:lvl1pPr>
            <a:lvl2pPr marL="914400" lvl="1" indent="-228600" algn="l" rtl="0">
              <a:lnSpc>
                <a:spcPct val="96666"/>
              </a:lnSpc>
              <a:spcBef>
                <a:spcPts val="0"/>
              </a:spcBef>
              <a:spcAft>
                <a:spcPts val="0"/>
              </a:spcAft>
              <a:buClr>
                <a:schemeClr val="dk1"/>
              </a:buClr>
              <a:buSzPts val="1800"/>
              <a:buNone/>
              <a:defRPr/>
            </a:lvl2pPr>
            <a:lvl3pPr marL="1371600" lvl="2" indent="-325755" algn="l" rtl="0">
              <a:lnSpc>
                <a:spcPct val="96666"/>
              </a:lnSpc>
              <a:spcBef>
                <a:spcPts val="1400"/>
              </a:spcBef>
              <a:spcAft>
                <a:spcPts val="0"/>
              </a:spcAft>
              <a:buClr>
                <a:schemeClr val="dk1"/>
              </a:buClr>
              <a:buSzPts val="1530"/>
              <a:buChar char="•"/>
              <a:defRPr/>
            </a:lvl3pPr>
            <a:lvl4pPr marL="1828800" lvl="3" indent="-325755" algn="l" rtl="0">
              <a:lnSpc>
                <a:spcPct val="96666"/>
              </a:lnSpc>
              <a:spcBef>
                <a:spcPts val="1400"/>
              </a:spcBef>
              <a:spcAft>
                <a:spcPts val="0"/>
              </a:spcAft>
              <a:buClr>
                <a:schemeClr val="dk1"/>
              </a:buClr>
              <a:buSzPts val="1530"/>
              <a:buChar char="•"/>
              <a:defRPr/>
            </a:lvl4pPr>
            <a:lvl5pPr marL="2286000" lvl="4" indent="-325754" algn="l" rtl="0">
              <a:lnSpc>
                <a:spcPct val="96666"/>
              </a:lnSpc>
              <a:spcBef>
                <a:spcPts val="1400"/>
              </a:spcBef>
              <a:spcAft>
                <a:spcPts val="0"/>
              </a:spcAft>
              <a:buClr>
                <a:schemeClr val="dk1"/>
              </a:buClr>
              <a:buSzPts val="1530"/>
              <a:buChar char="•"/>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pic>
        <p:nvPicPr>
          <p:cNvPr id="207" name="Google Shape;207;p27"/>
          <p:cNvPicPr preferRelativeResize="0"/>
          <p:nvPr/>
        </p:nvPicPr>
        <p:blipFill rotWithShape="1">
          <a:blip r:embed="rId2">
            <a:alphaModFix/>
          </a:blip>
          <a:srcRect/>
          <a:stretch/>
        </p:blipFill>
        <p:spPr>
          <a:xfrm>
            <a:off x="0" y="3452211"/>
            <a:ext cx="9144000" cy="909637"/>
          </a:xfrm>
          <a:prstGeom prst="rect">
            <a:avLst/>
          </a:prstGeom>
          <a:noFill/>
          <a:ln>
            <a:noFill/>
          </a:ln>
        </p:spPr>
      </p:pic>
      <p:pic>
        <p:nvPicPr>
          <p:cNvPr id="208" name="Google Shape;208;p27"/>
          <p:cNvPicPr preferRelativeResize="0"/>
          <p:nvPr/>
        </p:nvPicPr>
        <p:blipFill rotWithShape="1">
          <a:blip r:embed="rId3">
            <a:alphaModFix/>
          </a:blip>
          <a:srcRect/>
          <a:stretch/>
        </p:blipFill>
        <p:spPr>
          <a:xfrm>
            <a:off x="3114472" y="330098"/>
            <a:ext cx="2915055" cy="639000"/>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Divider Green Humanist Figure" type="secHead">
  <p:cSld name="SECTION_HEADER">
    <p:bg>
      <p:bgPr>
        <a:solidFill>
          <a:schemeClr val="dk2"/>
        </a:solidFill>
        <a:effectLst/>
      </p:bgPr>
    </p:bg>
    <p:spTree>
      <p:nvGrpSpPr>
        <p:cNvPr id="1" name="Shape 209"/>
        <p:cNvGrpSpPr/>
        <p:nvPr/>
      </p:nvGrpSpPr>
      <p:grpSpPr>
        <a:xfrm>
          <a:off x="0" y="0"/>
          <a:ext cx="0" cy="0"/>
          <a:chOff x="0" y="0"/>
          <a:chExt cx="0" cy="0"/>
        </a:xfrm>
      </p:grpSpPr>
      <p:sp>
        <p:nvSpPr>
          <p:cNvPr id="210" name="Google Shape;210;p28"/>
          <p:cNvSpPr txBox="1">
            <a:spLocks noGrp="1"/>
          </p:cNvSpPr>
          <p:nvPr>
            <p:ph type="title"/>
          </p:nvPr>
        </p:nvSpPr>
        <p:spPr>
          <a:xfrm>
            <a:off x="663575" y="1330191"/>
            <a:ext cx="7816800" cy="762000"/>
          </a:xfrm>
          <a:prstGeom prst="rect">
            <a:avLst/>
          </a:prstGeom>
          <a:noFill/>
          <a:ln>
            <a:noFill/>
          </a:ln>
        </p:spPr>
        <p:txBody>
          <a:bodyPr spcFirstLastPara="1" wrap="square" lIns="0" tIns="0" rIns="0" bIns="0" anchor="b" anchorCtr="0">
            <a:noAutofit/>
          </a:bodyPr>
          <a:lstStyle>
            <a:lvl1pPr lvl="0" algn="ctr" rtl="0">
              <a:lnSpc>
                <a:spcPct val="100000"/>
              </a:lnSpc>
              <a:spcBef>
                <a:spcPts val="0"/>
              </a:spcBef>
              <a:spcAft>
                <a:spcPts val="0"/>
              </a:spcAft>
              <a:buClr>
                <a:schemeClr val="lt2"/>
              </a:buClr>
              <a:buSzPts val="2920"/>
              <a:buFont typeface="Calibri"/>
              <a:buNone/>
              <a:defRPr sz="2920" b="1" cap="none"/>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11" name="Google Shape;211;p28"/>
          <p:cNvSpPr txBox="1">
            <a:spLocks noGrp="1"/>
          </p:cNvSpPr>
          <p:nvPr>
            <p:ph type="body" idx="1"/>
          </p:nvPr>
        </p:nvSpPr>
        <p:spPr>
          <a:xfrm>
            <a:off x="663574" y="2192735"/>
            <a:ext cx="7816800" cy="679800"/>
          </a:xfrm>
          <a:prstGeom prst="rect">
            <a:avLst/>
          </a:prstGeom>
          <a:noFill/>
          <a:ln>
            <a:noFill/>
          </a:ln>
        </p:spPr>
        <p:txBody>
          <a:bodyPr spcFirstLastPara="1" wrap="square" lIns="0" tIns="0" rIns="0" bIns="0" anchor="t" anchorCtr="0">
            <a:noAutofit/>
          </a:bodyPr>
          <a:lstStyle>
            <a:lvl1pPr marL="457200" lvl="0" indent="-228600" algn="ctr" rtl="0">
              <a:lnSpc>
                <a:spcPct val="108750"/>
              </a:lnSpc>
              <a:spcBef>
                <a:spcPts val="0"/>
              </a:spcBef>
              <a:spcAft>
                <a:spcPts val="0"/>
              </a:spcAft>
              <a:buClr>
                <a:schemeClr val="lt2"/>
              </a:buClr>
              <a:buSzPts val="1600"/>
              <a:buNone/>
              <a:defRPr sz="1600" b="0">
                <a:solidFill>
                  <a:schemeClr val="lt2"/>
                </a:solidFill>
              </a:defRPr>
            </a:lvl1pPr>
            <a:lvl2pPr marL="914400" lvl="1" indent="-228600" algn="l" rtl="0">
              <a:lnSpc>
                <a:spcPct val="96666"/>
              </a:lnSpc>
              <a:spcBef>
                <a:spcPts val="0"/>
              </a:spcBef>
              <a:spcAft>
                <a:spcPts val="0"/>
              </a:spcAft>
              <a:buClr>
                <a:srgbClr val="888888"/>
              </a:buClr>
              <a:buSzPts val="1800"/>
              <a:buNone/>
              <a:defRPr sz="1800">
                <a:solidFill>
                  <a:srgbClr val="888888"/>
                </a:solidFill>
              </a:defRPr>
            </a:lvl2pPr>
            <a:lvl3pPr marL="1371600" lvl="2" indent="-228600" algn="l" rtl="0">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rtl="0">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rtl="0">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rtl="0">
              <a:spcBef>
                <a:spcPts val="280"/>
              </a:spcBef>
              <a:spcAft>
                <a:spcPts val="0"/>
              </a:spcAft>
              <a:buClr>
                <a:srgbClr val="888888"/>
              </a:buClr>
              <a:buSzPts val="1400"/>
              <a:buNone/>
              <a:defRPr sz="1400">
                <a:solidFill>
                  <a:srgbClr val="888888"/>
                </a:solidFill>
              </a:defRPr>
            </a:lvl6pPr>
            <a:lvl7pPr marL="3200400" lvl="6" indent="-228600" algn="l" rtl="0">
              <a:spcBef>
                <a:spcPts val="280"/>
              </a:spcBef>
              <a:spcAft>
                <a:spcPts val="0"/>
              </a:spcAft>
              <a:buClr>
                <a:srgbClr val="888888"/>
              </a:buClr>
              <a:buSzPts val="1400"/>
              <a:buNone/>
              <a:defRPr sz="1400">
                <a:solidFill>
                  <a:srgbClr val="888888"/>
                </a:solidFill>
              </a:defRPr>
            </a:lvl7pPr>
            <a:lvl8pPr marL="3657600" lvl="7" indent="-228600" algn="l" rtl="0">
              <a:spcBef>
                <a:spcPts val="280"/>
              </a:spcBef>
              <a:spcAft>
                <a:spcPts val="0"/>
              </a:spcAft>
              <a:buClr>
                <a:srgbClr val="888888"/>
              </a:buClr>
              <a:buSzPts val="1400"/>
              <a:buNone/>
              <a:defRPr sz="1400">
                <a:solidFill>
                  <a:srgbClr val="888888"/>
                </a:solidFill>
              </a:defRPr>
            </a:lvl8pPr>
            <a:lvl9pPr marL="4114800" lvl="8" indent="-228600" algn="l" rtl="0">
              <a:spcBef>
                <a:spcPts val="280"/>
              </a:spcBef>
              <a:spcAft>
                <a:spcPts val="0"/>
              </a:spcAft>
              <a:buClr>
                <a:srgbClr val="888888"/>
              </a:buClr>
              <a:buSzPts val="1400"/>
              <a:buNone/>
              <a:defRPr sz="1400">
                <a:solidFill>
                  <a:srgbClr val="888888"/>
                </a:solidFill>
              </a:defRPr>
            </a:lvl9pPr>
          </a:lstStyle>
          <a:p>
            <a:endParaRPr/>
          </a:p>
        </p:txBody>
      </p:sp>
      <p:sp>
        <p:nvSpPr>
          <p:cNvPr id="212" name="Google Shape;212;p28"/>
          <p:cNvSpPr txBox="1">
            <a:spLocks noGrp="1"/>
          </p:cNvSpPr>
          <p:nvPr>
            <p:ph type="dt" idx="10"/>
          </p:nvPr>
        </p:nvSpPr>
        <p:spPr>
          <a:xfrm>
            <a:off x="663575" y="4858053"/>
            <a:ext cx="2012700" cy="1485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13" name="Google Shape;213;p28"/>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14" name="Google Shape;214;p28"/>
          <p:cNvSpPr txBox="1">
            <a:spLocks noGrp="1"/>
          </p:cNvSpPr>
          <p:nvPr>
            <p:ph type="sldNum" idx="12"/>
          </p:nvPr>
        </p:nvSpPr>
        <p:spPr>
          <a:xfrm>
            <a:off x="6470848" y="4858053"/>
            <a:ext cx="2009700" cy="148500"/>
          </a:xfrm>
          <a:prstGeom prst="rect">
            <a:avLst/>
          </a:prstGeom>
          <a:noFill/>
          <a:ln>
            <a:noFill/>
          </a:ln>
        </p:spPr>
        <p:txBody>
          <a:bodyPr spcFirstLastPara="1" wrap="square" lIns="0" tIns="0" rIns="0" bIns="0" anchor="t"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215" name="Google Shape;215;p28"/>
          <p:cNvPicPr preferRelativeResize="0"/>
          <p:nvPr/>
        </p:nvPicPr>
        <p:blipFill rotWithShape="1">
          <a:blip r:embed="rId2">
            <a:alphaModFix/>
          </a:blip>
          <a:srcRect/>
          <a:stretch/>
        </p:blipFill>
        <p:spPr>
          <a:xfrm>
            <a:off x="0" y="4324535"/>
            <a:ext cx="9143998" cy="704621"/>
          </a:xfrm>
          <a:prstGeom prst="rect">
            <a:avLst/>
          </a:prstGeom>
          <a:noFill/>
          <a:ln>
            <a:noFill/>
          </a:ln>
        </p:spPr>
      </p:pic>
      <p:pic>
        <p:nvPicPr>
          <p:cNvPr id="216" name="Google Shape;216;p28"/>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Divider Green Speech Bubbles">
  <p:cSld name="Divider Green Speech Bubbles">
    <p:bg>
      <p:bgPr>
        <a:solidFill>
          <a:schemeClr val="dk2"/>
        </a:solidFill>
        <a:effectLst/>
      </p:bgPr>
    </p:bg>
    <p:spTree>
      <p:nvGrpSpPr>
        <p:cNvPr id="1" name="Shape 217"/>
        <p:cNvGrpSpPr/>
        <p:nvPr/>
      </p:nvGrpSpPr>
      <p:grpSpPr>
        <a:xfrm>
          <a:off x="0" y="0"/>
          <a:ext cx="0" cy="0"/>
          <a:chOff x="0" y="0"/>
          <a:chExt cx="0" cy="0"/>
        </a:xfrm>
      </p:grpSpPr>
      <p:sp>
        <p:nvSpPr>
          <p:cNvPr id="218" name="Google Shape;218;p29"/>
          <p:cNvSpPr txBox="1">
            <a:spLocks noGrp="1"/>
          </p:cNvSpPr>
          <p:nvPr>
            <p:ph type="title"/>
          </p:nvPr>
        </p:nvSpPr>
        <p:spPr>
          <a:xfrm>
            <a:off x="663575" y="1330191"/>
            <a:ext cx="7816800" cy="762000"/>
          </a:xfrm>
          <a:prstGeom prst="rect">
            <a:avLst/>
          </a:prstGeom>
          <a:noFill/>
          <a:ln>
            <a:noFill/>
          </a:ln>
        </p:spPr>
        <p:txBody>
          <a:bodyPr spcFirstLastPara="1" wrap="square" lIns="0" tIns="0" rIns="0" bIns="0" anchor="b" anchorCtr="0">
            <a:noAutofit/>
          </a:bodyPr>
          <a:lstStyle>
            <a:lvl1pPr lvl="0" algn="ctr" rtl="0">
              <a:lnSpc>
                <a:spcPct val="100000"/>
              </a:lnSpc>
              <a:spcBef>
                <a:spcPts val="0"/>
              </a:spcBef>
              <a:spcAft>
                <a:spcPts val="0"/>
              </a:spcAft>
              <a:buClr>
                <a:schemeClr val="lt2"/>
              </a:buClr>
              <a:buSzPts val="2920"/>
              <a:buFont typeface="Calibri"/>
              <a:buNone/>
              <a:defRPr sz="2920" b="1" cap="none"/>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19" name="Google Shape;219;p29"/>
          <p:cNvSpPr txBox="1">
            <a:spLocks noGrp="1"/>
          </p:cNvSpPr>
          <p:nvPr>
            <p:ph type="body" idx="1"/>
          </p:nvPr>
        </p:nvSpPr>
        <p:spPr>
          <a:xfrm>
            <a:off x="663574" y="2192735"/>
            <a:ext cx="7816800" cy="679800"/>
          </a:xfrm>
          <a:prstGeom prst="rect">
            <a:avLst/>
          </a:prstGeom>
          <a:noFill/>
          <a:ln>
            <a:noFill/>
          </a:ln>
        </p:spPr>
        <p:txBody>
          <a:bodyPr spcFirstLastPara="1" wrap="square" lIns="0" tIns="0" rIns="0" bIns="0" anchor="t" anchorCtr="0">
            <a:noAutofit/>
          </a:bodyPr>
          <a:lstStyle>
            <a:lvl1pPr marL="457200" lvl="0" indent="-228600" algn="ctr" rtl="0">
              <a:lnSpc>
                <a:spcPct val="108750"/>
              </a:lnSpc>
              <a:spcBef>
                <a:spcPts val="0"/>
              </a:spcBef>
              <a:spcAft>
                <a:spcPts val="0"/>
              </a:spcAft>
              <a:buClr>
                <a:schemeClr val="lt2"/>
              </a:buClr>
              <a:buSzPts val="1600"/>
              <a:buNone/>
              <a:defRPr sz="1600" b="0">
                <a:solidFill>
                  <a:schemeClr val="lt2"/>
                </a:solidFill>
              </a:defRPr>
            </a:lvl1pPr>
            <a:lvl2pPr marL="914400" lvl="1" indent="-228600" algn="l" rtl="0">
              <a:lnSpc>
                <a:spcPct val="96666"/>
              </a:lnSpc>
              <a:spcBef>
                <a:spcPts val="0"/>
              </a:spcBef>
              <a:spcAft>
                <a:spcPts val="0"/>
              </a:spcAft>
              <a:buClr>
                <a:srgbClr val="888888"/>
              </a:buClr>
              <a:buSzPts val="1800"/>
              <a:buNone/>
              <a:defRPr sz="1800">
                <a:solidFill>
                  <a:srgbClr val="888888"/>
                </a:solidFill>
              </a:defRPr>
            </a:lvl2pPr>
            <a:lvl3pPr marL="1371600" lvl="2" indent="-228600" algn="l" rtl="0">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rtl="0">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rtl="0">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rtl="0">
              <a:spcBef>
                <a:spcPts val="280"/>
              </a:spcBef>
              <a:spcAft>
                <a:spcPts val="0"/>
              </a:spcAft>
              <a:buClr>
                <a:srgbClr val="888888"/>
              </a:buClr>
              <a:buSzPts val="1400"/>
              <a:buNone/>
              <a:defRPr sz="1400">
                <a:solidFill>
                  <a:srgbClr val="888888"/>
                </a:solidFill>
              </a:defRPr>
            </a:lvl6pPr>
            <a:lvl7pPr marL="3200400" lvl="6" indent="-228600" algn="l" rtl="0">
              <a:spcBef>
                <a:spcPts val="280"/>
              </a:spcBef>
              <a:spcAft>
                <a:spcPts val="0"/>
              </a:spcAft>
              <a:buClr>
                <a:srgbClr val="888888"/>
              </a:buClr>
              <a:buSzPts val="1400"/>
              <a:buNone/>
              <a:defRPr sz="1400">
                <a:solidFill>
                  <a:srgbClr val="888888"/>
                </a:solidFill>
              </a:defRPr>
            </a:lvl7pPr>
            <a:lvl8pPr marL="3657600" lvl="7" indent="-228600" algn="l" rtl="0">
              <a:spcBef>
                <a:spcPts val="280"/>
              </a:spcBef>
              <a:spcAft>
                <a:spcPts val="0"/>
              </a:spcAft>
              <a:buClr>
                <a:srgbClr val="888888"/>
              </a:buClr>
              <a:buSzPts val="1400"/>
              <a:buNone/>
              <a:defRPr sz="1400">
                <a:solidFill>
                  <a:srgbClr val="888888"/>
                </a:solidFill>
              </a:defRPr>
            </a:lvl8pPr>
            <a:lvl9pPr marL="4114800" lvl="8" indent="-228600" algn="l" rtl="0">
              <a:spcBef>
                <a:spcPts val="280"/>
              </a:spcBef>
              <a:spcAft>
                <a:spcPts val="0"/>
              </a:spcAft>
              <a:buClr>
                <a:srgbClr val="888888"/>
              </a:buClr>
              <a:buSzPts val="1400"/>
              <a:buNone/>
              <a:defRPr sz="1400">
                <a:solidFill>
                  <a:srgbClr val="888888"/>
                </a:solidFill>
              </a:defRPr>
            </a:lvl9pPr>
          </a:lstStyle>
          <a:p>
            <a:endParaRPr/>
          </a:p>
        </p:txBody>
      </p:sp>
      <p:sp>
        <p:nvSpPr>
          <p:cNvPr id="220" name="Google Shape;220;p29"/>
          <p:cNvSpPr txBox="1">
            <a:spLocks noGrp="1"/>
          </p:cNvSpPr>
          <p:nvPr>
            <p:ph type="dt" idx="10"/>
          </p:nvPr>
        </p:nvSpPr>
        <p:spPr>
          <a:xfrm>
            <a:off x="663575" y="4858053"/>
            <a:ext cx="2012700" cy="1485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21" name="Google Shape;221;p29"/>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22" name="Google Shape;222;p29"/>
          <p:cNvSpPr txBox="1">
            <a:spLocks noGrp="1"/>
          </p:cNvSpPr>
          <p:nvPr>
            <p:ph type="sldNum" idx="12"/>
          </p:nvPr>
        </p:nvSpPr>
        <p:spPr>
          <a:xfrm>
            <a:off x="6470848" y="4858053"/>
            <a:ext cx="2009700" cy="148500"/>
          </a:xfrm>
          <a:prstGeom prst="rect">
            <a:avLst/>
          </a:prstGeom>
          <a:noFill/>
          <a:ln>
            <a:noFill/>
          </a:ln>
        </p:spPr>
        <p:txBody>
          <a:bodyPr spcFirstLastPara="1" wrap="square" lIns="0" tIns="0" rIns="0" bIns="0" anchor="t"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223" name="Google Shape;223;p29"/>
          <p:cNvPicPr preferRelativeResize="0"/>
          <p:nvPr/>
        </p:nvPicPr>
        <p:blipFill rotWithShape="1">
          <a:blip r:embed="rId2">
            <a:alphaModFix/>
          </a:blip>
          <a:srcRect/>
          <a:stretch/>
        </p:blipFill>
        <p:spPr>
          <a:xfrm>
            <a:off x="0" y="4052965"/>
            <a:ext cx="9143998" cy="728733"/>
          </a:xfrm>
          <a:prstGeom prst="rect">
            <a:avLst/>
          </a:prstGeom>
          <a:noFill/>
          <a:ln>
            <a:noFill/>
          </a:ln>
        </p:spPr>
      </p:pic>
      <p:pic>
        <p:nvPicPr>
          <p:cNvPr id="224" name="Google Shape;224;p29"/>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Divider Blue Humanist Figure">
  <p:cSld name="Divider Blue Humanist Figure">
    <p:bg>
      <p:bgPr>
        <a:solidFill>
          <a:schemeClr val="lt2"/>
        </a:solidFill>
        <a:effectLst/>
      </p:bgPr>
    </p:bg>
    <p:spTree>
      <p:nvGrpSpPr>
        <p:cNvPr id="1" name="Shape 225"/>
        <p:cNvGrpSpPr/>
        <p:nvPr/>
      </p:nvGrpSpPr>
      <p:grpSpPr>
        <a:xfrm>
          <a:off x="0" y="0"/>
          <a:ext cx="0" cy="0"/>
          <a:chOff x="0" y="0"/>
          <a:chExt cx="0" cy="0"/>
        </a:xfrm>
      </p:grpSpPr>
      <p:pic>
        <p:nvPicPr>
          <p:cNvPr id="226" name="Google Shape;226;p30"/>
          <p:cNvPicPr preferRelativeResize="0"/>
          <p:nvPr/>
        </p:nvPicPr>
        <p:blipFill rotWithShape="1">
          <a:blip r:embed="rId2">
            <a:alphaModFix/>
          </a:blip>
          <a:srcRect/>
          <a:stretch/>
        </p:blipFill>
        <p:spPr>
          <a:xfrm>
            <a:off x="0" y="4324535"/>
            <a:ext cx="9143998" cy="704621"/>
          </a:xfrm>
          <a:prstGeom prst="rect">
            <a:avLst/>
          </a:prstGeom>
          <a:noFill/>
          <a:ln>
            <a:noFill/>
          </a:ln>
        </p:spPr>
      </p:pic>
      <p:sp>
        <p:nvSpPr>
          <p:cNvPr id="227" name="Google Shape;227;p30"/>
          <p:cNvSpPr txBox="1">
            <a:spLocks noGrp="1"/>
          </p:cNvSpPr>
          <p:nvPr>
            <p:ph type="title"/>
          </p:nvPr>
        </p:nvSpPr>
        <p:spPr>
          <a:xfrm>
            <a:off x="663575" y="1330191"/>
            <a:ext cx="7816800" cy="762000"/>
          </a:xfrm>
          <a:prstGeom prst="rect">
            <a:avLst/>
          </a:prstGeom>
          <a:noFill/>
          <a:ln>
            <a:noFill/>
          </a:ln>
        </p:spPr>
        <p:txBody>
          <a:bodyPr spcFirstLastPara="1" wrap="square" lIns="0" tIns="0" rIns="0" bIns="0" anchor="b" anchorCtr="0">
            <a:noAutofit/>
          </a:bodyPr>
          <a:lstStyle>
            <a:lvl1pPr lvl="0" algn="ctr" rtl="0">
              <a:lnSpc>
                <a:spcPct val="100000"/>
              </a:lnSpc>
              <a:spcBef>
                <a:spcPts val="0"/>
              </a:spcBef>
              <a:spcAft>
                <a:spcPts val="0"/>
              </a:spcAft>
              <a:buClr>
                <a:schemeClr val="dk2"/>
              </a:buClr>
              <a:buSzPts val="2920"/>
              <a:buFont typeface="Calibri"/>
              <a:buNone/>
              <a:defRPr sz="2920" b="1" cap="none">
                <a:solidFill>
                  <a:schemeClr val="dk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28" name="Google Shape;228;p30"/>
          <p:cNvSpPr txBox="1">
            <a:spLocks noGrp="1"/>
          </p:cNvSpPr>
          <p:nvPr>
            <p:ph type="body" idx="1"/>
          </p:nvPr>
        </p:nvSpPr>
        <p:spPr>
          <a:xfrm>
            <a:off x="663574" y="2192735"/>
            <a:ext cx="7816800" cy="679800"/>
          </a:xfrm>
          <a:prstGeom prst="rect">
            <a:avLst/>
          </a:prstGeom>
          <a:noFill/>
          <a:ln>
            <a:noFill/>
          </a:ln>
        </p:spPr>
        <p:txBody>
          <a:bodyPr spcFirstLastPara="1" wrap="square" lIns="0" tIns="0" rIns="0" bIns="0" anchor="t" anchorCtr="0">
            <a:noAutofit/>
          </a:bodyPr>
          <a:lstStyle>
            <a:lvl1pPr marL="457200" lvl="0" indent="-228600" algn="ctr" rtl="0">
              <a:lnSpc>
                <a:spcPct val="108750"/>
              </a:lnSpc>
              <a:spcBef>
                <a:spcPts val="0"/>
              </a:spcBef>
              <a:spcAft>
                <a:spcPts val="0"/>
              </a:spcAft>
              <a:buClr>
                <a:schemeClr val="dk2"/>
              </a:buClr>
              <a:buSzPts val="1600"/>
              <a:buNone/>
              <a:defRPr sz="1600" b="0">
                <a:solidFill>
                  <a:schemeClr val="dk2"/>
                </a:solidFill>
              </a:defRPr>
            </a:lvl1pPr>
            <a:lvl2pPr marL="914400" lvl="1" indent="-228600" algn="l" rtl="0">
              <a:lnSpc>
                <a:spcPct val="96666"/>
              </a:lnSpc>
              <a:spcBef>
                <a:spcPts val="0"/>
              </a:spcBef>
              <a:spcAft>
                <a:spcPts val="0"/>
              </a:spcAft>
              <a:buClr>
                <a:srgbClr val="888888"/>
              </a:buClr>
              <a:buSzPts val="1800"/>
              <a:buNone/>
              <a:defRPr sz="1800">
                <a:solidFill>
                  <a:srgbClr val="888888"/>
                </a:solidFill>
              </a:defRPr>
            </a:lvl2pPr>
            <a:lvl3pPr marL="1371600" lvl="2" indent="-228600" algn="l" rtl="0">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rtl="0">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rtl="0">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rtl="0">
              <a:spcBef>
                <a:spcPts val="280"/>
              </a:spcBef>
              <a:spcAft>
                <a:spcPts val="0"/>
              </a:spcAft>
              <a:buClr>
                <a:srgbClr val="888888"/>
              </a:buClr>
              <a:buSzPts val="1400"/>
              <a:buNone/>
              <a:defRPr sz="1400">
                <a:solidFill>
                  <a:srgbClr val="888888"/>
                </a:solidFill>
              </a:defRPr>
            </a:lvl6pPr>
            <a:lvl7pPr marL="3200400" lvl="6" indent="-228600" algn="l" rtl="0">
              <a:spcBef>
                <a:spcPts val="280"/>
              </a:spcBef>
              <a:spcAft>
                <a:spcPts val="0"/>
              </a:spcAft>
              <a:buClr>
                <a:srgbClr val="888888"/>
              </a:buClr>
              <a:buSzPts val="1400"/>
              <a:buNone/>
              <a:defRPr sz="1400">
                <a:solidFill>
                  <a:srgbClr val="888888"/>
                </a:solidFill>
              </a:defRPr>
            </a:lvl7pPr>
            <a:lvl8pPr marL="3657600" lvl="7" indent="-228600" algn="l" rtl="0">
              <a:spcBef>
                <a:spcPts val="280"/>
              </a:spcBef>
              <a:spcAft>
                <a:spcPts val="0"/>
              </a:spcAft>
              <a:buClr>
                <a:srgbClr val="888888"/>
              </a:buClr>
              <a:buSzPts val="1400"/>
              <a:buNone/>
              <a:defRPr sz="1400">
                <a:solidFill>
                  <a:srgbClr val="888888"/>
                </a:solidFill>
              </a:defRPr>
            </a:lvl8pPr>
            <a:lvl9pPr marL="4114800" lvl="8" indent="-228600" algn="l" rtl="0">
              <a:spcBef>
                <a:spcPts val="280"/>
              </a:spcBef>
              <a:spcAft>
                <a:spcPts val="0"/>
              </a:spcAft>
              <a:buClr>
                <a:srgbClr val="888888"/>
              </a:buClr>
              <a:buSzPts val="1400"/>
              <a:buNone/>
              <a:defRPr sz="1400">
                <a:solidFill>
                  <a:srgbClr val="888888"/>
                </a:solidFill>
              </a:defRPr>
            </a:lvl9pPr>
          </a:lstStyle>
          <a:p>
            <a:endParaRPr/>
          </a:p>
        </p:txBody>
      </p:sp>
      <p:sp>
        <p:nvSpPr>
          <p:cNvPr id="229" name="Google Shape;229;p30"/>
          <p:cNvSpPr txBox="1">
            <a:spLocks noGrp="1"/>
          </p:cNvSpPr>
          <p:nvPr>
            <p:ph type="dt" idx="10"/>
          </p:nvPr>
        </p:nvSpPr>
        <p:spPr>
          <a:xfrm>
            <a:off x="663575" y="4858053"/>
            <a:ext cx="2012700" cy="1485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solidFill>
                  <a:schemeClr val="lt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30" name="Google Shape;230;p30"/>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rtl="0">
              <a:spcBef>
                <a:spcPts val="0"/>
              </a:spcBef>
              <a:spcAft>
                <a:spcPts val="0"/>
              </a:spcAft>
              <a:buSzPts val="1400"/>
              <a:buNone/>
              <a:defRPr>
                <a:solidFill>
                  <a:schemeClr val="lt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31" name="Google Shape;231;p30"/>
          <p:cNvSpPr txBox="1">
            <a:spLocks noGrp="1"/>
          </p:cNvSpPr>
          <p:nvPr>
            <p:ph type="sldNum" idx="12"/>
          </p:nvPr>
        </p:nvSpPr>
        <p:spPr>
          <a:xfrm>
            <a:off x="6470848" y="4858053"/>
            <a:ext cx="2009700" cy="148500"/>
          </a:xfrm>
          <a:prstGeom prst="rect">
            <a:avLst/>
          </a:prstGeom>
          <a:noFill/>
          <a:ln>
            <a:noFill/>
          </a:ln>
        </p:spPr>
        <p:txBody>
          <a:bodyPr spcFirstLastPara="1" wrap="square" lIns="0" tIns="0" rIns="0" bIns="0" anchor="t" anchorCtr="0">
            <a:noAutofit/>
          </a:bodyPr>
          <a:lstStyle>
            <a:lvl1pPr marL="0" lvl="0" indent="0" algn="r" rtl="0">
              <a:spcBef>
                <a:spcPts val="0"/>
              </a:spcBef>
              <a:buNone/>
              <a:defRPr sz="800" b="0" i="0" u="none" strike="noStrike" cap="none">
                <a:solidFill>
                  <a:schemeClr val="lt1"/>
                </a:solidFill>
                <a:latin typeface="Calibri"/>
                <a:ea typeface="Calibri"/>
                <a:cs typeface="Calibri"/>
                <a:sym typeface="Calibri"/>
              </a:defRPr>
            </a:lvl1pPr>
            <a:lvl2pPr marL="0" lvl="1" indent="0" algn="r" rtl="0">
              <a:spcBef>
                <a:spcPts val="0"/>
              </a:spcBef>
              <a:buNone/>
              <a:defRPr sz="800" b="0" i="0" u="none" strike="noStrike" cap="none">
                <a:solidFill>
                  <a:schemeClr val="lt1"/>
                </a:solidFill>
                <a:latin typeface="Calibri"/>
                <a:ea typeface="Calibri"/>
                <a:cs typeface="Calibri"/>
                <a:sym typeface="Calibri"/>
              </a:defRPr>
            </a:lvl2pPr>
            <a:lvl3pPr marL="0" lvl="2" indent="0" algn="r" rtl="0">
              <a:spcBef>
                <a:spcPts val="0"/>
              </a:spcBef>
              <a:buNone/>
              <a:defRPr sz="800" b="0" i="0" u="none" strike="noStrike" cap="none">
                <a:solidFill>
                  <a:schemeClr val="lt1"/>
                </a:solidFill>
                <a:latin typeface="Calibri"/>
                <a:ea typeface="Calibri"/>
                <a:cs typeface="Calibri"/>
                <a:sym typeface="Calibri"/>
              </a:defRPr>
            </a:lvl3pPr>
            <a:lvl4pPr marL="0" lvl="3" indent="0" algn="r" rtl="0">
              <a:spcBef>
                <a:spcPts val="0"/>
              </a:spcBef>
              <a:buNone/>
              <a:defRPr sz="800" b="0" i="0" u="none" strike="noStrike" cap="none">
                <a:solidFill>
                  <a:schemeClr val="lt1"/>
                </a:solidFill>
                <a:latin typeface="Calibri"/>
                <a:ea typeface="Calibri"/>
                <a:cs typeface="Calibri"/>
                <a:sym typeface="Calibri"/>
              </a:defRPr>
            </a:lvl4pPr>
            <a:lvl5pPr marL="0" lvl="4" indent="0" algn="r" rtl="0">
              <a:spcBef>
                <a:spcPts val="0"/>
              </a:spcBef>
              <a:buNone/>
              <a:defRPr sz="800" b="0" i="0" u="none" strike="noStrike" cap="none">
                <a:solidFill>
                  <a:schemeClr val="lt1"/>
                </a:solidFill>
                <a:latin typeface="Calibri"/>
                <a:ea typeface="Calibri"/>
                <a:cs typeface="Calibri"/>
                <a:sym typeface="Calibri"/>
              </a:defRPr>
            </a:lvl5pPr>
            <a:lvl6pPr marL="0" lvl="5" indent="0" algn="r" rtl="0">
              <a:spcBef>
                <a:spcPts val="0"/>
              </a:spcBef>
              <a:buNone/>
              <a:defRPr sz="800" b="0" i="0" u="none" strike="noStrike" cap="none">
                <a:solidFill>
                  <a:schemeClr val="lt1"/>
                </a:solidFill>
                <a:latin typeface="Calibri"/>
                <a:ea typeface="Calibri"/>
                <a:cs typeface="Calibri"/>
                <a:sym typeface="Calibri"/>
              </a:defRPr>
            </a:lvl6pPr>
            <a:lvl7pPr marL="0" lvl="6" indent="0" algn="r" rtl="0">
              <a:spcBef>
                <a:spcPts val="0"/>
              </a:spcBef>
              <a:buNone/>
              <a:defRPr sz="800" b="0" i="0" u="none" strike="noStrike" cap="none">
                <a:solidFill>
                  <a:schemeClr val="lt1"/>
                </a:solidFill>
                <a:latin typeface="Calibri"/>
                <a:ea typeface="Calibri"/>
                <a:cs typeface="Calibri"/>
                <a:sym typeface="Calibri"/>
              </a:defRPr>
            </a:lvl7pPr>
            <a:lvl8pPr marL="0" lvl="7" indent="0" algn="r" rtl="0">
              <a:spcBef>
                <a:spcPts val="0"/>
              </a:spcBef>
              <a:buNone/>
              <a:defRPr sz="800" b="0" i="0" u="none" strike="noStrike" cap="none">
                <a:solidFill>
                  <a:schemeClr val="lt1"/>
                </a:solidFill>
                <a:latin typeface="Calibri"/>
                <a:ea typeface="Calibri"/>
                <a:cs typeface="Calibri"/>
                <a:sym typeface="Calibri"/>
              </a:defRPr>
            </a:lvl8pPr>
            <a:lvl9pPr marL="0" lvl="8" indent="0" algn="r" rtl="0">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232" name="Google Shape;232;p30"/>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matchingName="Divider Blue Speech Bubbles">
  <p:cSld name="Divider Blue Speech Bubbles">
    <p:bg>
      <p:bgPr>
        <a:solidFill>
          <a:schemeClr val="lt2"/>
        </a:solidFill>
        <a:effectLst/>
      </p:bgPr>
    </p:bg>
    <p:spTree>
      <p:nvGrpSpPr>
        <p:cNvPr id="1" name="Shape 233"/>
        <p:cNvGrpSpPr/>
        <p:nvPr/>
      </p:nvGrpSpPr>
      <p:grpSpPr>
        <a:xfrm>
          <a:off x="0" y="0"/>
          <a:ext cx="0" cy="0"/>
          <a:chOff x="0" y="0"/>
          <a:chExt cx="0" cy="0"/>
        </a:xfrm>
      </p:grpSpPr>
      <p:sp>
        <p:nvSpPr>
          <p:cNvPr id="234" name="Google Shape;234;p31"/>
          <p:cNvSpPr txBox="1">
            <a:spLocks noGrp="1"/>
          </p:cNvSpPr>
          <p:nvPr>
            <p:ph type="title"/>
          </p:nvPr>
        </p:nvSpPr>
        <p:spPr>
          <a:xfrm>
            <a:off x="663575" y="1330191"/>
            <a:ext cx="7816800" cy="762000"/>
          </a:xfrm>
          <a:prstGeom prst="rect">
            <a:avLst/>
          </a:prstGeom>
          <a:noFill/>
          <a:ln>
            <a:noFill/>
          </a:ln>
        </p:spPr>
        <p:txBody>
          <a:bodyPr spcFirstLastPara="1" wrap="square" lIns="0" tIns="0" rIns="0" bIns="0" anchor="b" anchorCtr="0">
            <a:noAutofit/>
          </a:bodyPr>
          <a:lstStyle>
            <a:lvl1pPr lvl="0" algn="ctr" rtl="0">
              <a:lnSpc>
                <a:spcPct val="100000"/>
              </a:lnSpc>
              <a:spcBef>
                <a:spcPts val="0"/>
              </a:spcBef>
              <a:spcAft>
                <a:spcPts val="0"/>
              </a:spcAft>
              <a:buClr>
                <a:schemeClr val="dk2"/>
              </a:buClr>
              <a:buSzPts val="2920"/>
              <a:buFont typeface="Calibri"/>
              <a:buNone/>
              <a:defRPr sz="2920" b="1" cap="none">
                <a:solidFill>
                  <a:schemeClr val="dk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35" name="Google Shape;235;p31"/>
          <p:cNvSpPr txBox="1">
            <a:spLocks noGrp="1"/>
          </p:cNvSpPr>
          <p:nvPr>
            <p:ph type="body" idx="1"/>
          </p:nvPr>
        </p:nvSpPr>
        <p:spPr>
          <a:xfrm>
            <a:off x="663574" y="2192735"/>
            <a:ext cx="7816800" cy="679800"/>
          </a:xfrm>
          <a:prstGeom prst="rect">
            <a:avLst/>
          </a:prstGeom>
          <a:noFill/>
          <a:ln>
            <a:noFill/>
          </a:ln>
        </p:spPr>
        <p:txBody>
          <a:bodyPr spcFirstLastPara="1" wrap="square" lIns="0" tIns="0" rIns="0" bIns="0" anchor="t" anchorCtr="0">
            <a:noAutofit/>
          </a:bodyPr>
          <a:lstStyle>
            <a:lvl1pPr marL="457200" lvl="0" indent="-228600" algn="ctr" rtl="0">
              <a:lnSpc>
                <a:spcPct val="108750"/>
              </a:lnSpc>
              <a:spcBef>
                <a:spcPts val="0"/>
              </a:spcBef>
              <a:spcAft>
                <a:spcPts val="0"/>
              </a:spcAft>
              <a:buClr>
                <a:schemeClr val="dk2"/>
              </a:buClr>
              <a:buSzPts val="1600"/>
              <a:buNone/>
              <a:defRPr sz="1600" b="0">
                <a:solidFill>
                  <a:schemeClr val="dk2"/>
                </a:solidFill>
              </a:defRPr>
            </a:lvl1pPr>
            <a:lvl2pPr marL="914400" lvl="1" indent="-228600" algn="l" rtl="0">
              <a:lnSpc>
                <a:spcPct val="96666"/>
              </a:lnSpc>
              <a:spcBef>
                <a:spcPts val="0"/>
              </a:spcBef>
              <a:spcAft>
                <a:spcPts val="0"/>
              </a:spcAft>
              <a:buClr>
                <a:srgbClr val="888888"/>
              </a:buClr>
              <a:buSzPts val="1800"/>
              <a:buNone/>
              <a:defRPr sz="1800">
                <a:solidFill>
                  <a:srgbClr val="888888"/>
                </a:solidFill>
              </a:defRPr>
            </a:lvl2pPr>
            <a:lvl3pPr marL="1371600" lvl="2" indent="-228600" algn="l" rtl="0">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rtl="0">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rtl="0">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rtl="0">
              <a:spcBef>
                <a:spcPts val="280"/>
              </a:spcBef>
              <a:spcAft>
                <a:spcPts val="0"/>
              </a:spcAft>
              <a:buClr>
                <a:srgbClr val="888888"/>
              </a:buClr>
              <a:buSzPts val="1400"/>
              <a:buNone/>
              <a:defRPr sz="1400">
                <a:solidFill>
                  <a:srgbClr val="888888"/>
                </a:solidFill>
              </a:defRPr>
            </a:lvl6pPr>
            <a:lvl7pPr marL="3200400" lvl="6" indent="-228600" algn="l" rtl="0">
              <a:spcBef>
                <a:spcPts val="280"/>
              </a:spcBef>
              <a:spcAft>
                <a:spcPts val="0"/>
              </a:spcAft>
              <a:buClr>
                <a:srgbClr val="888888"/>
              </a:buClr>
              <a:buSzPts val="1400"/>
              <a:buNone/>
              <a:defRPr sz="1400">
                <a:solidFill>
                  <a:srgbClr val="888888"/>
                </a:solidFill>
              </a:defRPr>
            </a:lvl7pPr>
            <a:lvl8pPr marL="3657600" lvl="7" indent="-228600" algn="l" rtl="0">
              <a:spcBef>
                <a:spcPts val="280"/>
              </a:spcBef>
              <a:spcAft>
                <a:spcPts val="0"/>
              </a:spcAft>
              <a:buClr>
                <a:srgbClr val="888888"/>
              </a:buClr>
              <a:buSzPts val="1400"/>
              <a:buNone/>
              <a:defRPr sz="1400">
                <a:solidFill>
                  <a:srgbClr val="888888"/>
                </a:solidFill>
              </a:defRPr>
            </a:lvl8pPr>
            <a:lvl9pPr marL="4114800" lvl="8" indent="-228600" algn="l" rtl="0">
              <a:spcBef>
                <a:spcPts val="280"/>
              </a:spcBef>
              <a:spcAft>
                <a:spcPts val="0"/>
              </a:spcAft>
              <a:buClr>
                <a:srgbClr val="888888"/>
              </a:buClr>
              <a:buSzPts val="1400"/>
              <a:buNone/>
              <a:defRPr sz="1400">
                <a:solidFill>
                  <a:srgbClr val="888888"/>
                </a:solidFill>
              </a:defRPr>
            </a:lvl9pPr>
          </a:lstStyle>
          <a:p>
            <a:endParaRPr/>
          </a:p>
        </p:txBody>
      </p:sp>
      <p:sp>
        <p:nvSpPr>
          <p:cNvPr id="236" name="Google Shape;236;p31"/>
          <p:cNvSpPr txBox="1">
            <a:spLocks noGrp="1"/>
          </p:cNvSpPr>
          <p:nvPr>
            <p:ph type="dt" idx="10"/>
          </p:nvPr>
        </p:nvSpPr>
        <p:spPr>
          <a:xfrm>
            <a:off x="663575" y="4858053"/>
            <a:ext cx="2012700" cy="1485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solidFill>
                  <a:schemeClr val="lt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37" name="Google Shape;237;p31"/>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rtl="0">
              <a:spcBef>
                <a:spcPts val="0"/>
              </a:spcBef>
              <a:spcAft>
                <a:spcPts val="0"/>
              </a:spcAft>
              <a:buSzPts val="1400"/>
              <a:buNone/>
              <a:defRPr>
                <a:solidFill>
                  <a:schemeClr val="lt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38" name="Google Shape;238;p31"/>
          <p:cNvSpPr txBox="1">
            <a:spLocks noGrp="1"/>
          </p:cNvSpPr>
          <p:nvPr>
            <p:ph type="sldNum" idx="12"/>
          </p:nvPr>
        </p:nvSpPr>
        <p:spPr>
          <a:xfrm>
            <a:off x="6470848" y="4858053"/>
            <a:ext cx="2009700" cy="148500"/>
          </a:xfrm>
          <a:prstGeom prst="rect">
            <a:avLst/>
          </a:prstGeom>
          <a:noFill/>
          <a:ln>
            <a:noFill/>
          </a:ln>
        </p:spPr>
        <p:txBody>
          <a:bodyPr spcFirstLastPara="1" wrap="square" lIns="0" tIns="0" rIns="0" bIns="0" anchor="t" anchorCtr="0">
            <a:noAutofit/>
          </a:bodyPr>
          <a:lstStyle>
            <a:lvl1pPr marL="0" lvl="0" indent="0" algn="r" rtl="0">
              <a:spcBef>
                <a:spcPts val="0"/>
              </a:spcBef>
              <a:buNone/>
              <a:defRPr sz="800" b="0" i="0" u="none" strike="noStrike" cap="none">
                <a:solidFill>
                  <a:schemeClr val="lt1"/>
                </a:solidFill>
                <a:latin typeface="Calibri"/>
                <a:ea typeface="Calibri"/>
                <a:cs typeface="Calibri"/>
                <a:sym typeface="Calibri"/>
              </a:defRPr>
            </a:lvl1pPr>
            <a:lvl2pPr marL="0" lvl="1" indent="0" algn="r" rtl="0">
              <a:spcBef>
                <a:spcPts val="0"/>
              </a:spcBef>
              <a:buNone/>
              <a:defRPr sz="800" b="0" i="0" u="none" strike="noStrike" cap="none">
                <a:solidFill>
                  <a:schemeClr val="lt1"/>
                </a:solidFill>
                <a:latin typeface="Calibri"/>
                <a:ea typeface="Calibri"/>
                <a:cs typeface="Calibri"/>
                <a:sym typeface="Calibri"/>
              </a:defRPr>
            </a:lvl2pPr>
            <a:lvl3pPr marL="0" lvl="2" indent="0" algn="r" rtl="0">
              <a:spcBef>
                <a:spcPts val="0"/>
              </a:spcBef>
              <a:buNone/>
              <a:defRPr sz="800" b="0" i="0" u="none" strike="noStrike" cap="none">
                <a:solidFill>
                  <a:schemeClr val="lt1"/>
                </a:solidFill>
                <a:latin typeface="Calibri"/>
                <a:ea typeface="Calibri"/>
                <a:cs typeface="Calibri"/>
                <a:sym typeface="Calibri"/>
              </a:defRPr>
            </a:lvl3pPr>
            <a:lvl4pPr marL="0" lvl="3" indent="0" algn="r" rtl="0">
              <a:spcBef>
                <a:spcPts val="0"/>
              </a:spcBef>
              <a:buNone/>
              <a:defRPr sz="800" b="0" i="0" u="none" strike="noStrike" cap="none">
                <a:solidFill>
                  <a:schemeClr val="lt1"/>
                </a:solidFill>
                <a:latin typeface="Calibri"/>
                <a:ea typeface="Calibri"/>
                <a:cs typeface="Calibri"/>
                <a:sym typeface="Calibri"/>
              </a:defRPr>
            </a:lvl4pPr>
            <a:lvl5pPr marL="0" lvl="4" indent="0" algn="r" rtl="0">
              <a:spcBef>
                <a:spcPts val="0"/>
              </a:spcBef>
              <a:buNone/>
              <a:defRPr sz="800" b="0" i="0" u="none" strike="noStrike" cap="none">
                <a:solidFill>
                  <a:schemeClr val="lt1"/>
                </a:solidFill>
                <a:latin typeface="Calibri"/>
                <a:ea typeface="Calibri"/>
                <a:cs typeface="Calibri"/>
                <a:sym typeface="Calibri"/>
              </a:defRPr>
            </a:lvl5pPr>
            <a:lvl6pPr marL="0" lvl="5" indent="0" algn="r" rtl="0">
              <a:spcBef>
                <a:spcPts val="0"/>
              </a:spcBef>
              <a:buNone/>
              <a:defRPr sz="800" b="0" i="0" u="none" strike="noStrike" cap="none">
                <a:solidFill>
                  <a:schemeClr val="lt1"/>
                </a:solidFill>
                <a:latin typeface="Calibri"/>
                <a:ea typeface="Calibri"/>
                <a:cs typeface="Calibri"/>
                <a:sym typeface="Calibri"/>
              </a:defRPr>
            </a:lvl6pPr>
            <a:lvl7pPr marL="0" lvl="6" indent="0" algn="r" rtl="0">
              <a:spcBef>
                <a:spcPts val="0"/>
              </a:spcBef>
              <a:buNone/>
              <a:defRPr sz="800" b="0" i="0" u="none" strike="noStrike" cap="none">
                <a:solidFill>
                  <a:schemeClr val="lt1"/>
                </a:solidFill>
                <a:latin typeface="Calibri"/>
                <a:ea typeface="Calibri"/>
                <a:cs typeface="Calibri"/>
                <a:sym typeface="Calibri"/>
              </a:defRPr>
            </a:lvl7pPr>
            <a:lvl8pPr marL="0" lvl="7" indent="0" algn="r" rtl="0">
              <a:spcBef>
                <a:spcPts val="0"/>
              </a:spcBef>
              <a:buNone/>
              <a:defRPr sz="800" b="0" i="0" u="none" strike="noStrike" cap="none">
                <a:solidFill>
                  <a:schemeClr val="lt1"/>
                </a:solidFill>
                <a:latin typeface="Calibri"/>
                <a:ea typeface="Calibri"/>
                <a:cs typeface="Calibri"/>
                <a:sym typeface="Calibri"/>
              </a:defRPr>
            </a:lvl8pPr>
            <a:lvl9pPr marL="0" lvl="8" indent="0" algn="r" rtl="0">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239" name="Google Shape;239;p31"/>
          <p:cNvPicPr preferRelativeResize="0"/>
          <p:nvPr/>
        </p:nvPicPr>
        <p:blipFill rotWithShape="1">
          <a:blip r:embed="rId2">
            <a:alphaModFix/>
          </a:blip>
          <a:srcRect/>
          <a:stretch/>
        </p:blipFill>
        <p:spPr>
          <a:xfrm>
            <a:off x="0" y="4052965"/>
            <a:ext cx="9143998" cy="728733"/>
          </a:xfrm>
          <a:prstGeom prst="rect">
            <a:avLst/>
          </a:prstGeom>
          <a:noFill/>
          <a:ln>
            <a:noFill/>
          </a:ln>
        </p:spPr>
      </p:pic>
      <p:pic>
        <p:nvPicPr>
          <p:cNvPr id="240" name="Google Shape;240;p31"/>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Divider Purple Humanist Figure">
  <p:cSld name="Divider Purple Humanist Figure">
    <p:bg>
      <p:bgPr>
        <a:solidFill>
          <a:srgbClr val="702F8A"/>
        </a:solidFill>
        <a:effectLst/>
      </p:bgPr>
    </p:bg>
    <p:spTree>
      <p:nvGrpSpPr>
        <p:cNvPr id="1" name="Shape 241"/>
        <p:cNvGrpSpPr/>
        <p:nvPr/>
      </p:nvGrpSpPr>
      <p:grpSpPr>
        <a:xfrm>
          <a:off x="0" y="0"/>
          <a:ext cx="0" cy="0"/>
          <a:chOff x="0" y="0"/>
          <a:chExt cx="0" cy="0"/>
        </a:xfrm>
      </p:grpSpPr>
      <p:pic>
        <p:nvPicPr>
          <p:cNvPr id="242" name="Google Shape;242;p32"/>
          <p:cNvPicPr preferRelativeResize="0"/>
          <p:nvPr/>
        </p:nvPicPr>
        <p:blipFill rotWithShape="1">
          <a:blip r:embed="rId2">
            <a:alphaModFix/>
          </a:blip>
          <a:srcRect/>
          <a:stretch/>
        </p:blipFill>
        <p:spPr>
          <a:xfrm>
            <a:off x="0" y="4324535"/>
            <a:ext cx="9143998" cy="704621"/>
          </a:xfrm>
          <a:prstGeom prst="rect">
            <a:avLst/>
          </a:prstGeom>
          <a:noFill/>
          <a:ln>
            <a:noFill/>
          </a:ln>
        </p:spPr>
      </p:pic>
      <p:sp>
        <p:nvSpPr>
          <p:cNvPr id="243" name="Google Shape;243;p32"/>
          <p:cNvSpPr txBox="1">
            <a:spLocks noGrp="1"/>
          </p:cNvSpPr>
          <p:nvPr>
            <p:ph type="title"/>
          </p:nvPr>
        </p:nvSpPr>
        <p:spPr>
          <a:xfrm>
            <a:off x="663575" y="1330191"/>
            <a:ext cx="7816800" cy="762000"/>
          </a:xfrm>
          <a:prstGeom prst="rect">
            <a:avLst/>
          </a:prstGeom>
          <a:noFill/>
          <a:ln>
            <a:noFill/>
          </a:ln>
        </p:spPr>
        <p:txBody>
          <a:bodyPr spcFirstLastPara="1" wrap="square" lIns="0" tIns="0" rIns="0" bIns="0" anchor="b" anchorCtr="0">
            <a:noAutofit/>
          </a:bodyPr>
          <a:lstStyle>
            <a:lvl1pPr lvl="0" algn="ctr" rtl="0">
              <a:lnSpc>
                <a:spcPct val="100000"/>
              </a:lnSpc>
              <a:spcBef>
                <a:spcPts val="0"/>
              </a:spcBef>
              <a:spcAft>
                <a:spcPts val="0"/>
              </a:spcAft>
              <a:buClr>
                <a:schemeClr val="accent2"/>
              </a:buClr>
              <a:buSzPts val="2920"/>
              <a:buFont typeface="Calibri"/>
              <a:buNone/>
              <a:defRPr sz="2920" b="1" cap="none">
                <a:solidFill>
                  <a:schemeClr val="accent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44" name="Google Shape;244;p32"/>
          <p:cNvSpPr txBox="1">
            <a:spLocks noGrp="1"/>
          </p:cNvSpPr>
          <p:nvPr>
            <p:ph type="body" idx="1"/>
          </p:nvPr>
        </p:nvSpPr>
        <p:spPr>
          <a:xfrm>
            <a:off x="663574" y="2192735"/>
            <a:ext cx="7816800" cy="679800"/>
          </a:xfrm>
          <a:prstGeom prst="rect">
            <a:avLst/>
          </a:prstGeom>
          <a:noFill/>
          <a:ln>
            <a:noFill/>
          </a:ln>
        </p:spPr>
        <p:txBody>
          <a:bodyPr spcFirstLastPara="1" wrap="square" lIns="0" tIns="0" rIns="0" bIns="0" anchor="t" anchorCtr="0">
            <a:noAutofit/>
          </a:bodyPr>
          <a:lstStyle>
            <a:lvl1pPr marL="457200" lvl="0" indent="-228600" algn="ctr" rtl="0">
              <a:lnSpc>
                <a:spcPct val="108750"/>
              </a:lnSpc>
              <a:spcBef>
                <a:spcPts val="0"/>
              </a:spcBef>
              <a:spcAft>
                <a:spcPts val="0"/>
              </a:spcAft>
              <a:buClr>
                <a:schemeClr val="accent2"/>
              </a:buClr>
              <a:buSzPts val="1600"/>
              <a:buNone/>
              <a:defRPr sz="1600" b="0">
                <a:solidFill>
                  <a:schemeClr val="accent2"/>
                </a:solidFill>
              </a:defRPr>
            </a:lvl1pPr>
            <a:lvl2pPr marL="914400" lvl="1" indent="-228600" algn="l" rtl="0">
              <a:lnSpc>
                <a:spcPct val="96666"/>
              </a:lnSpc>
              <a:spcBef>
                <a:spcPts val="0"/>
              </a:spcBef>
              <a:spcAft>
                <a:spcPts val="0"/>
              </a:spcAft>
              <a:buClr>
                <a:srgbClr val="888888"/>
              </a:buClr>
              <a:buSzPts val="1800"/>
              <a:buNone/>
              <a:defRPr sz="1800">
                <a:solidFill>
                  <a:srgbClr val="888888"/>
                </a:solidFill>
              </a:defRPr>
            </a:lvl2pPr>
            <a:lvl3pPr marL="1371600" lvl="2" indent="-228600" algn="l" rtl="0">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rtl="0">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rtl="0">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rtl="0">
              <a:spcBef>
                <a:spcPts val="280"/>
              </a:spcBef>
              <a:spcAft>
                <a:spcPts val="0"/>
              </a:spcAft>
              <a:buClr>
                <a:srgbClr val="888888"/>
              </a:buClr>
              <a:buSzPts val="1400"/>
              <a:buNone/>
              <a:defRPr sz="1400">
                <a:solidFill>
                  <a:srgbClr val="888888"/>
                </a:solidFill>
              </a:defRPr>
            </a:lvl6pPr>
            <a:lvl7pPr marL="3200400" lvl="6" indent="-228600" algn="l" rtl="0">
              <a:spcBef>
                <a:spcPts val="280"/>
              </a:spcBef>
              <a:spcAft>
                <a:spcPts val="0"/>
              </a:spcAft>
              <a:buClr>
                <a:srgbClr val="888888"/>
              </a:buClr>
              <a:buSzPts val="1400"/>
              <a:buNone/>
              <a:defRPr sz="1400">
                <a:solidFill>
                  <a:srgbClr val="888888"/>
                </a:solidFill>
              </a:defRPr>
            </a:lvl7pPr>
            <a:lvl8pPr marL="3657600" lvl="7" indent="-228600" algn="l" rtl="0">
              <a:spcBef>
                <a:spcPts val="280"/>
              </a:spcBef>
              <a:spcAft>
                <a:spcPts val="0"/>
              </a:spcAft>
              <a:buClr>
                <a:srgbClr val="888888"/>
              </a:buClr>
              <a:buSzPts val="1400"/>
              <a:buNone/>
              <a:defRPr sz="1400">
                <a:solidFill>
                  <a:srgbClr val="888888"/>
                </a:solidFill>
              </a:defRPr>
            </a:lvl8pPr>
            <a:lvl9pPr marL="4114800" lvl="8" indent="-228600" algn="l" rtl="0">
              <a:spcBef>
                <a:spcPts val="280"/>
              </a:spcBef>
              <a:spcAft>
                <a:spcPts val="0"/>
              </a:spcAft>
              <a:buClr>
                <a:srgbClr val="888888"/>
              </a:buClr>
              <a:buSzPts val="1400"/>
              <a:buNone/>
              <a:defRPr sz="1400">
                <a:solidFill>
                  <a:srgbClr val="888888"/>
                </a:solidFill>
              </a:defRPr>
            </a:lvl9pPr>
          </a:lstStyle>
          <a:p>
            <a:endParaRPr/>
          </a:p>
        </p:txBody>
      </p:sp>
      <p:sp>
        <p:nvSpPr>
          <p:cNvPr id="245" name="Google Shape;245;p32"/>
          <p:cNvSpPr txBox="1">
            <a:spLocks noGrp="1"/>
          </p:cNvSpPr>
          <p:nvPr>
            <p:ph type="dt" idx="10"/>
          </p:nvPr>
        </p:nvSpPr>
        <p:spPr>
          <a:xfrm>
            <a:off x="663575" y="4858053"/>
            <a:ext cx="2012700" cy="1485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solidFill>
                  <a:schemeClr val="lt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46" name="Google Shape;246;p32"/>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rtl="0">
              <a:spcBef>
                <a:spcPts val="0"/>
              </a:spcBef>
              <a:spcAft>
                <a:spcPts val="0"/>
              </a:spcAft>
              <a:buSzPts val="1400"/>
              <a:buNone/>
              <a:defRPr>
                <a:solidFill>
                  <a:schemeClr val="lt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47" name="Google Shape;247;p32"/>
          <p:cNvSpPr txBox="1">
            <a:spLocks noGrp="1"/>
          </p:cNvSpPr>
          <p:nvPr>
            <p:ph type="sldNum" idx="12"/>
          </p:nvPr>
        </p:nvSpPr>
        <p:spPr>
          <a:xfrm>
            <a:off x="6470848" y="4858053"/>
            <a:ext cx="2009700" cy="148500"/>
          </a:xfrm>
          <a:prstGeom prst="rect">
            <a:avLst/>
          </a:prstGeom>
          <a:noFill/>
          <a:ln>
            <a:noFill/>
          </a:ln>
        </p:spPr>
        <p:txBody>
          <a:bodyPr spcFirstLastPara="1" wrap="square" lIns="0" tIns="0" rIns="0" bIns="0" anchor="t" anchorCtr="0">
            <a:noAutofit/>
          </a:bodyPr>
          <a:lstStyle>
            <a:lvl1pPr marL="0" lvl="0" indent="0" algn="r" rtl="0">
              <a:spcBef>
                <a:spcPts val="0"/>
              </a:spcBef>
              <a:buNone/>
              <a:defRPr sz="800" b="0" i="0" u="none" strike="noStrike" cap="none">
                <a:solidFill>
                  <a:schemeClr val="lt1"/>
                </a:solidFill>
                <a:latin typeface="Calibri"/>
                <a:ea typeface="Calibri"/>
                <a:cs typeface="Calibri"/>
                <a:sym typeface="Calibri"/>
              </a:defRPr>
            </a:lvl1pPr>
            <a:lvl2pPr marL="0" lvl="1" indent="0" algn="r" rtl="0">
              <a:spcBef>
                <a:spcPts val="0"/>
              </a:spcBef>
              <a:buNone/>
              <a:defRPr sz="800" b="0" i="0" u="none" strike="noStrike" cap="none">
                <a:solidFill>
                  <a:schemeClr val="lt1"/>
                </a:solidFill>
                <a:latin typeface="Calibri"/>
                <a:ea typeface="Calibri"/>
                <a:cs typeface="Calibri"/>
                <a:sym typeface="Calibri"/>
              </a:defRPr>
            </a:lvl2pPr>
            <a:lvl3pPr marL="0" lvl="2" indent="0" algn="r" rtl="0">
              <a:spcBef>
                <a:spcPts val="0"/>
              </a:spcBef>
              <a:buNone/>
              <a:defRPr sz="800" b="0" i="0" u="none" strike="noStrike" cap="none">
                <a:solidFill>
                  <a:schemeClr val="lt1"/>
                </a:solidFill>
                <a:latin typeface="Calibri"/>
                <a:ea typeface="Calibri"/>
                <a:cs typeface="Calibri"/>
                <a:sym typeface="Calibri"/>
              </a:defRPr>
            </a:lvl3pPr>
            <a:lvl4pPr marL="0" lvl="3" indent="0" algn="r" rtl="0">
              <a:spcBef>
                <a:spcPts val="0"/>
              </a:spcBef>
              <a:buNone/>
              <a:defRPr sz="800" b="0" i="0" u="none" strike="noStrike" cap="none">
                <a:solidFill>
                  <a:schemeClr val="lt1"/>
                </a:solidFill>
                <a:latin typeface="Calibri"/>
                <a:ea typeface="Calibri"/>
                <a:cs typeface="Calibri"/>
                <a:sym typeface="Calibri"/>
              </a:defRPr>
            </a:lvl4pPr>
            <a:lvl5pPr marL="0" lvl="4" indent="0" algn="r" rtl="0">
              <a:spcBef>
                <a:spcPts val="0"/>
              </a:spcBef>
              <a:buNone/>
              <a:defRPr sz="800" b="0" i="0" u="none" strike="noStrike" cap="none">
                <a:solidFill>
                  <a:schemeClr val="lt1"/>
                </a:solidFill>
                <a:latin typeface="Calibri"/>
                <a:ea typeface="Calibri"/>
                <a:cs typeface="Calibri"/>
                <a:sym typeface="Calibri"/>
              </a:defRPr>
            </a:lvl5pPr>
            <a:lvl6pPr marL="0" lvl="5" indent="0" algn="r" rtl="0">
              <a:spcBef>
                <a:spcPts val="0"/>
              </a:spcBef>
              <a:buNone/>
              <a:defRPr sz="800" b="0" i="0" u="none" strike="noStrike" cap="none">
                <a:solidFill>
                  <a:schemeClr val="lt1"/>
                </a:solidFill>
                <a:latin typeface="Calibri"/>
                <a:ea typeface="Calibri"/>
                <a:cs typeface="Calibri"/>
                <a:sym typeface="Calibri"/>
              </a:defRPr>
            </a:lvl6pPr>
            <a:lvl7pPr marL="0" lvl="6" indent="0" algn="r" rtl="0">
              <a:spcBef>
                <a:spcPts val="0"/>
              </a:spcBef>
              <a:buNone/>
              <a:defRPr sz="800" b="0" i="0" u="none" strike="noStrike" cap="none">
                <a:solidFill>
                  <a:schemeClr val="lt1"/>
                </a:solidFill>
                <a:latin typeface="Calibri"/>
                <a:ea typeface="Calibri"/>
                <a:cs typeface="Calibri"/>
                <a:sym typeface="Calibri"/>
              </a:defRPr>
            </a:lvl7pPr>
            <a:lvl8pPr marL="0" lvl="7" indent="0" algn="r" rtl="0">
              <a:spcBef>
                <a:spcPts val="0"/>
              </a:spcBef>
              <a:buNone/>
              <a:defRPr sz="800" b="0" i="0" u="none" strike="noStrike" cap="none">
                <a:solidFill>
                  <a:schemeClr val="lt1"/>
                </a:solidFill>
                <a:latin typeface="Calibri"/>
                <a:ea typeface="Calibri"/>
                <a:cs typeface="Calibri"/>
                <a:sym typeface="Calibri"/>
              </a:defRPr>
            </a:lvl8pPr>
            <a:lvl9pPr marL="0" lvl="8" indent="0" algn="r" rtl="0">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248" name="Google Shape;248;p32"/>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matchingName="Divider Purple Speech Bubbles">
  <p:cSld name="Divider Purple Speech Bubbles">
    <p:bg>
      <p:bgPr>
        <a:solidFill>
          <a:schemeClr val="accent1"/>
        </a:solidFill>
        <a:effectLst/>
      </p:bgPr>
    </p:bg>
    <p:spTree>
      <p:nvGrpSpPr>
        <p:cNvPr id="1" name="Shape 249"/>
        <p:cNvGrpSpPr/>
        <p:nvPr/>
      </p:nvGrpSpPr>
      <p:grpSpPr>
        <a:xfrm>
          <a:off x="0" y="0"/>
          <a:ext cx="0" cy="0"/>
          <a:chOff x="0" y="0"/>
          <a:chExt cx="0" cy="0"/>
        </a:xfrm>
      </p:grpSpPr>
      <p:sp>
        <p:nvSpPr>
          <p:cNvPr id="250" name="Google Shape;250;p33"/>
          <p:cNvSpPr txBox="1">
            <a:spLocks noGrp="1"/>
          </p:cNvSpPr>
          <p:nvPr>
            <p:ph type="title"/>
          </p:nvPr>
        </p:nvSpPr>
        <p:spPr>
          <a:xfrm>
            <a:off x="663575" y="1330191"/>
            <a:ext cx="7816800" cy="762000"/>
          </a:xfrm>
          <a:prstGeom prst="rect">
            <a:avLst/>
          </a:prstGeom>
          <a:noFill/>
          <a:ln>
            <a:noFill/>
          </a:ln>
        </p:spPr>
        <p:txBody>
          <a:bodyPr spcFirstLastPara="1" wrap="square" lIns="0" tIns="0" rIns="0" bIns="0" anchor="b" anchorCtr="0">
            <a:noAutofit/>
          </a:bodyPr>
          <a:lstStyle>
            <a:lvl1pPr lvl="0" algn="ctr" rtl="0">
              <a:lnSpc>
                <a:spcPct val="100000"/>
              </a:lnSpc>
              <a:spcBef>
                <a:spcPts val="0"/>
              </a:spcBef>
              <a:spcAft>
                <a:spcPts val="0"/>
              </a:spcAft>
              <a:buClr>
                <a:schemeClr val="accent2"/>
              </a:buClr>
              <a:buSzPts val="2920"/>
              <a:buFont typeface="Calibri"/>
              <a:buNone/>
              <a:defRPr sz="2920" b="1" cap="none">
                <a:solidFill>
                  <a:schemeClr val="accent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51" name="Google Shape;251;p33"/>
          <p:cNvSpPr txBox="1">
            <a:spLocks noGrp="1"/>
          </p:cNvSpPr>
          <p:nvPr>
            <p:ph type="body" idx="1"/>
          </p:nvPr>
        </p:nvSpPr>
        <p:spPr>
          <a:xfrm>
            <a:off x="663574" y="2192735"/>
            <a:ext cx="7816800" cy="679800"/>
          </a:xfrm>
          <a:prstGeom prst="rect">
            <a:avLst/>
          </a:prstGeom>
          <a:noFill/>
          <a:ln>
            <a:noFill/>
          </a:ln>
        </p:spPr>
        <p:txBody>
          <a:bodyPr spcFirstLastPara="1" wrap="square" lIns="0" tIns="0" rIns="0" bIns="0" anchor="t" anchorCtr="0">
            <a:noAutofit/>
          </a:bodyPr>
          <a:lstStyle>
            <a:lvl1pPr marL="457200" lvl="0" indent="-228600" algn="ctr" rtl="0">
              <a:lnSpc>
                <a:spcPct val="108750"/>
              </a:lnSpc>
              <a:spcBef>
                <a:spcPts val="0"/>
              </a:spcBef>
              <a:spcAft>
                <a:spcPts val="0"/>
              </a:spcAft>
              <a:buClr>
                <a:schemeClr val="accent2"/>
              </a:buClr>
              <a:buSzPts val="1600"/>
              <a:buNone/>
              <a:defRPr sz="1600" b="0">
                <a:solidFill>
                  <a:schemeClr val="accent2"/>
                </a:solidFill>
              </a:defRPr>
            </a:lvl1pPr>
            <a:lvl2pPr marL="914400" lvl="1" indent="-228600" algn="l" rtl="0">
              <a:lnSpc>
                <a:spcPct val="96666"/>
              </a:lnSpc>
              <a:spcBef>
                <a:spcPts val="0"/>
              </a:spcBef>
              <a:spcAft>
                <a:spcPts val="0"/>
              </a:spcAft>
              <a:buClr>
                <a:srgbClr val="888888"/>
              </a:buClr>
              <a:buSzPts val="1800"/>
              <a:buNone/>
              <a:defRPr sz="1800">
                <a:solidFill>
                  <a:srgbClr val="888888"/>
                </a:solidFill>
              </a:defRPr>
            </a:lvl2pPr>
            <a:lvl3pPr marL="1371600" lvl="2" indent="-228600" algn="l" rtl="0">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rtl="0">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rtl="0">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rtl="0">
              <a:spcBef>
                <a:spcPts val="280"/>
              </a:spcBef>
              <a:spcAft>
                <a:spcPts val="0"/>
              </a:spcAft>
              <a:buClr>
                <a:srgbClr val="888888"/>
              </a:buClr>
              <a:buSzPts val="1400"/>
              <a:buNone/>
              <a:defRPr sz="1400">
                <a:solidFill>
                  <a:srgbClr val="888888"/>
                </a:solidFill>
              </a:defRPr>
            </a:lvl6pPr>
            <a:lvl7pPr marL="3200400" lvl="6" indent="-228600" algn="l" rtl="0">
              <a:spcBef>
                <a:spcPts val="280"/>
              </a:spcBef>
              <a:spcAft>
                <a:spcPts val="0"/>
              </a:spcAft>
              <a:buClr>
                <a:srgbClr val="888888"/>
              </a:buClr>
              <a:buSzPts val="1400"/>
              <a:buNone/>
              <a:defRPr sz="1400">
                <a:solidFill>
                  <a:srgbClr val="888888"/>
                </a:solidFill>
              </a:defRPr>
            </a:lvl7pPr>
            <a:lvl8pPr marL="3657600" lvl="7" indent="-228600" algn="l" rtl="0">
              <a:spcBef>
                <a:spcPts val="280"/>
              </a:spcBef>
              <a:spcAft>
                <a:spcPts val="0"/>
              </a:spcAft>
              <a:buClr>
                <a:srgbClr val="888888"/>
              </a:buClr>
              <a:buSzPts val="1400"/>
              <a:buNone/>
              <a:defRPr sz="1400">
                <a:solidFill>
                  <a:srgbClr val="888888"/>
                </a:solidFill>
              </a:defRPr>
            </a:lvl8pPr>
            <a:lvl9pPr marL="4114800" lvl="8" indent="-228600" algn="l" rtl="0">
              <a:spcBef>
                <a:spcPts val="280"/>
              </a:spcBef>
              <a:spcAft>
                <a:spcPts val="0"/>
              </a:spcAft>
              <a:buClr>
                <a:srgbClr val="888888"/>
              </a:buClr>
              <a:buSzPts val="1400"/>
              <a:buNone/>
              <a:defRPr sz="1400">
                <a:solidFill>
                  <a:srgbClr val="888888"/>
                </a:solidFill>
              </a:defRPr>
            </a:lvl9pPr>
          </a:lstStyle>
          <a:p>
            <a:endParaRPr/>
          </a:p>
        </p:txBody>
      </p:sp>
      <p:sp>
        <p:nvSpPr>
          <p:cNvPr id="252" name="Google Shape;252;p33"/>
          <p:cNvSpPr txBox="1">
            <a:spLocks noGrp="1"/>
          </p:cNvSpPr>
          <p:nvPr>
            <p:ph type="dt" idx="10"/>
          </p:nvPr>
        </p:nvSpPr>
        <p:spPr>
          <a:xfrm>
            <a:off x="663575" y="4858053"/>
            <a:ext cx="2012700" cy="1485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solidFill>
                  <a:schemeClr val="lt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53" name="Google Shape;253;p33"/>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rtl="0">
              <a:spcBef>
                <a:spcPts val="0"/>
              </a:spcBef>
              <a:spcAft>
                <a:spcPts val="0"/>
              </a:spcAft>
              <a:buSzPts val="1400"/>
              <a:buNone/>
              <a:defRPr>
                <a:solidFill>
                  <a:schemeClr val="lt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54" name="Google Shape;254;p33"/>
          <p:cNvSpPr txBox="1">
            <a:spLocks noGrp="1"/>
          </p:cNvSpPr>
          <p:nvPr>
            <p:ph type="sldNum" idx="12"/>
          </p:nvPr>
        </p:nvSpPr>
        <p:spPr>
          <a:xfrm>
            <a:off x="6470848" y="4858053"/>
            <a:ext cx="2009700" cy="148500"/>
          </a:xfrm>
          <a:prstGeom prst="rect">
            <a:avLst/>
          </a:prstGeom>
          <a:noFill/>
          <a:ln>
            <a:noFill/>
          </a:ln>
        </p:spPr>
        <p:txBody>
          <a:bodyPr spcFirstLastPara="1" wrap="square" lIns="0" tIns="0" rIns="0" bIns="0" anchor="t" anchorCtr="0">
            <a:noAutofit/>
          </a:bodyPr>
          <a:lstStyle>
            <a:lvl1pPr marL="0" lvl="0" indent="0" algn="r" rtl="0">
              <a:spcBef>
                <a:spcPts val="0"/>
              </a:spcBef>
              <a:buNone/>
              <a:defRPr sz="800" b="0" i="0" u="none" strike="noStrike" cap="none">
                <a:solidFill>
                  <a:schemeClr val="lt1"/>
                </a:solidFill>
                <a:latin typeface="Calibri"/>
                <a:ea typeface="Calibri"/>
                <a:cs typeface="Calibri"/>
                <a:sym typeface="Calibri"/>
              </a:defRPr>
            </a:lvl1pPr>
            <a:lvl2pPr marL="0" lvl="1" indent="0" algn="r" rtl="0">
              <a:spcBef>
                <a:spcPts val="0"/>
              </a:spcBef>
              <a:buNone/>
              <a:defRPr sz="800" b="0" i="0" u="none" strike="noStrike" cap="none">
                <a:solidFill>
                  <a:schemeClr val="lt1"/>
                </a:solidFill>
                <a:latin typeface="Calibri"/>
                <a:ea typeface="Calibri"/>
                <a:cs typeface="Calibri"/>
                <a:sym typeface="Calibri"/>
              </a:defRPr>
            </a:lvl2pPr>
            <a:lvl3pPr marL="0" lvl="2" indent="0" algn="r" rtl="0">
              <a:spcBef>
                <a:spcPts val="0"/>
              </a:spcBef>
              <a:buNone/>
              <a:defRPr sz="800" b="0" i="0" u="none" strike="noStrike" cap="none">
                <a:solidFill>
                  <a:schemeClr val="lt1"/>
                </a:solidFill>
                <a:latin typeface="Calibri"/>
                <a:ea typeface="Calibri"/>
                <a:cs typeface="Calibri"/>
                <a:sym typeface="Calibri"/>
              </a:defRPr>
            </a:lvl3pPr>
            <a:lvl4pPr marL="0" lvl="3" indent="0" algn="r" rtl="0">
              <a:spcBef>
                <a:spcPts val="0"/>
              </a:spcBef>
              <a:buNone/>
              <a:defRPr sz="800" b="0" i="0" u="none" strike="noStrike" cap="none">
                <a:solidFill>
                  <a:schemeClr val="lt1"/>
                </a:solidFill>
                <a:latin typeface="Calibri"/>
                <a:ea typeface="Calibri"/>
                <a:cs typeface="Calibri"/>
                <a:sym typeface="Calibri"/>
              </a:defRPr>
            </a:lvl4pPr>
            <a:lvl5pPr marL="0" lvl="4" indent="0" algn="r" rtl="0">
              <a:spcBef>
                <a:spcPts val="0"/>
              </a:spcBef>
              <a:buNone/>
              <a:defRPr sz="800" b="0" i="0" u="none" strike="noStrike" cap="none">
                <a:solidFill>
                  <a:schemeClr val="lt1"/>
                </a:solidFill>
                <a:latin typeface="Calibri"/>
                <a:ea typeface="Calibri"/>
                <a:cs typeface="Calibri"/>
                <a:sym typeface="Calibri"/>
              </a:defRPr>
            </a:lvl5pPr>
            <a:lvl6pPr marL="0" lvl="5" indent="0" algn="r" rtl="0">
              <a:spcBef>
                <a:spcPts val="0"/>
              </a:spcBef>
              <a:buNone/>
              <a:defRPr sz="800" b="0" i="0" u="none" strike="noStrike" cap="none">
                <a:solidFill>
                  <a:schemeClr val="lt1"/>
                </a:solidFill>
                <a:latin typeface="Calibri"/>
                <a:ea typeface="Calibri"/>
                <a:cs typeface="Calibri"/>
                <a:sym typeface="Calibri"/>
              </a:defRPr>
            </a:lvl6pPr>
            <a:lvl7pPr marL="0" lvl="6" indent="0" algn="r" rtl="0">
              <a:spcBef>
                <a:spcPts val="0"/>
              </a:spcBef>
              <a:buNone/>
              <a:defRPr sz="800" b="0" i="0" u="none" strike="noStrike" cap="none">
                <a:solidFill>
                  <a:schemeClr val="lt1"/>
                </a:solidFill>
                <a:latin typeface="Calibri"/>
                <a:ea typeface="Calibri"/>
                <a:cs typeface="Calibri"/>
                <a:sym typeface="Calibri"/>
              </a:defRPr>
            </a:lvl7pPr>
            <a:lvl8pPr marL="0" lvl="7" indent="0" algn="r" rtl="0">
              <a:spcBef>
                <a:spcPts val="0"/>
              </a:spcBef>
              <a:buNone/>
              <a:defRPr sz="800" b="0" i="0" u="none" strike="noStrike" cap="none">
                <a:solidFill>
                  <a:schemeClr val="lt1"/>
                </a:solidFill>
                <a:latin typeface="Calibri"/>
                <a:ea typeface="Calibri"/>
                <a:cs typeface="Calibri"/>
                <a:sym typeface="Calibri"/>
              </a:defRPr>
            </a:lvl8pPr>
            <a:lvl9pPr marL="0" lvl="8" indent="0" algn="r" rtl="0">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255" name="Google Shape;255;p33"/>
          <p:cNvPicPr preferRelativeResize="0"/>
          <p:nvPr/>
        </p:nvPicPr>
        <p:blipFill rotWithShape="1">
          <a:blip r:embed="rId2">
            <a:alphaModFix/>
          </a:blip>
          <a:srcRect/>
          <a:stretch/>
        </p:blipFill>
        <p:spPr>
          <a:xfrm>
            <a:off x="0" y="4052965"/>
            <a:ext cx="9143998" cy="728733"/>
          </a:xfrm>
          <a:prstGeom prst="rect">
            <a:avLst/>
          </a:prstGeom>
          <a:noFill/>
          <a:ln>
            <a:noFill/>
          </a:ln>
        </p:spPr>
      </p:pic>
      <p:pic>
        <p:nvPicPr>
          <p:cNvPr id="256" name="Google Shape;256;p33"/>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7"/>
        <p:cNvGrpSpPr/>
        <p:nvPr/>
      </p:nvGrpSpPr>
      <p:grpSpPr>
        <a:xfrm>
          <a:off x="0" y="0"/>
          <a:ext cx="0" cy="0"/>
          <a:chOff x="0" y="0"/>
          <a:chExt cx="0" cy="0"/>
        </a:xfrm>
      </p:grpSpPr>
      <p:sp>
        <p:nvSpPr>
          <p:cNvPr id="258" name="Google Shape;258;p34"/>
          <p:cNvSpPr txBox="1">
            <a:spLocks noGrp="1"/>
          </p:cNvSpPr>
          <p:nvPr>
            <p:ph type="title"/>
          </p:nvPr>
        </p:nvSpPr>
        <p:spPr>
          <a:xfrm>
            <a:off x="661481" y="489293"/>
            <a:ext cx="3910500" cy="669600"/>
          </a:xfrm>
          <a:prstGeom prst="rect">
            <a:avLst/>
          </a:prstGeom>
          <a:noFill/>
          <a:ln>
            <a:noFill/>
          </a:ln>
        </p:spPr>
        <p:txBody>
          <a:bodyPr spcFirstLastPara="1" wrap="square" lIns="0" tIns="0" rIns="0" bIns="0" anchor="t" anchorCtr="0">
            <a:noAutofit/>
          </a:bodyPr>
          <a:lstStyle>
            <a:lvl1pPr lvl="0" algn="l" rtl="0">
              <a:lnSpc>
                <a:spcPct val="86666"/>
              </a:lnSpc>
              <a:spcBef>
                <a:spcPts val="0"/>
              </a:spcBef>
              <a:spcAft>
                <a:spcPts val="0"/>
              </a:spcAft>
              <a:buClr>
                <a:srgbClr val="4C4184"/>
              </a:buClr>
              <a:buSzPts val="3000"/>
              <a:buFont typeface="Calibri"/>
              <a:buNone/>
              <a:defRPr sz="3000" b="1" cap="none">
                <a:solidFill>
                  <a:srgbClr val="4C418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59" name="Google Shape;259;p34"/>
          <p:cNvSpPr txBox="1">
            <a:spLocks noGrp="1"/>
          </p:cNvSpPr>
          <p:nvPr>
            <p:ph type="body" idx="1"/>
          </p:nvPr>
        </p:nvSpPr>
        <p:spPr>
          <a:xfrm>
            <a:off x="663575" y="1425909"/>
            <a:ext cx="5688000" cy="2847600"/>
          </a:xfrm>
          <a:prstGeom prst="rect">
            <a:avLst/>
          </a:prstGeom>
          <a:noFill/>
          <a:ln>
            <a:noFill/>
          </a:ln>
        </p:spPr>
        <p:txBody>
          <a:bodyPr spcFirstLastPara="1" wrap="square" lIns="0" tIns="0" rIns="0" bIns="0" anchor="t" anchorCtr="0">
            <a:noAutofit/>
          </a:bodyPr>
          <a:lstStyle>
            <a:lvl1pPr marL="457200" lvl="0" indent="-228600" algn="l" rtl="0">
              <a:lnSpc>
                <a:spcPct val="108750"/>
              </a:lnSpc>
              <a:spcBef>
                <a:spcPts val="0"/>
              </a:spcBef>
              <a:spcAft>
                <a:spcPts val="0"/>
              </a:spcAft>
              <a:buClr>
                <a:schemeClr val="dk1"/>
              </a:buClr>
              <a:buSzPts val="1600"/>
              <a:buNone/>
              <a:defRPr sz="1600" b="1">
                <a:solidFill>
                  <a:schemeClr val="dk1"/>
                </a:solidFill>
              </a:defRPr>
            </a:lvl1pPr>
            <a:lvl2pPr marL="914400" lvl="1" indent="-228600" algn="l" rtl="0">
              <a:lnSpc>
                <a:spcPct val="108750"/>
              </a:lnSpc>
              <a:spcBef>
                <a:spcPts val="0"/>
              </a:spcBef>
              <a:spcAft>
                <a:spcPts val="0"/>
              </a:spcAft>
              <a:buClr>
                <a:schemeClr val="dk1"/>
              </a:buClr>
              <a:buSzPts val="1600"/>
              <a:buNone/>
              <a:defRPr sz="1600">
                <a:solidFill>
                  <a:schemeClr val="dk1"/>
                </a:solidFill>
              </a:defRPr>
            </a:lvl2pPr>
            <a:lvl3pPr marL="1371600" lvl="2" indent="-314960" algn="l" rtl="0">
              <a:lnSpc>
                <a:spcPct val="108750"/>
              </a:lnSpc>
              <a:spcBef>
                <a:spcPts val="1400"/>
              </a:spcBef>
              <a:spcAft>
                <a:spcPts val="0"/>
              </a:spcAft>
              <a:buClr>
                <a:schemeClr val="dk1"/>
              </a:buClr>
              <a:buSzPts val="1360"/>
              <a:buFont typeface="Calibri"/>
              <a:buChar char="•"/>
              <a:defRPr sz="1600"/>
            </a:lvl3pPr>
            <a:lvl4pPr marL="1828800" lvl="3" indent="-314960" algn="l" rtl="0">
              <a:lnSpc>
                <a:spcPct val="108750"/>
              </a:lnSpc>
              <a:spcBef>
                <a:spcPts val="1400"/>
              </a:spcBef>
              <a:spcAft>
                <a:spcPts val="0"/>
              </a:spcAft>
              <a:buClr>
                <a:schemeClr val="dk1"/>
              </a:buClr>
              <a:buSzPts val="1360"/>
              <a:buFont typeface="Calibri"/>
              <a:buChar char="•"/>
              <a:defRPr sz="1600"/>
            </a:lvl4pPr>
            <a:lvl5pPr marL="2286000" lvl="4" indent="-314960" algn="l" rtl="0">
              <a:lnSpc>
                <a:spcPct val="108750"/>
              </a:lnSpc>
              <a:spcBef>
                <a:spcPts val="1400"/>
              </a:spcBef>
              <a:spcAft>
                <a:spcPts val="0"/>
              </a:spcAft>
              <a:buClr>
                <a:schemeClr val="dk1"/>
              </a:buClr>
              <a:buSzPts val="1360"/>
              <a:buFont typeface="Calibri"/>
              <a:buChar char="•"/>
              <a:defRPr sz="1600"/>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
        <p:nvSpPr>
          <p:cNvPr id="260" name="Google Shape;260;p34"/>
          <p:cNvSpPr txBox="1">
            <a:spLocks noGrp="1"/>
          </p:cNvSpPr>
          <p:nvPr>
            <p:ph type="dt" idx="10"/>
          </p:nvPr>
        </p:nvSpPr>
        <p:spPr>
          <a:xfrm>
            <a:off x="663575" y="4858053"/>
            <a:ext cx="2012700" cy="1485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61" name="Google Shape;261;p34"/>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62" name="Google Shape;262;p34"/>
          <p:cNvSpPr txBox="1">
            <a:spLocks noGrp="1"/>
          </p:cNvSpPr>
          <p:nvPr>
            <p:ph type="sldNum" idx="12"/>
          </p:nvPr>
        </p:nvSpPr>
        <p:spPr>
          <a:xfrm>
            <a:off x="6470848" y="4858053"/>
            <a:ext cx="2009700" cy="148500"/>
          </a:xfrm>
          <a:prstGeom prst="rect">
            <a:avLst/>
          </a:prstGeom>
          <a:noFill/>
          <a:ln>
            <a:noFill/>
          </a:ln>
        </p:spPr>
        <p:txBody>
          <a:bodyPr spcFirstLastPara="1" wrap="square" lIns="0" tIns="0" rIns="0" bIns="0" anchor="t"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Text and Content">
  <p:cSld name="Title Text and Content">
    <p:spTree>
      <p:nvGrpSpPr>
        <p:cNvPr id="1" name="Shape 263"/>
        <p:cNvGrpSpPr/>
        <p:nvPr/>
      </p:nvGrpSpPr>
      <p:grpSpPr>
        <a:xfrm>
          <a:off x="0" y="0"/>
          <a:ext cx="0" cy="0"/>
          <a:chOff x="0" y="0"/>
          <a:chExt cx="0" cy="0"/>
        </a:xfrm>
      </p:grpSpPr>
      <p:sp>
        <p:nvSpPr>
          <p:cNvPr id="264" name="Google Shape;264;p35"/>
          <p:cNvSpPr txBox="1">
            <a:spLocks noGrp="1"/>
          </p:cNvSpPr>
          <p:nvPr>
            <p:ph type="title"/>
          </p:nvPr>
        </p:nvSpPr>
        <p:spPr>
          <a:xfrm>
            <a:off x="661481" y="489293"/>
            <a:ext cx="3910500" cy="669600"/>
          </a:xfrm>
          <a:prstGeom prst="rect">
            <a:avLst/>
          </a:prstGeom>
          <a:noFill/>
          <a:ln>
            <a:noFill/>
          </a:ln>
        </p:spPr>
        <p:txBody>
          <a:bodyPr spcFirstLastPara="1" wrap="square" lIns="0" tIns="0" rIns="0" bIns="0" anchor="t" anchorCtr="0">
            <a:noAutofit/>
          </a:bodyPr>
          <a:lstStyle>
            <a:lvl1pPr lvl="0" algn="l" rtl="0">
              <a:lnSpc>
                <a:spcPct val="86666"/>
              </a:lnSpc>
              <a:spcBef>
                <a:spcPts val="0"/>
              </a:spcBef>
              <a:spcAft>
                <a:spcPts val="0"/>
              </a:spcAft>
              <a:buClr>
                <a:srgbClr val="4C4184"/>
              </a:buClr>
              <a:buSzPts val="3000"/>
              <a:buFont typeface="Calibri"/>
              <a:buNone/>
              <a:defRPr sz="3000" b="1" cap="none">
                <a:solidFill>
                  <a:srgbClr val="4C418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65" name="Google Shape;265;p35"/>
          <p:cNvSpPr txBox="1">
            <a:spLocks noGrp="1"/>
          </p:cNvSpPr>
          <p:nvPr>
            <p:ph type="body" idx="1"/>
          </p:nvPr>
        </p:nvSpPr>
        <p:spPr>
          <a:xfrm>
            <a:off x="663575" y="1425909"/>
            <a:ext cx="4092600" cy="2847600"/>
          </a:xfrm>
          <a:prstGeom prst="rect">
            <a:avLst/>
          </a:prstGeom>
          <a:noFill/>
          <a:ln>
            <a:noFill/>
          </a:ln>
        </p:spPr>
        <p:txBody>
          <a:bodyPr spcFirstLastPara="1" wrap="square" lIns="0" tIns="0" rIns="0" bIns="0" anchor="t" anchorCtr="0">
            <a:noAutofit/>
          </a:bodyPr>
          <a:lstStyle>
            <a:lvl1pPr marL="457200" lvl="0" indent="-228600" algn="l" rtl="0">
              <a:lnSpc>
                <a:spcPct val="108750"/>
              </a:lnSpc>
              <a:spcBef>
                <a:spcPts val="0"/>
              </a:spcBef>
              <a:spcAft>
                <a:spcPts val="0"/>
              </a:spcAft>
              <a:buClr>
                <a:schemeClr val="dk1"/>
              </a:buClr>
              <a:buSzPts val="1600"/>
              <a:buNone/>
              <a:defRPr sz="1600" b="1">
                <a:solidFill>
                  <a:schemeClr val="dk1"/>
                </a:solidFill>
              </a:defRPr>
            </a:lvl1pPr>
            <a:lvl2pPr marL="914400" lvl="1" indent="-228600" algn="l" rtl="0">
              <a:lnSpc>
                <a:spcPct val="108750"/>
              </a:lnSpc>
              <a:spcBef>
                <a:spcPts val="0"/>
              </a:spcBef>
              <a:spcAft>
                <a:spcPts val="0"/>
              </a:spcAft>
              <a:buClr>
                <a:schemeClr val="dk1"/>
              </a:buClr>
              <a:buSzPts val="1600"/>
              <a:buNone/>
              <a:defRPr sz="1600">
                <a:solidFill>
                  <a:schemeClr val="dk1"/>
                </a:solidFill>
              </a:defRPr>
            </a:lvl2pPr>
            <a:lvl3pPr marL="1371600" lvl="2" indent="-314960" algn="l" rtl="0">
              <a:lnSpc>
                <a:spcPct val="108750"/>
              </a:lnSpc>
              <a:spcBef>
                <a:spcPts val="1400"/>
              </a:spcBef>
              <a:spcAft>
                <a:spcPts val="0"/>
              </a:spcAft>
              <a:buClr>
                <a:schemeClr val="dk1"/>
              </a:buClr>
              <a:buSzPts val="1360"/>
              <a:buFont typeface="Calibri"/>
              <a:buChar char="•"/>
              <a:defRPr sz="1600"/>
            </a:lvl3pPr>
            <a:lvl4pPr marL="1828800" lvl="3" indent="-314960" algn="l" rtl="0">
              <a:lnSpc>
                <a:spcPct val="108750"/>
              </a:lnSpc>
              <a:spcBef>
                <a:spcPts val="1400"/>
              </a:spcBef>
              <a:spcAft>
                <a:spcPts val="0"/>
              </a:spcAft>
              <a:buClr>
                <a:schemeClr val="dk1"/>
              </a:buClr>
              <a:buSzPts val="1360"/>
              <a:buFont typeface="Calibri"/>
              <a:buChar char="•"/>
              <a:defRPr sz="1600"/>
            </a:lvl4pPr>
            <a:lvl5pPr marL="2286000" lvl="4" indent="-314960" algn="l" rtl="0">
              <a:lnSpc>
                <a:spcPct val="108750"/>
              </a:lnSpc>
              <a:spcBef>
                <a:spcPts val="1400"/>
              </a:spcBef>
              <a:spcAft>
                <a:spcPts val="0"/>
              </a:spcAft>
              <a:buClr>
                <a:schemeClr val="dk1"/>
              </a:buClr>
              <a:buSzPts val="1360"/>
              <a:buFont typeface="Calibri"/>
              <a:buChar char="•"/>
              <a:defRPr sz="1600"/>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
        <p:nvSpPr>
          <p:cNvPr id="266" name="Google Shape;266;p35"/>
          <p:cNvSpPr txBox="1">
            <a:spLocks noGrp="1"/>
          </p:cNvSpPr>
          <p:nvPr>
            <p:ph type="dt" idx="10"/>
          </p:nvPr>
        </p:nvSpPr>
        <p:spPr>
          <a:xfrm>
            <a:off x="663575" y="4858053"/>
            <a:ext cx="2012700" cy="1485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67" name="Google Shape;267;p35"/>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68" name="Google Shape;268;p35"/>
          <p:cNvSpPr txBox="1">
            <a:spLocks noGrp="1"/>
          </p:cNvSpPr>
          <p:nvPr>
            <p:ph type="sldNum" idx="12"/>
          </p:nvPr>
        </p:nvSpPr>
        <p:spPr>
          <a:xfrm>
            <a:off x="6470848" y="4858053"/>
            <a:ext cx="2009700" cy="148500"/>
          </a:xfrm>
          <a:prstGeom prst="rect">
            <a:avLst/>
          </a:prstGeom>
          <a:noFill/>
          <a:ln>
            <a:noFill/>
          </a:ln>
        </p:spPr>
        <p:txBody>
          <a:bodyPr spcFirstLastPara="1" wrap="square" lIns="0" tIns="0" rIns="0" bIns="0" anchor="t"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269" name="Google Shape;269;p35"/>
          <p:cNvSpPr txBox="1">
            <a:spLocks noGrp="1"/>
          </p:cNvSpPr>
          <p:nvPr>
            <p:ph type="body" idx="2"/>
          </p:nvPr>
        </p:nvSpPr>
        <p:spPr>
          <a:xfrm>
            <a:off x="5148263" y="484188"/>
            <a:ext cx="3332100" cy="3383100"/>
          </a:xfrm>
          <a:prstGeom prst="rect">
            <a:avLst/>
          </a:prstGeom>
          <a:noFill/>
          <a:ln>
            <a:noFill/>
          </a:ln>
        </p:spPr>
        <p:txBody>
          <a:bodyPr spcFirstLastPara="1" wrap="square" lIns="0" tIns="0" rIns="0" bIns="0" anchor="t" anchorCtr="0">
            <a:noAutofit/>
          </a:bodyPr>
          <a:lstStyle>
            <a:lvl1pPr marL="457200" lvl="0" indent="-228600" algn="l" rtl="0">
              <a:lnSpc>
                <a:spcPct val="96666"/>
              </a:lnSpc>
              <a:spcBef>
                <a:spcPts val="0"/>
              </a:spcBef>
              <a:spcAft>
                <a:spcPts val="0"/>
              </a:spcAft>
              <a:buClr>
                <a:schemeClr val="dk1"/>
              </a:buClr>
              <a:buSzPts val="1800"/>
              <a:buNone/>
              <a:defRPr/>
            </a:lvl1pPr>
            <a:lvl2pPr marL="914400" lvl="1" indent="-228600" algn="l" rtl="0">
              <a:lnSpc>
                <a:spcPct val="96666"/>
              </a:lnSpc>
              <a:spcBef>
                <a:spcPts val="0"/>
              </a:spcBef>
              <a:spcAft>
                <a:spcPts val="0"/>
              </a:spcAft>
              <a:buClr>
                <a:schemeClr val="dk1"/>
              </a:buClr>
              <a:buSzPts val="1800"/>
              <a:buNone/>
              <a:defRPr/>
            </a:lvl2pPr>
            <a:lvl3pPr marL="1371600" lvl="2" indent="-325755" algn="l" rtl="0">
              <a:lnSpc>
                <a:spcPct val="96666"/>
              </a:lnSpc>
              <a:spcBef>
                <a:spcPts val="1400"/>
              </a:spcBef>
              <a:spcAft>
                <a:spcPts val="0"/>
              </a:spcAft>
              <a:buClr>
                <a:schemeClr val="dk1"/>
              </a:buClr>
              <a:buSzPts val="1530"/>
              <a:buChar char="•"/>
              <a:defRPr/>
            </a:lvl3pPr>
            <a:lvl4pPr marL="1828800" lvl="3" indent="-325755" algn="l" rtl="0">
              <a:lnSpc>
                <a:spcPct val="96666"/>
              </a:lnSpc>
              <a:spcBef>
                <a:spcPts val="1400"/>
              </a:spcBef>
              <a:spcAft>
                <a:spcPts val="0"/>
              </a:spcAft>
              <a:buClr>
                <a:schemeClr val="dk1"/>
              </a:buClr>
              <a:buSzPts val="1530"/>
              <a:buChar char="•"/>
              <a:defRPr/>
            </a:lvl4pPr>
            <a:lvl5pPr marL="2286000" lvl="4" indent="-325754" algn="l" rtl="0">
              <a:lnSpc>
                <a:spcPct val="96666"/>
              </a:lnSpc>
              <a:spcBef>
                <a:spcPts val="1400"/>
              </a:spcBef>
              <a:spcAft>
                <a:spcPts val="0"/>
              </a:spcAft>
              <a:buClr>
                <a:schemeClr val="dk1"/>
              </a:buClr>
              <a:buSzPts val="1530"/>
              <a:buChar char="•"/>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matchingName="1_Title Slide">
  <p:cSld name="1_Title Slide">
    <p:bg>
      <p:bgPr>
        <a:solidFill>
          <a:schemeClr val="lt2"/>
        </a:solidFill>
        <a:effectLst/>
      </p:bgPr>
    </p:bg>
    <p:spTree>
      <p:nvGrpSpPr>
        <p:cNvPr id="1" name="Shape 270"/>
        <p:cNvGrpSpPr/>
        <p:nvPr/>
      </p:nvGrpSpPr>
      <p:grpSpPr>
        <a:xfrm>
          <a:off x="0" y="0"/>
          <a:ext cx="0" cy="0"/>
          <a:chOff x="0" y="0"/>
          <a:chExt cx="0" cy="0"/>
        </a:xfrm>
      </p:grpSpPr>
      <p:sp>
        <p:nvSpPr>
          <p:cNvPr id="271" name="Google Shape;271;p36"/>
          <p:cNvSpPr txBox="1">
            <a:spLocks noGrp="1"/>
          </p:cNvSpPr>
          <p:nvPr>
            <p:ph type="ctrTitle"/>
          </p:nvPr>
        </p:nvSpPr>
        <p:spPr>
          <a:xfrm>
            <a:off x="654050" y="1362053"/>
            <a:ext cx="7816800" cy="708300"/>
          </a:xfrm>
          <a:prstGeom prst="rect">
            <a:avLst/>
          </a:prstGeom>
          <a:noFill/>
          <a:ln>
            <a:noFill/>
          </a:ln>
        </p:spPr>
        <p:txBody>
          <a:bodyPr spcFirstLastPara="1" wrap="square" lIns="0" tIns="0" rIns="0" bIns="0" anchor="b" anchorCtr="0">
            <a:noAutofit/>
          </a:bodyPr>
          <a:lstStyle>
            <a:lvl1pPr lvl="0" algn="ctr" rtl="0">
              <a:lnSpc>
                <a:spcPct val="92465"/>
              </a:lnSpc>
              <a:spcBef>
                <a:spcPts val="0"/>
              </a:spcBef>
              <a:spcAft>
                <a:spcPts val="0"/>
              </a:spcAft>
              <a:buClr>
                <a:schemeClr val="dk2"/>
              </a:buClr>
              <a:buSzPts val="2920"/>
              <a:buFont typeface="Calibri"/>
              <a:buNone/>
              <a:defRPr sz="2920">
                <a:solidFill>
                  <a:schemeClr val="dk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72" name="Google Shape;272;p36"/>
          <p:cNvSpPr txBox="1">
            <a:spLocks noGrp="1"/>
          </p:cNvSpPr>
          <p:nvPr>
            <p:ph type="subTitle" idx="1"/>
          </p:nvPr>
        </p:nvSpPr>
        <p:spPr>
          <a:xfrm>
            <a:off x="663575" y="2180179"/>
            <a:ext cx="7816800" cy="252000"/>
          </a:xfrm>
          <a:prstGeom prst="rect">
            <a:avLst/>
          </a:prstGeom>
          <a:noFill/>
          <a:ln>
            <a:noFill/>
          </a:ln>
        </p:spPr>
        <p:txBody>
          <a:bodyPr spcFirstLastPara="1" wrap="square" lIns="0" tIns="0" rIns="0" bIns="0" anchor="t" anchorCtr="0">
            <a:noAutofit/>
          </a:bodyPr>
          <a:lstStyle>
            <a:lvl1pPr lvl="0" algn="ctr" rtl="0">
              <a:lnSpc>
                <a:spcPct val="108750"/>
              </a:lnSpc>
              <a:spcBef>
                <a:spcPts val="0"/>
              </a:spcBef>
              <a:spcAft>
                <a:spcPts val="0"/>
              </a:spcAft>
              <a:buClr>
                <a:schemeClr val="lt1"/>
              </a:buClr>
              <a:buSzPts val="1600"/>
              <a:buNone/>
              <a:defRPr b="0">
                <a:solidFill>
                  <a:schemeClr val="lt1"/>
                </a:solidFill>
              </a:defRPr>
            </a:lvl1pPr>
            <a:lvl2pPr lvl="1" algn="ctr" rtl="0">
              <a:lnSpc>
                <a:spcPct val="108750"/>
              </a:lnSpc>
              <a:spcBef>
                <a:spcPts val="0"/>
              </a:spcBef>
              <a:spcAft>
                <a:spcPts val="0"/>
              </a:spcAft>
              <a:buClr>
                <a:srgbClr val="888888"/>
              </a:buClr>
              <a:buSzPts val="1600"/>
              <a:buNone/>
              <a:defRPr>
                <a:solidFill>
                  <a:srgbClr val="888888"/>
                </a:solidFill>
              </a:defRPr>
            </a:lvl2pPr>
            <a:lvl3pPr lvl="2" algn="ctr" rtl="0">
              <a:lnSpc>
                <a:spcPct val="108750"/>
              </a:lnSpc>
              <a:spcBef>
                <a:spcPts val="1400"/>
              </a:spcBef>
              <a:spcAft>
                <a:spcPts val="0"/>
              </a:spcAft>
              <a:buClr>
                <a:srgbClr val="888888"/>
              </a:buClr>
              <a:buSzPts val="1360"/>
              <a:buFont typeface="Calibri"/>
              <a:buNone/>
              <a:defRPr>
                <a:solidFill>
                  <a:srgbClr val="888888"/>
                </a:solidFill>
              </a:defRPr>
            </a:lvl3pPr>
            <a:lvl4pPr lvl="3" algn="ctr" rtl="0">
              <a:lnSpc>
                <a:spcPct val="108750"/>
              </a:lnSpc>
              <a:spcBef>
                <a:spcPts val="1400"/>
              </a:spcBef>
              <a:spcAft>
                <a:spcPts val="0"/>
              </a:spcAft>
              <a:buClr>
                <a:srgbClr val="888888"/>
              </a:buClr>
              <a:buSzPts val="1360"/>
              <a:buFont typeface="Calibri"/>
              <a:buNone/>
              <a:defRPr>
                <a:solidFill>
                  <a:srgbClr val="888888"/>
                </a:solidFill>
              </a:defRPr>
            </a:lvl4pPr>
            <a:lvl5pPr lvl="4" algn="ctr" rtl="0">
              <a:lnSpc>
                <a:spcPct val="108750"/>
              </a:lnSpc>
              <a:spcBef>
                <a:spcPts val="1400"/>
              </a:spcBef>
              <a:spcAft>
                <a:spcPts val="0"/>
              </a:spcAft>
              <a:buClr>
                <a:srgbClr val="888888"/>
              </a:buClr>
              <a:buSzPts val="1360"/>
              <a:buFont typeface="Calibri"/>
              <a:buNone/>
              <a:defRPr>
                <a:solidFill>
                  <a:srgbClr val="888888"/>
                </a:solidFill>
              </a:defRPr>
            </a:lvl5pPr>
            <a:lvl6pPr lvl="5" algn="ctr" rtl="0">
              <a:spcBef>
                <a:spcPts val="400"/>
              </a:spcBef>
              <a:spcAft>
                <a:spcPts val="0"/>
              </a:spcAft>
              <a:buClr>
                <a:srgbClr val="888888"/>
              </a:buClr>
              <a:buSzPts val="2000"/>
              <a:buNone/>
              <a:defRPr>
                <a:solidFill>
                  <a:srgbClr val="888888"/>
                </a:solidFill>
              </a:defRPr>
            </a:lvl6pPr>
            <a:lvl7pPr lvl="6" algn="ctr" rtl="0">
              <a:spcBef>
                <a:spcPts val="400"/>
              </a:spcBef>
              <a:spcAft>
                <a:spcPts val="0"/>
              </a:spcAft>
              <a:buClr>
                <a:srgbClr val="888888"/>
              </a:buClr>
              <a:buSzPts val="2000"/>
              <a:buNone/>
              <a:defRPr>
                <a:solidFill>
                  <a:srgbClr val="888888"/>
                </a:solidFill>
              </a:defRPr>
            </a:lvl7pPr>
            <a:lvl8pPr lvl="7" algn="ctr" rtl="0">
              <a:spcBef>
                <a:spcPts val="400"/>
              </a:spcBef>
              <a:spcAft>
                <a:spcPts val="0"/>
              </a:spcAft>
              <a:buClr>
                <a:srgbClr val="888888"/>
              </a:buClr>
              <a:buSzPts val="2000"/>
              <a:buNone/>
              <a:defRPr>
                <a:solidFill>
                  <a:srgbClr val="888888"/>
                </a:solidFill>
              </a:defRPr>
            </a:lvl8pPr>
            <a:lvl9pPr lvl="8" algn="ctr" rtl="0">
              <a:spcBef>
                <a:spcPts val="400"/>
              </a:spcBef>
              <a:spcAft>
                <a:spcPts val="0"/>
              </a:spcAft>
              <a:buClr>
                <a:srgbClr val="888888"/>
              </a:buClr>
              <a:buSzPts val="2000"/>
              <a:buNone/>
              <a:defRPr>
                <a:solidFill>
                  <a:srgbClr val="888888"/>
                </a:solidFill>
              </a:defRPr>
            </a:lvl9pPr>
          </a:lstStyle>
          <a:p>
            <a:endParaRPr/>
          </a:p>
        </p:txBody>
      </p:sp>
      <p:sp>
        <p:nvSpPr>
          <p:cNvPr id="273" name="Google Shape;273;p36"/>
          <p:cNvSpPr txBox="1">
            <a:spLocks noGrp="1"/>
          </p:cNvSpPr>
          <p:nvPr>
            <p:ph type="dt" idx="10"/>
          </p:nvPr>
        </p:nvSpPr>
        <p:spPr>
          <a:xfrm>
            <a:off x="663575" y="4858053"/>
            <a:ext cx="2012700" cy="1485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solidFill>
                  <a:schemeClr val="lt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74" name="Google Shape;274;p36"/>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rtl="0">
              <a:spcBef>
                <a:spcPts val="0"/>
              </a:spcBef>
              <a:spcAft>
                <a:spcPts val="0"/>
              </a:spcAft>
              <a:buSzPts val="1400"/>
              <a:buNone/>
              <a:defRPr>
                <a:solidFill>
                  <a:schemeClr val="lt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75" name="Google Shape;275;p36"/>
          <p:cNvSpPr txBox="1">
            <a:spLocks noGrp="1"/>
          </p:cNvSpPr>
          <p:nvPr>
            <p:ph type="sldNum" idx="12"/>
          </p:nvPr>
        </p:nvSpPr>
        <p:spPr>
          <a:xfrm>
            <a:off x="6470848" y="4858053"/>
            <a:ext cx="2009700" cy="148500"/>
          </a:xfrm>
          <a:prstGeom prst="rect">
            <a:avLst/>
          </a:prstGeom>
          <a:noFill/>
          <a:ln>
            <a:noFill/>
          </a:ln>
        </p:spPr>
        <p:txBody>
          <a:bodyPr spcFirstLastPara="1" wrap="square" lIns="0" tIns="0" rIns="0" bIns="0" anchor="t" anchorCtr="0">
            <a:noAutofit/>
          </a:bodyPr>
          <a:lstStyle>
            <a:lvl1pPr marL="0" lvl="0" indent="0" algn="r" rtl="0">
              <a:spcBef>
                <a:spcPts val="0"/>
              </a:spcBef>
              <a:buNone/>
              <a:defRPr sz="800" b="0" i="0" u="none" strike="noStrike" cap="none">
                <a:solidFill>
                  <a:schemeClr val="lt1"/>
                </a:solidFill>
                <a:latin typeface="Calibri"/>
                <a:ea typeface="Calibri"/>
                <a:cs typeface="Calibri"/>
                <a:sym typeface="Calibri"/>
              </a:defRPr>
            </a:lvl1pPr>
            <a:lvl2pPr marL="0" lvl="1" indent="0" algn="r" rtl="0">
              <a:spcBef>
                <a:spcPts val="0"/>
              </a:spcBef>
              <a:buNone/>
              <a:defRPr sz="800" b="0" i="0" u="none" strike="noStrike" cap="none">
                <a:solidFill>
                  <a:schemeClr val="lt1"/>
                </a:solidFill>
                <a:latin typeface="Calibri"/>
                <a:ea typeface="Calibri"/>
                <a:cs typeface="Calibri"/>
                <a:sym typeface="Calibri"/>
              </a:defRPr>
            </a:lvl2pPr>
            <a:lvl3pPr marL="0" lvl="2" indent="0" algn="r" rtl="0">
              <a:spcBef>
                <a:spcPts val="0"/>
              </a:spcBef>
              <a:buNone/>
              <a:defRPr sz="800" b="0" i="0" u="none" strike="noStrike" cap="none">
                <a:solidFill>
                  <a:schemeClr val="lt1"/>
                </a:solidFill>
                <a:latin typeface="Calibri"/>
                <a:ea typeface="Calibri"/>
                <a:cs typeface="Calibri"/>
                <a:sym typeface="Calibri"/>
              </a:defRPr>
            </a:lvl3pPr>
            <a:lvl4pPr marL="0" lvl="3" indent="0" algn="r" rtl="0">
              <a:spcBef>
                <a:spcPts val="0"/>
              </a:spcBef>
              <a:buNone/>
              <a:defRPr sz="800" b="0" i="0" u="none" strike="noStrike" cap="none">
                <a:solidFill>
                  <a:schemeClr val="lt1"/>
                </a:solidFill>
                <a:latin typeface="Calibri"/>
                <a:ea typeface="Calibri"/>
                <a:cs typeface="Calibri"/>
                <a:sym typeface="Calibri"/>
              </a:defRPr>
            </a:lvl4pPr>
            <a:lvl5pPr marL="0" lvl="4" indent="0" algn="r" rtl="0">
              <a:spcBef>
                <a:spcPts val="0"/>
              </a:spcBef>
              <a:buNone/>
              <a:defRPr sz="800" b="0" i="0" u="none" strike="noStrike" cap="none">
                <a:solidFill>
                  <a:schemeClr val="lt1"/>
                </a:solidFill>
                <a:latin typeface="Calibri"/>
                <a:ea typeface="Calibri"/>
                <a:cs typeface="Calibri"/>
                <a:sym typeface="Calibri"/>
              </a:defRPr>
            </a:lvl5pPr>
            <a:lvl6pPr marL="0" lvl="5" indent="0" algn="r" rtl="0">
              <a:spcBef>
                <a:spcPts val="0"/>
              </a:spcBef>
              <a:buNone/>
              <a:defRPr sz="800" b="0" i="0" u="none" strike="noStrike" cap="none">
                <a:solidFill>
                  <a:schemeClr val="lt1"/>
                </a:solidFill>
                <a:latin typeface="Calibri"/>
                <a:ea typeface="Calibri"/>
                <a:cs typeface="Calibri"/>
                <a:sym typeface="Calibri"/>
              </a:defRPr>
            </a:lvl6pPr>
            <a:lvl7pPr marL="0" lvl="6" indent="0" algn="r" rtl="0">
              <a:spcBef>
                <a:spcPts val="0"/>
              </a:spcBef>
              <a:buNone/>
              <a:defRPr sz="800" b="0" i="0" u="none" strike="noStrike" cap="none">
                <a:solidFill>
                  <a:schemeClr val="lt1"/>
                </a:solidFill>
                <a:latin typeface="Calibri"/>
                <a:ea typeface="Calibri"/>
                <a:cs typeface="Calibri"/>
                <a:sym typeface="Calibri"/>
              </a:defRPr>
            </a:lvl7pPr>
            <a:lvl8pPr marL="0" lvl="7" indent="0" algn="r" rtl="0">
              <a:spcBef>
                <a:spcPts val="0"/>
              </a:spcBef>
              <a:buNone/>
              <a:defRPr sz="800" b="0" i="0" u="none" strike="noStrike" cap="none">
                <a:solidFill>
                  <a:schemeClr val="lt1"/>
                </a:solidFill>
                <a:latin typeface="Calibri"/>
                <a:ea typeface="Calibri"/>
                <a:cs typeface="Calibri"/>
                <a:sym typeface="Calibri"/>
              </a:defRPr>
            </a:lvl8pPr>
            <a:lvl9pPr marL="0" lvl="8" indent="0" algn="r" rtl="0">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276" name="Google Shape;276;p36"/>
          <p:cNvSpPr txBox="1">
            <a:spLocks noGrp="1"/>
          </p:cNvSpPr>
          <p:nvPr>
            <p:ph type="body" idx="2"/>
          </p:nvPr>
        </p:nvSpPr>
        <p:spPr>
          <a:xfrm>
            <a:off x="2987824" y="2466409"/>
            <a:ext cx="3168600" cy="154800"/>
          </a:xfrm>
          <a:prstGeom prst="rect">
            <a:avLst/>
          </a:prstGeom>
          <a:noFill/>
          <a:ln>
            <a:noFill/>
          </a:ln>
        </p:spPr>
        <p:txBody>
          <a:bodyPr spcFirstLastPara="1" wrap="square" lIns="0" tIns="0" rIns="0" bIns="0" anchor="t" anchorCtr="0">
            <a:noAutofit/>
          </a:bodyPr>
          <a:lstStyle>
            <a:lvl1pPr marL="457200" lvl="0" indent="-228600" algn="ctr" rtl="0">
              <a:lnSpc>
                <a:spcPct val="100000"/>
              </a:lnSpc>
              <a:spcBef>
                <a:spcPts val="0"/>
              </a:spcBef>
              <a:spcAft>
                <a:spcPts val="0"/>
              </a:spcAft>
              <a:buClr>
                <a:schemeClr val="lt1"/>
              </a:buClr>
              <a:buSzPts val="1000"/>
              <a:buNone/>
              <a:defRPr sz="1000" b="0">
                <a:solidFill>
                  <a:schemeClr val="lt1"/>
                </a:solidFill>
              </a:defRPr>
            </a:lvl1pPr>
            <a:lvl2pPr marL="914400" lvl="1" indent="-228600" algn="l" rtl="0">
              <a:lnSpc>
                <a:spcPct val="96666"/>
              </a:lnSpc>
              <a:spcBef>
                <a:spcPts val="0"/>
              </a:spcBef>
              <a:spcAft>
                <a:spcPts val="0"/>
              </a:spcAft>
              <a:buClr>
                <a:schemeClr val="dk1"/>
              </a:buClr>
              <a:buSzPts val="1800"/>
              <a:buNone/>
              <a:defRPr/>
            </a:lvl2pPr>
            <a:lvl3pPr marL="1371600" lvl="2" indent="-325755" algn="l" rtl="0">
              <a:lnSpc>
                <a:spcPct val="96666"/>
              </a:lnSpc>
              <a:spcBef>
                <a:spcPts val="1400"/>
              </a:spcBef>
              <a:spcAft>
                <a:spcPts val="0"/>
              </a:spcAft>
              <a:buClr>
                <a:schemeClr val="dk1"/>
              </a:buClr>
              <a:buSzPts val="1530"/>
              <a:buChar char="•"/>
              <a:defRPr/>
            </a:lvl3pPr>
            <a:lvl4pPr marL="1828800" lvl="3" indent="-325755" algn="l" rtl="0">
              <a:lnSpc>
                <a:spcPct val="96666"/>
              </a:lnSpc>
              <a:spcBef>
                <a:spcPts val="1400"/>
              </a:spcBef>
              <a:spcAft>
                <a:spcPts val="0"/>
              </a:spcAft>
              <a:buClr>
                <a:schemeClr val="dk1"/>
              </a:buClr>
              <a:buSzPts val="1530"/>
              <a:buChar char="•"/>
              <a:defRPr/>
            </a:lvl4pPr>
            <a:lvl5pPr marL="2286000" lvl="4" indent="-325754" algn="l" rtl="0">
              <a:lnSpc>
                <a:spcPct val="96666"/>
              </a:lnSpc>
              <a:spcBef>
                <a:spcPts val="1400"/>
              </a:spcBef>
              <a:spcAft>
                <a:spcPts val="0"/>
              </a:spcAft>
              <a:buClr>
                <a:schemeClr val="dk1"/>
              </a:buClr>
              <a:buSzPts val="1530"/>
              <a:buChar char="•"/>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
        <p:nvSpPr>
          <p:cNvPr id="277" name="Google Shape;277;p36"/>
          <p:cNvSpPr txBox="1">
            <a:spLocks noGrp="1"/>
          </p:cNvSpPr>
          <p:nvPr>
            <p:ph type="body" idx="3"/>
          </p:nvPr>
        </p:nvSpPr>
        <p:spPr>
          <a:xfrm>
            <a:off x="3815556" y="2624710"/>
            <a:ext cx="1512900" cy="144000"/>
          </a:xfrm>
          <a:prstGeom prst="rect">
            <a:avLst/>
          </a:prstGeom>
          <a:noFill/>
          <a:ln>
            <a:noFill/>
          </a:ln>
        </p:spPr>
        <p:txBody>
          <a:bodyPr spcFirstLastPara="1" wrap="square" lIns="0" tIns="0" rIns="0" bIns="0" anchor="t" anchorCtr="0">
            <a:noAutofit/>
          </a:bodyPr>
          <a:lstStyle>
            <a:lvl1pPr marL="457200" lvl="0" indent="-228600" algn="ctr" rtl="0">
              <a:lnSpc>
                <a:spcPct val="100000"/>
              </a:lnSpc>
              <a:spcBef>
                <a:spcPts val="0"/>
              </a:spcBef>
              <a:spcAft>
                <a:spcPts val="0"/>
              </a:spcAft>
              <a:buClr>
                <a:schemeClr val="lt1"/>
              </a:buClr>
              <a:buSzPts val="1000"/>
              <a:buNone/>
              <a:defRPr sz="1000">
                <a:solidFill>
                  <a:schemeClr val="lt1"/>
                </a:solidFill>
              </a:defRPr>
            </a:lvl1pPr>
            <a:lvl2pPr marL="914400" lvl="1" indent="-228600" algn="l" rtl="0">
              <a:lnSpc>
                <a:spcPct val="96666"/>
              </a:lnSpc>
              <a:spcBef>
                <a:spcPts val="0"/>
              </a:spcBef>
              <a:spcAft>
                <a:spcPts val="0"/>
              </a:spcAft>
              <a:buClr>
                <a:schemeClr val="dk1"/>
              </a:buClr>
              <a:buSzPts val="1800"/>
              <a:buNone/>
              <a:defRPr/>
            </a:lvl2pPr>
            <a:lvl3pPr marL="1371600" lvl="2" indent="-325755" algn="l" rtl="0">
              <a:lnSpc>
                <a:spcPct val="96666"/>
              </a:lnSpc>
              <a:spcBef>
                <a:spcPts val="1400"/>
              </a:spcBef>
              <a:spcAft>
                <a:spcPts val="0"/>
              </a:spcAft>
              <a:buClr>
                <a:schemeClr val="dk1"/>
              </a:buClr>
              <a:buSzPts val="1530"/>
              <a:buChar char="•"/>
              <a:defRPr/>
            </a:lvl3pPr>
            <a:lvl4pPr marL="1828800" lvl="3" indent="-325755" algn="l" rtl="0">
              <a:lnSpc>
                <a:spcPct val="96666"/>
              </a:lnSpc>
              <a:spcBef>
                <a:spcPts val="1400"/>
              </a:spcBef>
              <a:spcAft>
                <a:spcPts val="0"/>
              </a:spcAft>
              <a:buClr>
                <a:schemeClr val="dk1"/>
              </a:buClr>
              <a:buSzPts val="1530"/>
              <a:buChar char="•"/>
              <a:defRPr/>
            </a:lvl4pPr>
            <a:lvl5pPr marL="2286000" lvl="4" indent="-325754" algn="l" rtl="0">
              <a:lnSpc>
                <a:spcPct val="96666"/>
              </a:lnSpc>
              <a:spcBef>
                <a:spcPts val="1400"/>
              </a:spcBef>
              <a:spcAft>
                <a:spcPts val="0"/>
              </a:spcAft>
              <a:buClr>
                <a:schemeClr val="dk1"/>
              </a:buClr>
              <a:buSzPts val="1530"/>
              <a:buChar char="•"/>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pic>
        <p:nvPicPr>
          <p:cNvPr id="278" name="Google Shape;278;p36"/>
          <p:cNvPicPr preferRelativeResize="0"/>
          <p:nvPr/>
        </p:nvPicPr>
        <p:blipFill rotWithShape="1">
          <a:blip r:embed="rId2">
            <a:alphaModFix/>
          </a:blip>
          <a:srcRect/>
          <a:stretch/>
        </p:blipFill>
        <p:spPr>
          <a:xfrm>
            <a:off x="3468070" y="268072"/>
            <a:ext cx="2219341" cy="661992"/>
          </a:xfrm>
          <a:prstGeom prst="rect">
            <a:avLst/>
          </a:prstGeom>
          <a:noFill/>
          <a:ln>
            <a:noFill/>
          </a:ln>
        </p:spPr>
      </p:pic>
      <p:pic>
        <p:nvPicPr>
          <p:cNvPr id="279" name="Google Shape;279;p36"/>
          <p:cNvPicPr preferRelativeResize="0"/>
          <p:nvPr/>
        </p:nvPicPr>
        <p:blipFill rotWithShape="1">
          <a:blip r:embed="rId3">
            <a:alphaModFix/>
          </a:blip>
          <a:srcRect/>
          <a:stretch/>
        </p:blipFill>
        <p:spPr>
          <a:xfrm>
            <a:off x="0" y="3452211"/>
            <a:ext cx="9144000" cy="909637"/>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1_Divider Green Humanist Figure">
  <p:cSld name="1_Divider Green Humanist Figure">
    <p:bg>
      <p:bgPr>
        <a:solidFill>
          <a:schemeClr val="dk2"/>
        </a:solidFill>
        <a:effectLst/>
      </p:bgPr>
    </p:bg>
    <p:spTree>
      <p:nvGrpSpPr>
        <p:cNvPr id="1" name="Shape 280"/>
        <p:cNvGrpSpPr/>
        <p:nvPr/>
      </p:nvGrpSpPr>
      <p:grpSpPr>
        <a:xfrm>
          <a:off x="0" y="0"/>
          <a:ext cx="0" cy="0"/>
          <a:chOff x="0" y="0"/>
          <a:chExt cx="0" cy="0"/>
        </a:xfrm>
      </p:grpSpPr>
      <p:sp>
        <p:nvSpPr>
          <p:cNvPr id="281" name="Google Shape;281;p37"/>
          <p:cNvSpPr txBox="1">
            <a:spLocks noGrp="1"/>
          </p:cNvSpPr>
          <p:nvPr>
            <p:ph type="title"/>
          </p:nvPr>
        </p:nvSpPr>
        <p:spPr>
          <a:xfrm>
            <a:off x="663575" y="1330191"/>
            <a:ext cx="7816800" cy="762000"/>
          </a:xfrm>
          <a:prstGeom prst="rect">
            <a:avLst/>
          </a:prstGeom>
          <a:noFill/>
          <a:ln>
            <a:noFill/>
          </a:ln>
        </p:spPr>
        <p:txBody>
          <a:bodyPr spcFirstLastPara="1" wrap="square" lIns="0" tIns="0" rIns="0" bIns="0" anchor="b" anchorCtr="0">
            <a:noAutofit/>
          </a:bodyPr>
          <a:lstStyle>
            <a:lvl1pPr lvl="0" algn="ctr" rtl="0">
              <a:lnSpc>
                <a:spcPct val="100000"/>
              </a:lnSpc>
              <a:spcBef>
                <a:spcPts val="0"/>
              </a:spcBef>
              <a:spcAft>
                <a:spcPts val="0"/>
              </a:spcAft>
              <a:buClr>
                <a:schemeClr val="lt2"/>
              </a:buClr>
              <a:buSzPts val="2920"/>
              <a:buFont typeface="Calibri"/>
              <a:buNone/>
              <a:defRPr sz="2920" b="1" cap="none"/>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82" name="Google Shape;282;p37"/>
          <p:cNvSpPr txBox="1">
            <a:spLocks noGrp="1"/>
          </p:cNvSpPr>
          <p:nvPr>
            <p:ph type="body" idx="1"/>
          </p:nvPr>
        </p:nvSpPr>
        <p:spPr>
          <a:xfrm>
            <a:off x="663574" y="2192735"/>
            <a:ext cx="7816800" cy="679800"/>
          </a:xfrm>
          <a:prstGeom prst="rect">
            <a:avLst/>
          </a:prstGeom>
          <a:noFill/>
          <a:ln>
            <a:noFill/>
          </a:ln>
        </p:spPr>
        <p:txBody>
          <a:bodyPr spcFirstLastPara="1" wrap="square" lIns="0" tIns="0" rIns="0" bIns="0" anchor="t" anchorCtr="0">
            <a:noAutofit/>
          </a:bodyPr>
          <a:lstStyle>
            <a:lvl1pPr marL="457200" lvl="0" indent="-228600" algn="ctr" rtl="0">
              <a:lnSpc>
                <a:spcPct val="108750"/>
              </a:lnSpc>
              <a:spcBef>
                <a:spcPts val="0"/>
              </a:spcBef>
              <a:spcAft>
                <a:spcPts val="0"/>
              </a:spcAft>
              <a:buClr>
                <a:schemeClr val="lt2"/>
              </a:buClr>
              <a:buSzPts val="1600"/>
              <a:buNone/>
              <a:defRPr sz="1600" b="0">
                <a:solidFill>
                  <a:schemeClr val="lt2"/>
                </a:solidFill>
              </a:defRPr>
            </a:lvl1pPr>
            <a:lvl2pPr marL="914400" lvl="1" indent="-228600" algn="l" rtl="0">
              <a:lnSpc>
                <a:spcPct val="96666"/>
              </a:lnSpc>
              <a:spcBef>
                <a:spcPts val="0"/>
              </a:spcBef>
              <a:spcAft>
                <a:spcPts val="0"/>
              </a:spcAft>
              <a:buClr>
                <a:srgbClr val="888888"/>
              </a:buClr>
              <a:buSzPts val="1800"/>
              <a:buNone/>
              <a:defRPr sz="1800">
                <a:solidFill>
                  <a:srgbClr val="888888"/>
                </a:solidFill>
              </a:defRPr>
            </a:lvl2pPr>
            <a:lvl3pPr marL="1371600" lvl="2" indent="-228600" algn="l" rtl="0">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rtl="0">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rtl="0">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rtl="0">
              <a:spcBef>
                <a:spcPts val="280"/>
              </a:spcBef>
              <a:spcAft>
                <a:spcPts val="0"/>
              </a:spcAft>
              <a:buClr>
                <a:srgbClr val="888888"/>
              </a:buClr>
              <a:buSzPts val="1400"/>
              <a:buNone/>
              <a:defRPr sz="1400">
                <a:solidFill>
                  <a:srgbClr val="888888"/>
                </a:solidFill>
              </a:defRPr>
            </a:lvl6pPr>
            <a:lvl7pPr marL="3200400" lvl="6" indent="-228600" algn="l" rtl="0">
              <a:spcBef>
                <a:spcPts val="280"/>
              </a:spcBef>
              <a:spcAft>
                <a:spcPts val="0"/>
              </a:spcAft>
              <a:buClr>
                <a:srgbClr val="888888"/>
              </a:buClr>
              <a:buSzPts val="1400"/>
              <a:buNone/>
              <a:defRPr sz="1400">
                <a:solidFill>
                  <a:srgbClr val="888888"/>
                </a:solidFill>
              </a:defRPr>
            </a:lvl7pPr>
            <a:lvl8pPr marL="3657600" lvl="7" indent="-228600" algn="l" rtl="0">
              <a:spcBef>
                <a:spcPts val="280"/>
              </a:spcBef>
              <a:spcAft>
                <a:spcPts val="0"/>
              </a:spcAft>
              <a:buClr>
                <a:srgbClr val="888888"/>
              </a:buClr>
              <a:buSzPts val="1400"/>
              <a:buNone/>
              <a:defRPr sz="1400">
                <a:solidFill>
                  <a:srgbClr val="888888"/>
                </a:solidFill>
              </a:defRPr>
            </a:lvl8pPr>
            <a:lvl9pPr marL="4114800" lvl="8" indent="-228600" algn="l" rtl="0">
              <a:spcBef>
                <a:spcPts val="280"/>
              </a:spcBef>
              <a:spcAft>
                <a:spcPts val="0"/>
              </a:spcAft>
              <a:buClr>
                <a:srgbClr val="888888"/>
              </a:buClr>
              <a:buSzPts val="1400"/>
              <a:buNone/>
              <a:defRPr sz="1400">
                <a:solidFill>
                  <a:srgbClr val="888888"/>
                </a:solidFill>
              </a:defRPr>
            </a:lvl9pPr>
          </a:lstStyle>
          <a:p>
            <a:endParaRPr/>
          </a:p>
        </p:txBody>
      </p:sp>
      <p:sp>
        <p:nvSpPr>
          <p:cNvPr id="283" name="Google Shape;283;p37"/>
          <p:cNvSpPr txBox="1">
            <a:spLocks noGrp="1"/>
          </p:cNvSpPr>
          <p:nvPr>
            <p:ph type="dt" idx="10"/>
          </p:nvPr>
        </p:nvSpPr>
        <p:spPr>
          <a:xfrm>
            <a:off x="663575" y="4858053"/>
            <a:ext cx="2012700" cy="1485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84" name="Google Shape;284;p37"/>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85" name="Google Shape;285;p37"/>
          <p:cNvSpPr txBox="1">
            <a:spLocks noGrp="1"/>
          </p:cNvSpPr>
          <p:nvPr>
            <p:ph type="sldNum" idx="12"/>
          </p:nvPr>
        </p:nvSpPr>
        <p:spPr>
          <a:xfrm>
            <a:off x="6470848" y="4858053"/>
            <a:ext cx="2009700" cy="148500"/>
          </a:xfrm>
          <a:prstGeom prst="rect">
            <a:avLst/>
          </a:prstGeom>
          <a:noFill/>
          <a:ln>
            <a:noFill/>
          </a:ln>
        </p:spPr>
        <p:txBody>
          <a:bodyPr spcFirstLastPara="1" wrap="square" lIns="0" tIns="0" rIns="0" bIns="0" anchor="t"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286" name="Google Shape;286;p37"/>
          <p:cNvPicPr preferRelativeResize="0"/>
          <p:nvPr/>
        </p:nvPicPr>
        <p:blipFill rotWithShape="1">
          <a:blip r:embed="rId2">
            <a:alphaModFix/>
          </a:blip>
          <a:srcRect/>
          <a:stretch/>
        </p:blipFill>
        <p:spPr>
          <a:xfrm>
            <a:off x="0" y="4324535"/>
            <a:ext cx="9143998" cy="704621"/>
          </a:xfrm>
          <a:prstGeom prst="rect">
            <a:avLst/>
          </a:prstGeom>
          <a:noFill/>
          <a:ln>
            <a:noFill/>
          </a:ln>
        </p:spPr>
      </p:pic>
      <p:pic>
        <p:nvPicPr>
          <p:cNvPr id="287" name="Google Shape;287;p37"/>
          <p:cNvPicPr preferRelativeResize="0"/>
          <p:nvPr/>
        </p:nvPicPr>
        <p:blipFill rotWithShape="1">
          <a:blip r:embed="rId3">
            <a:alphaModFix/>
          </a:blip>
          <a:srcRect/>
          <a:stretch/>
        </p:blipFill>
        <p:spPr>
          <a:xfrm>
            <a:off x="348493" y="318522"/>
            <a:ext cx="1886400" cy="557345"/>
          </a:xfrm>
          <a:prstGeom prst="rect">
            <a:avLst/>
          </a:prstGeom>
          <a:noFill/>
          <a:ln>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matchingName="1_Divider Green Speech Bubbles">
  <p:cSld name="1_Divider Green Speech Bubbles">
    <p:bg>
      <p:bgPr>
        <a:solidFill>
          <a:schemeClr val="dk2"/>
        </a:solidFill>
        <a:effectLst/>
      </p:bgPr>
    </p:bg>
    <p:spTree>
      <p:nvGrpSpPr>
        <p:cNvPr id="1" name="Shape 288"/>
        <p:cNvGrpSpPr/>
        <p:nvPr/>
      </p:nvGrpSpPr>
      <p:grpSpPr>
        <a:xfrm>
          <a:off x="0" y="0"/>
          <a:ext cx="0" cy="0"/>
          <a:chOff x="0" y="0"/>
          <a:chExt cx="0" cy="0"/>
        </a:xfrm>
      </p:grpSpPr>
      <p:sp>
        <p:nvSpPr>
          <p:cNvPr id="289" name="Google Shape;289;p38"/>
          <p:cNvSpPr txBox="1">
            <a:spLocks noGrp="1"/>
          </p:cNvSpPr>
          <p:nvPr>
            <p:ph type="title"/>
          </p:nvPr>
        </p:nvSpPr>
        <p:spPr>
          <a:xfrm>
            <a:off x="663575" y="1330191"/>
            <a:ext cx="7816800" cy="762000"/>
          </a:xfrm>
          <a:prstGeom prst="rect">
            <a:avLst/>
          </a:prstGeom>
          <a:noFill/>
          <a:ln>
            <a:noFill/>
          </a:ln>
        </p:spPr>
        <p:txBody>
          <a:bodyPr spcFirstLastPara="1" wrap="square" lIns="0" tIns="0" rIns="0" bIns="0" anchor="b" anchorCtr="0">
            <a:noAutofit/>
          </a:bodyPr>
          <a:lstStyle>
            <a:lvl1pPr lvl="0" algn="ctr" rtl="0">
              <a:lnSpc>
                <a:spcPct val="100000"/>
              </a:lnSpc>
              <a:spcBef>
                <a:spcPts val="0"/>
              </a:spcBef>
              <a:spcAft>
                <a:spcPts val="0"/>
              </a:spcAft>
              <a:buClr>
                <a:schemeClr val="lt2"/>
              </a:buClr>
              <a:buSzPts val="2920"/>
              <a:buFont typeface="Calibri"/>
              <a:buNone/>
              <a:defRPr sz="2920" b="1" cap="none"/>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90" name="Google Shape;290;p38"/>
          <p:cNvSpPr txBox="1">
            <a:spLocks noGrp="1"/>
          </p:cNvSpPr>
          <p:nvPr>
            <p:ph type="body" idx="1"/>
          </p:nvPr>
        </p:nvSpPr>
        <p:spPr>
          <a:xfrm>
            <a:off x="663574" y="2192735"/>
            <a:ext cx="7816800" cy="679800"/>
          </a:xfrm>
          <a:prstGeom prst="rect">
            <a:avLst/>
          </a:prstGeom>
          <a:noFill/>
          <a:ln>
            <a:noFill/>
          </a:ln>
        </p:spPr>
        <p:txBody>
          <a:bodyPr spcFirstLastPara="1" wrap="square" lIns="0" tIns="0" rIns="0" bIns="0" anchor="t" anchorCtr="0">
            <a:noAutofit/>
          </a:bodyPr>
          <a:lstStyle>
            <a:lvl1pPr marL="457200" lvl="0" indent="-228600" algn="ctr" rtl="0">
              <a:lnSpc>
                <a:spcPct val="108750"/>
              </a:lnSpc>
              <a:spcBef>
                <a:spcPts val="0"/>
              </a:spcBef>
              <a:spcAft>
                <a:spcPts val="0"/>
              </a:spcAft>
              <a:buClr>
                <a:schemeClr val="lt2"/>
              </a:buClr>
              <a:buSzPts val="1600"/>
              <a:buNone/>
              <a:defRPr sz="1600" b="0">
                <a:solidFill>
                  <a:schemeClr val="lt2"/>
                </a:solidFill>
              </a:defRPr>
            </a:lvl1pPr>
            <a:lvl2pPr marL="914400" lvl="1" indent="-228600" algn="l" rtl="0">
              <a:lnSpc>
                <a:spcPct val="96666"/>
              </a:lnSpc>
              <a:spcBef>
                <a:spcPts val="0"/>
              </a:spcBef>
              <a:spcAft>
                <a:spcPts val="0"/>
              </a:spcAft>
              <a:buClr>
                <a:srgbClr val="888888"/>
              </a:buClr>
              <a:buSzPts val="1800"/>
              <a:buNone/>
              <a:defRPr sz="1800">
                <a:solidFill>
                  <a:srgbClr val="888888"/>
                </a:solidFill>
              </a:defRPr>
            </a:lvl2pPr>
            <a:lvl3pPr marL="1371600" lvl="2" indent="-228600" algn="l" rtl="0">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rtl="0">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rtl="0">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rtl="0">
              <a:spcBef>
                <a:spcPts val="280"/>
              </a:spcBef>
              <a:spcAft>
                <a:spcPts val="0"/>
              </a:spcAft>
              <a:buClr>
                <a:srgbClr val="888888"/>
              </a:buClr>
              <a:buSzPts val="1400"/>
              <a:buNone/>
              <a:defRPr sz="1400">
                <a:solidFill>
                  <a:srgbClr val="888888"/>
                </a:solidFill>
              </a:defRPr>
            </a:lvl6pPr>
            <a:lvl7pPr marL="3200400" lvl="6" indent="-228600" algn="l" rtl="0">
              <a:spcBef>
                <a:spcPts val="280"/>
              </a:spcBef>
              <a:spcAft>
                <a:spcPts val="0"/>
              </a:spcAft>
              <a:buClr>
                <a:srgbClr val="888888"/>
              </a:buClr>
              <a:buSzPts val="1400"/>
              <a:buNone/>
              <a:defRPr sz="1400">
                <a:solidFill>
                  <a:srgbClr val="888888"/>
                </a:solidFill>
              </a:defRPr>
            </a:lvl7pPr>
            <a:lvl8pPr marL="3657600" lvl="7" indent="-228600" algn="l" rtl="0">
              <a:spcBef>
                <a:spcPts val="280"/>
              </a:spcBef>
              <a:spcAft>
                <a:spcPts val="0"/>
              </a:spcAft>
              <a:buClr>
                <a:srgbClr val="888888"/>
              </a:buClr>
              <a:buSzPts val="1400"/>
              <a:buNone/>
              <a:defRPr sz="1400">
                <a:solidFill>
                  <a:srgbClr val="888888"/>
                </a:solidFill>
              </a:defRPr>
            </a:lvl8pPr>
            <a:lvl9pPr marL="4114800" lvl="8" indent="-228600" algn="l" rtl="0">
              <a:spcBef>
                <a:spcPts val="280"/>
              </a:spcBef>
              <a:spcAft>
                <a:spcPts val="0"/>
              </a:spcAft>
              <a:buClr>
                <a:srgbClr val="888888"/>
              </a:buClr>
              <a:buSzPts val="1400"/>
              <a:buNone/>
              <a:defRPr sz="1400">
                <a:solidFill>
                  <a:srgbClr val="888888"/>
                </a:solidFill>
              </a:defRPr>
            </a:lvl9pPr>
          </a:lstStyle>
          <a:p>
            <a:endParaRPr/>
          </a:p>
        </p:txBody>
      </p:sp>
      <p:sp>
        <p:nvSpPr>
          <p:cNvPr id="291" name="Google Shape;291;p38"/>
          <p:cNvSpPr txBox="1">
            <a:spLocks noGrp="1"/>
          </p:cNvSpPr>
          <p:nvPr>
            <p:ph type="dt" idx="10"/>
          </p:nvPr>
        </p:nvSpPr>
        <p:spPr>
          <a:xfrm>
            <a:off x="663575" y="4858053"/>
            <a:ext cx="2012700" cy="1485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92" name="Google Shape;292;p38"/>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93" name="Google Shape;293;p38"/>
          <p:cNvSpPr txBox="1">
            <a:spLocks noGrp="1"/>
          </p:cNvSpPr>
          <p:nvPr>
            <p:ph type="sldNum" idx="12"/>
          </p:nvPr>
        </p:nvSpPr>
        <p:spPr>
          <a:xfrm>
            <a:off x="6470848" y="4858053"/>
            <a:ext cx="2009700" cy="148500"/>
          </a:xfrm>
          <a:prstGeom prst="rect">
            <a:avLst/>
          </a:prstGeom>
          <a:noFill/>
          <a:ln>
            <a:noFill/>
          </a:ln>
        </p:spPr>
        <p:txBody>
          <a:bodyPr spcFirstLastPara="1" wrap="square" lIns="0" tIns="0" rIns="0" bIns="0" anchor="t"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294" name="Google Shape;294;p38"/>
          <p:cNvPicPr preferRelativeResize="0"/>
          <p:nvPr/>
        </p:nvPicPr>
        <p:blipFill rotWithShape="1">
          <a:blip r:embed="rId2">
            <a:alphaModFix/>
          </a:blip>
          <a:srcRect/>
          <a:stretch/>
        </p:blipFill>
        <p:spPr>
          <a:xfrm>
            <a:off x="348493" y="318522"/>
            <a:ext cx="1886400" cy="557345"/>
          </a:xfrm>
          <a:prstGeom prst="rect">
            <a:avLst/>
          </a:prstGeom>
          <a:noFill/>
          <a:ln>
            <a:noFill/>
          </a:ln>
        </p:spPr>
      </p:pic>
      <p:pic>
        <p:nvPicPr>
          <p:cNvPr id="295" name="Google Shape;295;p38"/>
          <p:cNvPicPr preferRelativeResize="0"/>
          <p:nvPr/>
        </p:nvPicPr>
        <p:blipFill rotWithShape="1">
          <a:blip r:embed="rId3">
            <a:alphaModFix/>
          </a:blip>
          <a:srcRect/>
          <a:stretch/>
        </p:blipFill>
        <p:spPr>
          <a:xfrm>
            <a:off x="0" y="4052965"/>
            <a:ext cx="9143998" cy="728733"/>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1_Divider Blue Humanist Figure">
  <p:cSld name="1_Divider Blue Humanist Figure">
    <p:bg>
      <p:bgPr>
        <a:solidFill>
          <a:schemeClr val="lt2"/>
        </a:solidFill>
        <a:effectLst/>
      </p:bgPr>
    </p:bg>
    <p:spTree>
      <p:nvGrpSpPr>
        <p:cNvPr id="1" name="Shape 296"/>
        <p:cNvGrpSpPr/>
        <p:nvPr/>
      </p:nvGrpSpPr>
      <p:grpSpPr>
        <a:xfrm>
          <a:off x="0" y="0"/>
          <a:ext cx="0" cy="0"/>
          <a:chOff x="0" y="0"/>
          <a:chExt cx="0" cy="0"/>
        </a:xfrm>
      </p:grpSpPr>
      <p:pic>
        <p:nvPicPr>
          <p:cNvPr id="297" name="Google Shape;297;p39"/>
          <p:cNvPicPr preferRelativeResize="0"/>
          <p:nvPr/>
        </p:nvPicPr>
        <p:blipFill rotWithShape="1">
          <a:blip r:embed="rId2">
            <a:alphaModFix/>
          </a:blip>
          <a:srcRect/>
          <a:stretch/>
        </p:blipFill>
        <p:spPr>
          <a:xfrm>
            <a:off x="0" y="4324535"/>
            <a:ext cx="9143998" cy="704621"/>
          </a:xfrm>
          <a:prstGeom prst="rect">
            <a:avLst/>
          </a:prstGeom>
          <a:noFill/>
          <a:ln>
            <a:noFill/>
          </a:ln>
        </p:spPr>
      </p:pic>
      <p:sp>
        <p:nvSpPr>
          <p:cNvPr id="298" name="Google Shape;298;p39"/>
          <p:cNvSpPr txBox="1">
            <a:spLocks noGrp="1"/>
          </p:cNvSpPr>
          <p:nvPr>
            <p:ph type="title"/>
          </p:nvPr>
        </p:nvSpPr>
        <p:spPr>
          <a:xfrm>
            <a:off x="663575" y="1330191"/>
            <a:ext cx="7816800" cy="762000"/>
          </a:xfrm>
          <a:prstGeom prst="rect">
            <a:avLst/>
          </a:prstGeom>
          <a:noFill/>
          <a:ln>
            <a:noFill/>
          </a:ln>
        </p:spPr>
        <p:txBody>
          <a:bodyPr spcFirstLastPara="1" wrap="square" lIns="0" tIns="0" rIns="0" bIns="0" anchor="b" anchorCtr="0">
            <a:noAutofit/>
          </a:bodyPr>
          <a:lstStyle>
            <a:lvl1pPr lvl="0" algn="ctr" rtl="0">
              <a:lnSpc>
                <a:spcPct val="100000"/>
              </a:lnSpc>
              <a:spcBef>
                <a:spcPts val="0"/>
              </a:spcBef>
              <a:spcAft>
                <a:spcPts val="0"/>
              </a:spcAft>
              <a:buClr>
                <a:schemeClr val="dk2"/>
              </a:buClr>
              <a:buSzPts val="2920"/>
              <a:buFont typeface="Calibri"/>
              <a:buNone/>
              <a:defRPr sz="2920" b="1" cap="none">
                <a:solidFill>
                  <a:schemeClr val="dk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99" name="Google Shape;299;p39"/>
          <p:cNvSpPr txBox="1">
            <a:spLocks noGrp="1"/>
          </p:cNvSpPr>
          <p:nvPr>
            <p:ph type="body" idx="1"/>
          </p:nvPr>
        </p:nvSpPr>
        <p:spPr>
          <a:xfrm>
            <a:off x="663574" y="2192735"/>
            <a:ext cx="7816800" cy="679800"/>
          </a:xfrm>
          <a:prstGeom prst="rect">
            <a:avLst/>
          </a:prstGeom>
          <a:noFill/>
          <a:ln>
            <a:noFill/>
          </a:ln>
        </p:spPr>
        <p:txBody>
          <a:bodyPr spcFirstLastPara="1" wrap="square" lIns="0" tIns="0" rIns="0" bIns="0" anchor="t" anchorCtr="0">
            <a:noAutofit/>
          </a:bodyPr>
          <a:lstStyle>
            <a:lvl1pPr marL="457200" lvl="0" indent="-228600" algn="ctr" rtl="0">
              <a:lnSpc>
                <a:spcPct val="108750"/>
              </a:lnSpc>
              <a:spcBef>
                <a:spcPts val="0"/>
              </a:spcBef>
              <a:spcAft>
                <a:spcPts val="0"/>
              </a:spcAft>
              <a:buClr>
                <a:schemeClr val="dk2"/>
              </a:buClr>
              <a:buSzPts val="1600"/>
              <a:buNone/>
              <a:defRPr sz="1600" b="0">
                <a:solidFill>
                  <a:schemeClr val="dk2"/>
                </a:solidFill>
              </a:defRPr>
            </a:lvl1pPr>
            <a:lvl2pPr marL="914400" lvl="1" indent="-228600" algn="l" rtl="0">
              <a:lnSpc>
                <a:spcPct val="96666"/>
              </a:lnSpc>
              <a:spcBef>
                <a:spcPts val="0"/>
              </a:spcBef>
              <a:spcAft>
                <a:spcPts val="0"/>
              </a:spcAft>
              <a:buClr>
                <a:srgbClr val="888888"/>
              </a:buClr>
              <a:buSzPts val="1800"/>
              <a:buNone/>
              <a:defRPr sz="1800">
                <a:solidFill>
                  <a:srgbClr val="888888"/>
                </a:solidFill>
              </a:defRPr>
            </a:lvl2pPr>
            <a:lvl3pPr marL="1371600" lvl="2" indent="-228600" algn="l" rtl="0">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rtl="0">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rtl="0">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rtl="0">
              <a:spcBef>
                <a:spcPts val="280"/>
              </a:spcBef>
              <a:spcAft>
                <a:spcPts val="0"/>
              </a:spcAft>
              <a:buClr>
                <a:srgbClr val="888888"/>
              </a:buClr>
              <a:buSzPts val="1400"/>
              <a:buNone/>
              <a:defRPr sz="1400">
                <a:solidFill>
                  <a:srgbClr val="888888"/>
                </a:solidFill>
              </a:defRPr>
            </a:lvl6pPr>
            <a:lvl7pPr marL="3200400" lvl="6" indent="-228600" algn="l" rtl="0">
              <a:spcBef>
                <a:spcPts val="280"/>
              </a:spcBef>
              <a:spcAft>
                <a:spcPts val="0"/>
              </a:spcAft>
              <a:buClr>
                <a:srgbClr val="888888"/>
              </a:buClr>
              <a:buSzPts val="1400"/>
              <a:buNone/>
              <a:defRPr sz="1400">
                <a:solidFill>
                  <a:srgbClr val="888888"/>
                </a:solidFill>
              </a:defRPr>
            </a:lvl7pPr>
            <a:lvl8pPr marL="3657600" lvl="7" indent="-228600" algn="l" rtl="0">
              <a:spcBef>
                <a:spcPts val="280"/>
              </a:spcBef>
              <a:spcAft>
                <a:spcPts val="0"/>
              </a:spcAft>
              <a:buClr>
                <a:srgbClr val="888888"/>
              </a:buClr>
              <a:buSzPts val="1400"/>
              <a:buNone/>
              <a:defRPr sz="1400">
                <a:solidFill>
                  <a:srgbClr val="888888"/>
                </a:solidFill>
              </a:defRPr>
            </a:lvl8pPr>
            <a:lvl9pPr marL="4114800" lvl="8" indent="-228600" algn="l" rtl="0">
              <a:spcBef>
                <a:spcPts val="280"/>
              </a:spcBef>
              <a:spcAft>
                <a:spcPts val="0"/>
              </a:spcAft>
              <a:buClr>
                <a:srgbClr val="888888"/>
              </a:buClr>
              <a:buSzPts val="1400"/>
              <a:buNone/>
              <a:defRPr sz="1400">
                <a:solidFill>
                  <a:srgbClr val="888888"/>
                </a:solidFill>
              </a:defRPr>
            </a:lvl9pPr>
          </a:lstStyle>
          <a:p>
            <a:endParaRPr/>
          </a:p>
        </p:txBody>
      </p:sp>
      <p:sp>
        <p:nvSpPr>
          <p:cNvPr id="300" name="Google Shape;300;p39"/>
          <p:cNvSpPr txBox="1">
            <a:spLocks noGrp="1"/>
          </p:cNvSpPr>
          <p:nvPr>
            <p:ph type="dt" idx="10"/>
          </p:nvPr>
        </p:nvSpPr>
        <p:spPr>
          <a:xfrm>
            <a:off x="663575" y="4858053"/>
            <a:ext cx="2012700" cy="1485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solidFill>
                  <a:schemeClr val="lt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01" name="Google Shape;301;p39"/>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rtl="0">
              <a:spcBef>
                <a:spcPts val="0"/>
              </a:spcBef>
              <a:spcAft>
                <a:spcPts val="0"/>
              </a:spcAft>
              <a:buSzPts val="1400"/>
              <a:buNone/>
              <a:defRPr>
                <a:solidFill>
                  <a:schemeClr val="lt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02" name="Google Shape;302;p39"/>
          <p:cNvSpPr txBox="1">
            <a:spLocks noGrp="1"/>
          </p:cNvSpPr>
          <p:nvPr>
            <p:ph type="sldNum" idx="12"/>
          </p:nvPr>
        </p:nvSpPr>
        <p:spPr>
          <a:xfrm>
            <a:off x="6470848" y="4858053"/>
            <a:ext cx="2009700" cy="148500"/>
          </a:xfrm>
          <a:prstGeom prst="rect">
            <a:avLst/>
          </a:prstGeom>
          <a:noFill/>
          <a:ln>
            <a:noFill/>
          </a:ln>
        </p:spPr>
        <p:txBody>
          <a:bodyPr spcFirstLastPara="1" wrap="square" lIns="0" tIns="0" rIns="0" bIns="0" anchor="t" anchorCtr="0">
            <a:noAutofit/>
          </a:bodyPr>
          <a:lstStyle>
            <a:lvl1pPr marL="0" lvl="0" indent="0" algn="r" rtl="0">
              <a:spcBef>
                <a:spcPts val="0"/>
              </a:spcBef>
              <a:buNone/>
              <a:defRPr sz="800" b="0" i="0" u="none" strike="noStrike" cap="none">
                <a:solidFill>
                  <a:schemeClr val="lt1"/>
                </a:solidFill>
                <a:latin typeface="Calibri"/>
                <a:ea typeface="Calibri"/>
                <a:cs typeface="Calibri"/>
                <a:sym typeface="Calibri"/>
              </a:defRPr>
            </a:lvl1pPr>
            <a:lvl2pPr marL="0" lvl="1" indent="0" algn="r" rtl="0">
              <a:spcBef>
                <a:spcPts val="0"/>
              </a:spcBef>
              <a:buNone/>
              <a:defRPr sz="800" b="0" i="0" u="none" strike="noStrike" cap="none">
                <a:solidFill>
                  <a:schemeClr val="lt1"/>
                </a:solidFill>
                <a:latin typeface="Calibri"/>
                <a:ea typeface="Calibri"/>
                <a:cs typeface="Calibri"/>
                <a:sym typeface="Calibri"/>
              </a:defRPr>
            </a:lvl2pPr>
            <a:lvl3pPr marL="0" lvl="2" indent="0" algn="r" rtl="0">
              <a:spcBef>
                <a:spcPts val="0"/>
              </a:spcBef>
              <a:buNone/>
              <a:defRPr sz="800" b="0" i="0" u="none" strike="noStrike" cap="none">
                <a:solidFill>
                  <a:schemeClr val="lt1"/>
                </a:solidFill>
                <a:latin typeface="Calibri"/>
                <a:ea typeface="Calibri"/>
                <a:cs typeface="Calibri"/>
                <a:sym typeface="Calibri"/>
              </a:defRPr>
            </a:lvl3pPr>
            <a:lvl4pPr marL="0" lvl="3" indent="0" algn="r" rtl="0">
              <a:spcBef>
                <a:spcPts val="0"/>
              </a:spcBef>
              <a:buNone/>
              <a:defRPr sz="800" b="0" i="0" u="none" strike="noStrike" cap="none">
                <a:solidFill>
                  <a:schemeClr val="lt1"/>
                </a:solidFill>
                <a:latin typeface="Calibri"/>
                <a:ea typeface="Calibri"/>
                <a:cs typeface="Calibri"/>
                <a:sym typeface="Calibri"/>
              </a:defRPr>
            </a:lvl4pPr>
            <a:lvl5pPr marL="0" lvl="4" indent="0" algn="r" rtl="0">
              <a:spcBef>
                <a:spcPts val="0"/>
              </a:spcBef>
              <a:buNone/>
              <a:defRPr sz="800" b="0" i="0" u="none" strike="noStrike" cap="none">
                <a:solidFill>
                  <a:schemeClr val="lt1"/>
                </a:solidFill>
                <a:latin typeface="Calibri"/>
                <a:ea typeface="Calibri"/>
                <a:cs typeface="Calibri"/>
                <a:sym typeface="Calibri"/>
              </a:defRPr>
            </a:lvl5pPr>
            <a:lvl6pPr marL="0" lvl="5" indent="0" algn="r" rtl="0">
              <a:spcBef>
                <a:spcPts val="0"/>
              </a:spcBef>
              <a:buNone/>
              <a:defRPr sz="800" b="0" i="0" u="none" strike="noStrike" cap="none">
                <a:solidFill>
                  <a:schemeClr val="lt1"/>
                </a:solidFill>
                <a:latin typeface="Calibri"/>
                <a:ea typeface="Calibri"/>
                <a:cs typeface="Calibri"/>
                <a:sym typeface="Calibri"/>
              </a:defRPr>
            </a:lvl6pPr>
            <a:lvl7pPr marL="0" lvl="6" indent="0" algn="r" rtl="0">
              <a:spcBef>
                <a:spcPts val="0"/>
              </a:spcBef>
              <a:buNone/>
              <a:defRPr sz="800" b="0" i="0" u="none" strike="noStrike" cap="none">
                <a:solidFill>
                  <a:schemeClr val="lt1"/>
                </a:solidFill>
                <a:latin typeface="Calibri"/>
                <a:ea typeface="Calibri"/>
                <a:cs typeface="Calibri"/>
                <a:sym typeface="Calibri"/>
              </a:defRPr>
            </a:lvl7pPr>
            <a:lvl8pPr marL="0" lvl="7" indent="0" algn="r" rtl="0">
              <a:spcBef>
                <a:spcPts val="0"/>
              </a:spcBef>
              <a:buNone/>
              <a:defRPr sz="800" b="0" i="0" u="none" strike="noStrike" cap="none">
                <a:solidFill>
                  <a:schemeClr val="lt1"/>
                </a:solidFill>
                <a:latin typeface="Calibri"/>
                <a:ea typeface="Calibri"/>
                <a:cs typeface="Calibri"/>
                <a:sym typeface="Calibri"/>
              </a:defRPr>
            </a:lvl8pPr>
            <a:lvl9pPr marL="0" lvl="8" indent="0" algn="r" rtl="0">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303" name="Google Shape;303;p39"/>
          <p:cNvPicPr preferRelativeResize="0"/>
          <p:nvPr/>
        </p:nvPicPr>
        <p:blipFill rotWithShape="1">
          <a:blip r:embed="rId3">
            <a:alphaModFix/>
          </a:blip>
          <a:srcRect/>
          <a:stretch/>
        </p:blipFill>
        <p:spPr>
          <a:xfrm>
            <a:off x="348493" y="318522"/>
            <a:ext cx="1886400" cy="557345"/>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matchingName="1_Divider Blue Speech Bubbles">
  <p:cSld name="1_Divider Blue Speech Bubbles">
    <p:bg>
      <p:bgPr>
        <a:solidFill>
          <a:schemeClr val="lt2"/>
        </a:solidFill>
        <a:effectLst/>
      </p:bgPr>
    </p:bg>
    <p:spTree>
      <p:nvGrpSpPr>
        <p:cNvPr id="1" name="Shape 304"/>
        <p:cNvGrpSpPr/>
        <p:nvPr/>
      </p:nvGrpSpPr>
      <p:grpSpPr>
        <a:xfrm>
          <a:off x="0" y="0"/>
          <a:ext cx="0" cy="0"/>
          <a:chOff x="0" y="0"/>
          <a:chExt cx="0" cy="0"/>
        </a:xfrm>
      </p:grpSpPr>
      <p:sp>
        <p:nvSpPr>
          <p:cNvPr id="305" name="Google Shape;305;p40"/>
          <p:cNvSpPr txBox="1">
            <a:spLocks noGrp="1"/>
          </p:cNvSpPr>
          <p:nvPr>
            <p:ph type="title"/>
          </p:nvPr>
        </p:nvSpPr>
        <p:spPr>
          <a:xfrm>
            <a:off x="663575" y="1330191"/>
            <a:ext cx="7816800" cy="762000"/>
          </a:xfrm>
          <a:prstGeom prst="rect">
            <a:avLst/>
          </a:prstGeom>
          <a:noFill/>
          <a:ln>
            <a:noFill/>
          </a:ln>
        </p:spPr>
        <p:txBody>
          <a:bodyPr spcFirstLastPara="1" wrap="square" lIns="0" tIns="0" rIns="0" bIns="0" anchor="b" anchorCtr="0">
            <a:noAutofit/>
          </a:bodyPr>
          <a:lstStyle>
            <a:lvl1pPr lvl="0" algn="ctr" rtl="0">
              <a:lnSpc>
                <a:spcPct val="100000"/>
              </a:lnSpc>
              <a:spcBef>
                <a:spcPts val="0"/>
              </a:spcBef>
              <a:spcAft>
                <a:spcPts val="0"/>
              </a:spcAft>
              <a:buClr>
                <a:schemeClr val="dk2"/>
              </a:buClr>
              <a:buSzPts val="2920"/>
              <a:buFont typeface="Calibri"/>
              <a:buNone/>
              <a:defRPr sz="2920" b="1" cap="none">
                <a:solidFill>
                  <a:schemeClr val="dk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306" name="Google Shape;306;p40"/>
          <p:cNvSpPr txBox="1">
            <a:spLocks noGrp="1"/>
          </p:cNvSpPr>
          <p:nvPr>
            <p:ph type="body" idx="1"/>
          </p:nvPr>
        </p:nvSpPr>
        <p:spPr>
          <a:xfrm>
            <a:off x="663574" y="2192735"/>
            <a:ext cx="7816800" cy="679800"/>
          </a:xfrm>
          <a:prstGeom prst="rect">
            <a:avLst/>
          </a:prstGeom>
          <a:noFill/>
          <a:ln>
            <a:noFill/>
          </a:ln>
        </p:spPr>
        <p:txBody>
          <a:bodyPr spcFirstLastPara="1" wrap="square" lIns="0" tIns="0" rIns="0" bIns="0" anchor="t" anchorCtr="0">
            <a:noAutofit/>
          </a:bodyPr>
          <a:lstStyle>
            <a:lvl1pPr marL="457200" lvl="0" indent="-228600" algn="ctr" rtl="0">
              <a:lnSpc>
                <a:spcPct val="108750"/>
              </a:lnSpc>
              <a:spcBef>
                <a:spcPts val="0"/>
              </a:spcBef>
              <a:spcAft>
                <a:spcPts val="0"/>
              </a:spcAft>
              <a:buClr>
                <a:schemeClr val="dk2"/>
              </a:buClr>
              <a:buSzPts val="1600"/>
              <a:buNone/>
              <a:defRPr sz="1600" b="0">
                <a:solidFill>
                  <a:schemeClr val="dk2"/>
                </a:solidFill>
              </a:defRPr>
            </a:lvl1pPr>
            <a:lvl2pPr marL="914400" lvl="1" indent="-228600" algn="l" rtl="0">
              <a:lnSpc>
                <a:spcPct val="96666"/>
              </a:lnSpc>
              <a:spcBef>
                <a:spcPts val="0"/>
              </a:spcBef>
              <a:spcAft>
                <a:spcPts val="0"/>
              </a:spcAft>
              <a:buClr>
                <a:srgbClr val="888888"/>
              </a:buClr>
              <a:buSzPts val="1800"/>
              <a:buNone/>
              <a:defRPr sz="1800">
                <a:solidFill>
                  <a:srgbClr val="888888"/>
                </a:solidFill>
              </a:defRPr>
            </a:lvl2pPr>
            <a:lvl3pPr marL="1371600" lvl="2" indent="-228600" algn="l" rtl="0">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rtl="0">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rtl="0">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rtl="0">
              <a:spcBef>
                <a:spcPts val="280"/>
              </a:spcBef>
              <a:spcAft>
                <a:spcPts val="0"/>
              </a:spcAft>
              <a:buClr>
                <a:srgbClr val="888888"/>
              </a:buClr>
              <a:buSzPts val="1400"/>
              <a:buNone/>
              <a:defRPr sz="1400">
                <a:solidFill>
                  <a:srgbClr val="888888"/>
                </a:solidFill>
              </a:defRPr>
            </a:lvl6pPr>
            <a:lvl7pPr marL="3200400" lvl="6" indent="-228600" algn="l" rtl="0">
              <a:spcBef>
                <a:spcPts val="280"/>
              </a:spcBef>
              <a:spcAft>
                <a:spcPts val="0"/>
              </a:spcAft>
              <a:buClr>
                <a:srgbClr val="888888"/>
              </a:buClr>
              <a:buSzPts val="1400"/>
              <a:buNone/>
              <a:defRPr sz="1400">
                <a:solidFill>
                  <a:srgbClr val="888888"/>
                </a:solidFill>
              </a:defRPr>
            </a:lvl7pPr>
            <a:lvl8pPr marL="3657600" lvl="7" indent="-228600" algn="l" rtl="0">
              <a:spcBef>
                <a:spcPts val="280"/>
              </a:spcBef>
              <a:spcAft>
                <a:spcPts val="0"/>
              </a:spcAft>
              <a:buClr>
                <a:srgbClr val="888888"/>
              </a:buClr>
              <a:buSzPts val="1400"/>
              <a:buNone/>
              <a:defRPr sz="1400">
                <a:solidFill>
                  <a:srgbClr val="888888"/>
                </a:solidFill>
              </a:defRPr>
            </a:lvl8pPr>
            <a:lvl9pPr marL="4114800" lvl="8" indent="-228600" algn="l" rtl="0">
              <a:spcBef>
                <a:spcPts val="280"/>
              </a:spcBef>
              <a:spcAft>
                <a:spcPts val="0"/>
              </a:spcAft>
              <a:buClr>
                <a:srgbClr val="888888"/>
              </a:buClr>
              <a:buSzPts val="1400"/>
              <a:buNone/>
              <a:defRPr sz="1400">
                <a:solidFill>
                  <a:srgbClr val="888888"/>
                </a:solidFill>
              </a:defRPr>
            </a:lvl9pPr>
          </a:lstStyle>
          <a:p>
            <a:endParaRPr/>
          </a:p>
        </p:txBody>
      </p:sp>
      <p:sp>
        <p:nvSpPr>
          <p:cNvPr id="307" name="Google Shape;307;p40"/>
          <p:cNvSpPr txBox="1">
            <a:spLocks noGrp="1"/>
          </p:cNvSpPr>
          <p:nvPr>
            <p:ph type="dt" idx="10"/>
          </p:nvPr>
        </p:nvSpPr>
        <p:spPr>
          <a:xfrm>
            <a:off x="663575" y="4858053"/>
            <a:ext cx="2012700" cy="1485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solidFill>
                  <a:schemeClr val="lt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08" name="Google Shape;308;p40"/>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rtl="0">
              <a:spcBef>
                <a:spcPts val="0"/>
              </a:spcBef>
              <a:spcAft>
                <a:spcPts val="0"/>
              </a:spcAft>
              <a:buSzPts val="1400"/>
              <a:buNone/>
              <a:defRPr>
                <a:solidFill>
                  <a:schemeClr val="lt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09" name="Google Shape;309;p40"/>
          <p:cNvSpPr txBox="1">
            <a:spLocks noGrp="1"/>
          </p:cNvSpPr>
          <p:nvPr>
            <p:ph type="sldNum" idx="12"/>
          </p:nvPr>
        </p:nvSpPr>
        <p:spPr>
          <a:xfrm>
            <a:off x="6470848" y="4858053"/>
            <a:ext cx="2009700" cy="148500"/>
          </a:xfrm>
          <a:prstGeom prst="rect">
            <a:avLst/>
          </a:prstGeom>
          <a:noFill/>
          <a:ln>
            <a:noFill/>
          </a:ln>
        </p:spPr>
        <p:txBody>
          <a:bodyPr spcFirstLastPara="1" wrap="square" lIns="0" tIns="0" rIns="0" bIns="0" anchor="t" anchorCtr="0">
            <a:noAutofit/>
          </a:bodyPr>
          <a:lstStyle>
            <a:lvl1pPr marL="0" lvl="0" indent="0" algn="r" rtl="0">
              <a:spcBef>
                <a:spcPts val="0"/>
              </a:spcBef>
              <a:buNone/>
              <a:defRPr sz="800" b="0" i="0" u="none" strike="noStrike" cap="none">
                <a:solidFill>
                  <a:schemeClr val="lt1"/>
                </a:solidFill>
                <a:latin typeface="Calibri"/>
                <a:ea typeface="Calibri"/>
                <a:cs typeface="Calibri"/>
                <a:sym typeface="Calibri"/>
              </a:defRPr>
            </a:lvl1pPr>
            <a:lvl2pPr marL="0" lvl="1" indent="0" algn="r" rtl="0">
              <a:spcBef>
                <a:spcPts val="0"/>
              </a:spcBef>
              <a:buNone/>
              <a:defRPr sz="800" b="0" i="0" u="none" strike="noStrike" cap="none">
                <a:solidFill>
                  <a:schemeClr val="lt1"/>
                </a:solidFill>
                <a:latin typeface="Calibri"/>
                <a:ea typeface="Calibri"/>
                <a:cs typeface="Calibri"/>
                <a:sym typeface="Calibri"/>
              </a:defRPr>
            </a:lvl2pPr>
            <a:lvl3pPr marL="0" lvl="2" indent="0" algn="r" rtl="0">
              <a:spcBef>
                <a:spcPts val="0"/>
              </a:spcBef>
              <a:buNone/>
              <a:defRPr sz="800" b="0" i="0" u="none" strike="noStrike" cap="none">
                <a:solidFill>
                  <a:schemeClr val="lt1"/>
                </a:solidFill>
                <a:latin typeface="Calibri"/>
                <a:ea typeface="Calibri"/>
                <a:cs typeface="Calibri"/>
                <a:sym typeface="Calibri"/>
              </a:defRPr>
            </a:lvl3pPr>
            <a:lvl4pPr marL="0" lvl="3" indent="0" algn="r" rtl="0">
              <a:spcBef>
                <a:spcPts val="0"/>
              </a:spcBef>
              <a:buNone/>
              <a:defRPr sz="800" b="0" i="0" u="none" strike="noStrike" cap="none">
                <a:solidFill>
                  <a:schemeClr val="lt1"/>
                </a:solidFill>
                <a:latin typeface="Calibri"/>
                <a:ea typeface="Calibri"/>
                <a:cs typeface="Calibri"/>
                <a:sym typeface="Calibri"/>
              </a:defRPr>
            </a:lvl4pPr>
            <a:lvl5pPr marL="0" lvl="4" indent="0" algn="r" rtl="0">
              <a:spcBef>
                <a:spcPts val="0"/>
              </a:spcBef>
              <a:buNone/>
              <a:defRPr sz="800" b="0" i="0" u="none" strike="noStrike" cap="none">
                <a:solidFill>
                  <a:schemeClr val="lt1"/>
                </a:solidFill>
                <a:latin typeface="Calibri"/>
                <a:ea typeface="Calibri"/>
                <a:cs typeface="Calibri"/>
                <a:sym typeface="Calibri"/>
              </a:defRPr>
            </a:lvl5pPr>
            <a:lvl6pPr marL="0" lvl="5" indent="0" algn="r" rtl="0">
              <a:spcBef>
                <a:spcPts val="0"/>
              </a:spcBef>
              <a:buNone/>
              <a:defRPr sz="800" b="0" i="0" u="none" strike="noStrike" cap="none">
                <a:solidFill>
                  <a:schemeClr val="lt1"/>
                </a:solidFill>
                <a:latin typeface="Calibri"/>
                <a:ea typeface="Calibri"/>
                <a:cs typeface="Calibri"/>
                <a:sym typeface="Calibri"/>
              </a:defRPr>
            </a:lvl6pPr>
            <a:lvl7pPr marL="0" lvl="6" indent="0" algn="r" rtl="0">
              <a:spcBef>
                <a:spcPts val="0"/>
              </a:spcBef>
              <a:buNone/>
              <a:defRPr sz="800" b="0" i="0" u="none" strike="noStrike" cap="none">
                <a:solidFill>
                  <a:schemeClr val="lt1"/>
                </a:solidFill>
                <a:latin typeface="Calibri"/>
                <a:ea typeface="Calibri"/>
                <a:cs typeface="Calibri"/>
                <a:sym typeface="Calibri"/>
              </a:defRPr>
            </a:lvl7pPr>
            <a:lvl8pPr marL="0" lvl="7" indent="0" algn="r" rtl="0">
              <a:spcBef>
                <a:spcPts val="0"/>
              </a:spcBef>
              <a:buNone/>
              <a:defRPr sz="800" b="0" i="0" u="none" strike="noStrike" cap="none">
                <a:solidFill>
                  <a:schemeClr val="lt1"/>
                </a:solidFill>
                <a:latin typeface="Calibri"/>
                <a:ea typeface="Calibri"/>
                <a:cs typeface="Calibri"/>
                <a:sym typeface="Calibri"/>
              </a:defRPr>
            </a:lvl8pPr>
            <a:lvl9pPr marL="0" lvl="8" indent="0" algn="r" rtl="0">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310" name="Google Shape;310;p40"/>
          <p:cNvPicPr preferRelativeResize="0"/>
          <p:nvPr/>
        </p:nvPicPr>
        <p:blipFill rotWithShape="1">
          <a:blip r:embed="rId2">
            <a:alphaModFix/>
          </a:blip>
          <a:srcRect/>
          <a:stretch/>
        </p:blipFill>
        <p:spPr>
          <a:xfrm>
            <a:off x="348493" y="318522"/>
            <a:ext cx="1886400" cy="557345"/>
          </a:xfrm>
          <a:prstGeom prst="rect">
            <a:avLst/>
          </a:prstGeom>
          <a:noFill/>
          <a:ln>
            <a:noFill/>
          </a:ln>
        </p:spPr>
      </p:pic>
      <p:pic>
        <p:nvPicPr>
          <p:cNvPr id="311" name="Google Shape;311;p40"/>
          <p:cNvPicPr preferRelativeResize="0"/>
          <p:nvPr/>
        </p:nvPicPr>
        <p:blipFill rotWithShape="1">
          <a:blip r:embed="rId3">
            <a:alphaModFix/>
          </a:blip>
          <a:srcRect/>
          <a:stretch/>
        </p:blipFill>
        <p:spPr>
          <a:xfrm>
            <a:off x="0" y="4052965"/>
            <a:ext cx="9143998" cy="728733"/>
          </a:xfrm>
          <a:prstGeom prst="rect">
            <a:avLst/>
          </a:prstGeom>
          <a:noFill/>
          <a:ln>
            <a:noFill/>
          </a:ln>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1_Divider Purple Humanist Figure">
  <p:cSld name="1_Divider Purple Humanist Figure">
    <p:bg>
      <p:bgPr>
        <a:solidFill>
          <a:srgbClr val="702F8A"/>
        </a:solidFill>
        <a:effectLst/>
      </p:bgPr>
    </p:bg>
    <p:spTree>
      <p:nvGrpSpPr>
        <p:cNvPr id="1" name="Shape 312"/>
        <p:cNvGrpSpPr/>
        <p:nvPr/>
      </p:nvGrpSpPr>
      <p:grpSpPr>
        <a:xfrm>
          <a:off x="0" y="0"/>
          <a:ext cx="0" cy="0"/>
          <a:chOff x="0" y="0"/>
          <a:chExt cx="0" cy="0"/>
        </a:xfrm>
      </p:grpSpPr>
      <p:pic>
        <p:nvPicPr>
          <p:cNvPr id="313" name="Google Shape;313;p41"/>
          <p:cNvPicPr preferRelativeResize="0"/>
          <p:nvPr/>
        </p:nvPicPr>
        <p:blipFill rotWithShape="1">
          <a:blip r:embed="rId2">
            <a:alphaModFix/>
          </a:blip>
          <a:srcRect/>
          <a:stretch/>
        </p:blipFill>
        <p:spPr>
          <a:xfrm>
            <a:off x="0" y="4324535"/>
            <a:ext cx="9143998" cy="704621"/>
          </a:xfrm>
          <a:prstGeom prst="rect">
            <a:avLst/>
          </a:prstGeom>
          <a:noFill/>
          <a:ln>
            <a:noFill/>
          </a:ln>
        </p:spPr>
      </p:pic>
      <p:sp>
        <p:nvSpPr>
          <p:cNvPr id="314" name="Google Shape;314;p41"/>
          <p:cNvSpPr txBox="1">
            <a:spLocks noGrp="1"/>
          </p:cNvSpPr>
          <p:nvPr>
            <p:ph type="title"/>
          </p:nvPr>
        </p:nvSpPr>
        <p:spPr>
          <a:xfrm>
            <a:off x="663575" y="1330191"/>
            <a:ext cx="7816800" cy="762000"/>
          </a:xfrm>
          <a:prstGeom prst="rect">
            <a:avLst/>
          </a:prstGeom>
          <a:noFill/>
          <a:ln>
            <a:noFill/>
          </a:ln>
        </p:spPr>
        <p:txBody>
          <a:bodyPr spcFirstLastPara="1" wrap="square" lIns="0" tIns="0" rIns="0" bIns="0" anchor="b" anchorCtr="0">
            <a:noAutofit/>
          </a:bodyPr>
          <a:lstStyle>
            <a:lvl1pPr lvl="0" algn="ctr" rtl="0">
              <a:lnSpc>
                <a:spcPct val="100000"/>
              </a:lnSpc>
              <a:spcBef>
                <a:spcPts val="0"/>
              </a:spcBef>
              <a:spcAft>
                <a:spcPts val="0"/>
              </a:spcAft>
              <a:buClr>
                <a:schemeClr val="accent2"/>
              </a:buClr>
              <a:buSzPts val="2920"/>
              <a:buFont typeface="Calibri"/>
              <a:buNone/>
              <a:defRPr sz="2920" b="1" cap="none">
                <a:solidFill>
                  <a:schemeClr val="accent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315" name="Google Shape;315;p41"/>
          <p:cNvSpPr txBox="1">
            <a:spLocks noGrp="1"/>
          </p:cNvSpPr>
          <p:nvPr>
            <p:ph type="body" idx="1"/>
          </p:nvPr>
        </p:nvSpPr>
        <p:spPr>
          <a:xfrm>
            <a:off x="663574" y="2192735"/>
            <a:ext cx="7816800" cy="679800"/>
          </a:xfrm>
          <a:prstGeom prst="rect">
            <a:avLst/>
          </a:prstGeom>
          <a:noFill/>
          <a:ln>
            <a:noFill/>
          </a:ln>
        </p:spPr>
        <p:txBody>
          <a:bodyPr spcFirstLastPara="1" wrap="square" lIns="0" tIns="0" rIns="0" bIns="0" anchor="t" anchorCtr="0">
            <a:noAutofit/>
          </a:bodyPr>
          <a:lstStyle>
            <a:lvl1pPr marL="457200" lvl="0" indent="-228600" algn="ctr" rtl="0">
              <a:lnSpc>
                <a:spcPct val="108750"/>
              </a:lnSpc>
              <a:spcBef>
                <a:spcPts val="0"/>
              </a:spcBef>
              <a:spcAft>
                <a:spcPts val="0"/>
              </a:spcAft>
              <a:buClr>
                <a:schemeClr val="accent2"/>
              </a:buClr>
              <a:buSzPts val="1600"/>
              <a:buNone/>
              <a:defRPr sz="1600" b="0">
                <a:solidFill>
                  <a:schemeClr val="accent2"/>
                </a:solidFill>
              </a:defRPr>
            </a:lvl1pPr>
            <a:lvl2pPr marL="914400" lvl="1" indent="-228600" algn="l" rtl="0">
              <a:lnSpc>
                <a:spcPct val="96666"/>
              </a:lnSpc>
              <a:spcBef>
                <a:spcPts val="0"/>
              </a:spcBef>
              <a:spcAft>
                <a:spcPts val="0"/>
              </a:spcAft>
              <a:buClr>
                <a:srgbClr val="888888"/>
              </a:buClr>
              <a:buSzPts val="1800"/>
              <a:buNone/>
              <a:defRPr sz="1800">
                <a:solidFill>
                  <a:srgbClr val="888888"/>
                </a:solidFill>
              </a:defRPr>
            </a:lvl2pPr>
            <a:lvl3pPr marL="1371600" lvl="2" indent="-228600" algn="l" rtl="0">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rtl="0">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rtl="0">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rtl="0">
              <a:spcBef>
                <a:spcPts val="280"/>
              </a:spcBef>
              <a:spcAft>
                <a:spcPts val="0"/>
              </a:spcAft>
              <a:buClr>
                <a:srgbClr val="888888"/>
              </a:buClr>
              <a:buSzPts val="1400"/>
              <a:buNone/>
              <a:defRPr sz="1400">
                <a:solidFill>
                  <a:srgbClr val="888888"/>
                </a:solidFill>
              </a:defRPr>
            </a:lvl6pPr>
            <a:lvl7pPr marL="3200400" lvl="6" indent="-228600" algn="l" rtl="0">
              <a:spcBef>
                <a:spcPts val="280"/>
              </a:spcBef>
              <a:spcAft>
                <a:spcPts val="0"/>
              </a:spcAft>
              <a:buClr>
                <a:srgbClr val="888888"/>
              </a:buClr>
              <a:buSzPts val="1400"/>
              <a:buNone/>
              <a:defRPr sz="1400">
                <a:solidFill>
                  <a:srgbClr val="888888"/>
                </a:solidFill>
              </a:defRPr>
            </a:lvl7pPr>
            <a:lvl8pPr marL="3657600" lvl="7" indent="-228600" algn="l" rtl="0">
              <a:spcBef>
                <a:spcPts val="280"/>
              </a:spcBef>
              <a:spcAft>
                <a:spcPts val="0"/>
              </a:spcAft>
              <a:buClr>
                <a:srgbClr val="888888"/>
              </a:buClr>
              <a:buSzPts val="1400"/>
              <a:buNone/>
              <a:defRPr sz="1400">
                <a:solidFill>
                  <a:srgbClr val="888888"/>
                </a:solidFill>
              </a:defRPr>
            </a:lvl8pPr>
            <a:lvl9pPr marL="4114800" lvl="8" indent="-228600" algn="l" rtl="0">
              <a:spcBef>
                <a:spcPts val="280"/>
              </a:spcBef>
              <a:spcAft>
                <a:spcPts val="0"/>
              </a:spcAft>
              <a:buClr>
                <a:srgbClr val="888888"/>
              </a:buClr>
              <a:buSzPts val="1400"/>
              <a:buNone/>
              <a:defRPr sz="1400">
                <a:solidFill>
                  <a:srgbClr val="888888"/>
                </a:solidFill>
              </a:defRPr>
            </a:lvl9pPr>
          </a:lstStyle>
          <a:p>
            <a:endParaRPr/>
          </a:p>
        </p:txBody>
      </p:sp>
      <p:sp>
        <p:nvSpPr>
          <p:cNvPr id="316" name="Google Shape;316;p41"/>
          <p:cNvSpPr txBox="1">
            <a:spLocks noGrp="1"/>
          </p:cNvSpPr>
          <p:nvPr>
            <p:ph type="dt" idx="10"/>
          </p:nvPr>
        </p:nvSpPr>
        <p:spPr>
          <a:xfrm>
            <a:off x="663575" y="4858053"/>
            <a:ext cx="2012700" cy="1485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solidFill>
                  <a:schemeClr val="lt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17" name="Google Shape;317;p41"/>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rtl="0">
              <a:spcBef>
                <a:spcPts val="0"/>
              </a:spcBef>
              <a:spcAft>
                <a:spcPts val="0"/>
              </a:spcAft>
              <a:buSzPts val="1400"/>
              <a:buNone/>
              <a:defRPr>
                <a:solidFill>
                  <a:schemeClr val="lt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18" name="Google Shape;318;p41"/>
          <p:cNvSpPr txBox="1">
            <a:spLocks noGrp="1"/>
          </p:cNvSpPr>
          <p:nvPr>
            <p:ph type="sldNum" idx="12"/>
          </p:nvPr>
        </p:nvSpPr>
        <p:spPr>
          <a:xfrm>
            <a:off x="6470848" y="4858053"/>
            <a:ext cx="2009700" cy="148500"/>
          </a:xfrm>
          <a:prstGeom prst="rect">
            <a:avLst/>
          </a:prstGeom>
          <a:noFill/>
          <a:ln>
            <a:noFill/>
          </a:ln>
        </p:spPr>
        <p:txBody>
          <a:bodyPr spcFirstLastPara="1" wrap="square" lIns="0" tIns="0" rIns="0" bIns="0" anchor="t" anchorCtr="0">
            <a:noAutofit/>
          </a:bodyPr>
          <a:lstStyle>
            <a:lvl1pPr marL="0" lvl="0" indent="0" algn="r" rtl="0">
              <a:spcBef>
                <a:spcPts val="0"/>
              </a:spcBef>
              <a:buNone/>
              <a:defRPr sz="800" b="0" i="0" u="none" strike="noStrike" cap="none">
                <a:solidFill>
                  <a:schemeClr val="lt1"/>
                </a:solidFill>
                <a:latin typeface="Calibri"/>
                <a:ea typeface="Calibri"/>
                <a:cs typeface="Calibri"/>
                <a:sym typeface="Calibri"/>
              </a:defRPr>
            </a:lvl1pPr>
            <a:lvl2pPr marL="0" lvl="1" indent="0" algn="r" rtl="0">
              <a:spcBef>
                <a:spcPts val="0"/>
              </a:spcBef>
              <a:buNone/>
              <a:defRPr sz="800" b="0" i="0" u="none" strike="noStrike" cap="none">
                <a:solidFill>
                  <a:schemeClr val="lt1"/>
                </a:solidFill>
                <a:latin typeface="Calibri"/>
                <a:ea typeface="Calibri"/>
                <a:cs typeface="Calibri"/>
                <a:sym typeface="Calibri"/>
              </a:defRPr>
            </a:lvl2pPr>
            <a:lvl3pPr marL="0" lvl="2" indent="0" algn="r" rtl="0">
              <a:spcBef>
                <a:spcPts val="0"/>
              </a:spcBef>
              <a:buNone/>
              <a:defRPr sz="800" b="0" i="0" u="none" strike="noStrike" cap="none">
                <a:solidFill>
                  <a:schemeClr val="lt1"/>
                </a:solidFill>
                <a:latin typeface="Calibri"/>
                <a:ea typeface="Calibri"/>
                <a:cs typeface="Calibri"/>
                <a:sym typeface="Calibri"/>
              </a:defRPr>
            </a:lvl3pPr>
            <a:lvl4pPr marL="0" lvl="3" indent="0" algn="r" rtl="0">
              <a:spcBef>
                <a:spcPts val="0"/>
              </a:spcBef>
              <a:buNone/>
              <a:defRPr sz="800" b="0" i="0" u="none" strike="noStrike" cap="none">
                <a:solidFill>
                  <a:schemeClr val="lt1"/>
                </a:solidFill>
                <a:latin typeface="Calibri"/>
                <a:ea typeface="Calibri"/>
                <a:cs typeface="Calibri"/>
                <a:sym typeface="Calibri"/>
              </a:defRPr>
            </a:lvl4pPr>
            <a:lvl5pPr marL="0" lvl="4" indent="0" algn="r" rtl="0">
              <a:spcBef>
                <a:spcPts val="0"/>
              </a:spcBef>
              <a:buNone/>
              <a:defRPr sz="800" b="0" i="0" u="none" strike="noStrike" cap="none">
                <a:solidFill>
                  <a:schemeClr val="lt1"/>
                </a:solidFill>
                <a:latin typeface="Calibri"/>
                <a:ea typeface="Calibri"/>
                <a:cs typeface="Calibri"/>
                <a:sym typeface="Calibri"/>
              </a:defRPr>
            </a:lvl5pPr>
            <a:lvl6pPr marL="0" lvl="5" indent="0" algn="r" rtl="0">
              <a:spcBef>
                <a:spcPts val="0"/>
              </a:spcBef>
              <a:buNone/>
              <a:defRPr sz="800" b="0" i="0" u="none" strike="noStrike" cap="none">
                <a:solidFill>
                  <a:schemeClr val="lt1"/>
                </a:solidFill>
                <a:latin typeface="Calibri"/>
                <a:ea typeface="Calibri"/>
                <a:cs typeface="Calibri"/>
                <a:sym typeface="Calibri"/>
              </a:defRPr>
            </a:lvl6pPr>
            <a:lvl7pPr marL="0" lvl="6" indent="0" algn="r" rtl="0">
              <a:spcBef>
                <a:spcPts val="0"/>
              </a:spcBef>
              <a:buNone/>
              <a:defRPr sz="800" b="0" i="0" u="none" strike="noStrike" cap="none">
                <a:solidFill>
                  <a:schemeClr val="lt1"/>
                </a:solidFill>
                <a:latin typeface="Calibri"/>
                <a:ea typeface="Calibri"/>
                <a:cs typeface="Calibri"/>
                <a:sym typeface="Calibri"/>
              </a:defRPr>
            </a:lvl7pPr>
            <a:lvl8pPr marL="0" lvl="7" indent="0" algn="r" rtl="0">
              <a:spcBef>
                <a:spcPts val="0"/>
              </a:spcBef>
              <a:buNone/>
              <a:defRPr sz="800" b="0" i="0" u="none" strike="noStrike" cap="none">
                <a:solidFill>
                  <a:schemeClr val="lt1"/>
                </a:solidFill>
                <a:latin typeface="Calibri"/>
                <a:ea typeface="Calibri"/>
                <a:cs typeface="Calibri"/>
                <a:sym typeface="Calibri"/>
              </a:defRPr>
            </a:lvl8pPr>
            <a:lvl9pPr marL="0" lvl="8" indent="0" algn="r" rtl="0">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319" name="Google Shape;319;p41"/>
          <p:cNvPicPr preferRelativeResize="0"/>
          <p:nvPr/>
        </p:nvPicPr>
        <p:blipFill rotWithShape="1">
          <a:blip r:embed="rId3">
            <a:alphaModFix/>
          </a:blip>
          <a:srcRect/>
          <a:stretch/>
        </p:blipFill>
        <p:spPr>
          <a:xfrm>
            <a:off x="348493" y="318522"/>
            <a:ext cx="1886400" cy="557345"/>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matchingName="1_Divider Purple Speech Bubbles">
  <p:cSld name="1_Divider Purple Speech Bubbles">
    <p:bg>
      <p:bgPr>
        <a:solidFill>
          <a:schemeClr val="accent1"/>
        </a:solidFill>
        <a:effectLst/>
      </p:bgPr>
    </p:bg>
    <p:spTree>
      <p:nvGrpSpPr>
        <p:cNvPr id="1" name="Shape 320"/>
        <p:cNvGrpSpPr/>
        <p:nvPr/>
      </p:nvGrpSpPr>
      <p:grpSpPr>
        <a:xfrm>
          <a:off x="0" y="0"/>
          <a:ext cx="0" cy="0"/>
          <a:chOff x="0" y="0"/>
          <a:chExt cx="0" cy="0"/>
        </a:xfrm>
      </p:grpSpPr>
      <p:sp>
        <p:nvSpPr>
          <p:cNvPr id="321" name="Google Shape;321;p42"/>
          <p:cNvSpPr txBox="1">
            <a:spLocks noGrp="1"/>
          </p:cNvSpPr>
          <p:nvPr>
            <p:ph type="title"/>
          </p:nvPr>
        </p:nvSpPr>
        <p:spPr>
          <a:xfrm>
            <a:off x="663575" y="1330191"/>
            <a:ext cx="7816800" cy="762000"/>
          </a:xfrm>
          <a:prstGeom prst="rect">
            <a:avLst/>
          </a:prstGeom>
          <a:noFill/>
          <a:ln>
            <a:noFill/>
          </a:ln>
        </p:spPr>
        <p:txBody>
          <a:bodyPr spcFirstLastPara="1" wrap="square" lIns="0" tIns="0" rIns="0" bIns="0" anchor="b" anchorCtr="0">
            <a:noAutofit/>
          </a:bodyPr>
          <a:lstStyle>
            <a:lvl1pPr lvl="0" algn="ctr" rtl="0">
              <a:lnSpc>
                <a:spcPct val="100000"/>
              </a:lnSpc>
              <a:spcBef>
                <a:spcPts val="0"/>
              </a:spcBef>
              <a:spcAft>
                <a:spcPts val="0"/>
              </a:spcAft>
              <a:buClr>
                <a:schemeClr val="accent2"/>
              </a:buClr>
              <a:buSzPts val="2920"/>
              <a:buFont typeface="Calibri"/>
              <a:buNone/>
              <a:defRPr sz="2920" b="1" cap="none">
                <a:solidFill>
                  <a:schemeClr val="accent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322" name="Google Shape;322;p42"/>
          <p:cNvSpPr txBox="1">
            <a:spLocks noGrp="1"/>
          </p:cNvSpPr>
          <p:nvPr>
            <p:ph type="body" idx="1"/>
          </p:nvPr>
        </p:nvSpPr>
        <p:spPr>
          <a:xfrm>
            <a:off x="663574" y="2192735"/>
            <a:ext cx="7816800" cy="679800"/>
          </a:xfrm>
          <a:prstGeom prst="rect">
            <a:avLst/>
          </a:prstGeom>
          <a:noFill/>
          <a:ln>
            <a:noFill/>
          </a:ln>
        </p:spPr>
        <p:txBody>
          <a:bodyPr spcFirstLastPara="1" wrap="square" lIns="0" tIns="0" rIns="0" bIns="0" anchor="t" anchorCtr="0">
            <a:noAutofit/>
          </a:bodyPr>
          <a:lstStyle>
            <a:lvl1pPr marL="457200" lvl="0" indent="-228600" algn="ctr" rtl="0">
              <a:lnSpc>
                <a:spcPct val="108750"/>
              </a:lnSpc>
              <a:spcBef>
                <a:spcPts val="0"/>
              </a:spcBef>
              <a:spcAft>
                <a:spcPts val="0"/>
              </a:spcAft>
              <a:buClr>
                <a:schemeClr val="accent2"/>
              </a:buClr>
              <a:buSzPts val="1600"/>
              <a:buNone/>
              <a:defRPr sz="1600" b="0">
                <a:solidFill>
                  <a:schemeClr val="accent2"/>
                </a:solidFill>
              </a:defRPr>
            </a:lvl1pPr>
            <a:lvl2pPr marL="914400" lvl="1" indent="-228600" algn="l" rtl="0">
              <a:lnSpc>
                <a:spcPct val="96666"/>
              </a:lnSpc>
              <a:spcBef>
                <a:spcPts val="0"/>
              </a:spcBef>
              <a:spcAft>
                <a:spcPts val="0"/>
              </a:spcAft>
              <a:buClr>
                <a:srgbClr val="888888"/>
              </a:buClr>
              <a:buSzPts val="1800"/>
              <a:buNone/>
              <a:defRPr sz="1800">
                <a:solidFill>
                  <a:srgbClr val="888888"/>
                </a:solidFill>
              </a:defRPr>
            </a:lvl2pPr>
            <a:lvl3pPr marL="1371600" lvl="2" indent="-228600" algn="l" rtl="0">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rtl="0">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rtl="0">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rtl="0">
              <a:spcBef>
                <a:spcPts val="280"/>
              </a:spcBef>
              <a:spcAft>
                <a:spcPts val="0"/>
              </a:spcAft>
              <a:buClr>
                <a:srgbClr val="888888"/>
              </a:buClr>
              <a:buSzPts val="1400"/>
              <a:buNone/>
              <a:defRPr sz="1400">
                <a:solidFill>
                  <a:srgbClr val="888888"/>
                </a:solidFill>
              </a:defRPr>
            </a:lvl6pPr>
            <a:lvl7pPr marL="3200400" lvl="6" indent="-228600" algn="l" rtl="0">
              <a:spcBef>
                <a:spcPts val="280"/>
              </a:spcBef>
              <a:spcAft>
                <a:spcPts val="0"/>
              </a:spcAft>
              <a:buClr>
                <a:srgbClr val="888888"/>
              </a:buClr>
              <a:buSzPts val="1400"/>
              <a:buNone/>
              <a:defRPr sz="1400">
                <a:solidFill>
                  <a:srgbClr val="888888"/>
                </a:solidFill>
              </a:defRPr>
            </a:lvl7pPr>
            <a:lvl8pPr marL="3657600" lvl="7" indent="-228600" algn="l" rtl="0">
              <a:spcBef>
                <a:spcPts val="280"/>
              </a:spcBef>
              <a:spcAft>
                <a:spcPts val="0"/>
              </a:spcAft>
              <a:buClr>
                <a:srgbClr val="888888"/>
              </a:buClr>
              <a:buSzPts val="1400"/>
              <a:buNone/>
              <a:defRPr sz="1400">
                <a:solidFill>
                  <a:srgbClr val="888888"/>
                </a:solidFill>
              </a:defRPr>
            </a:lvl8pPr>
            <a:lvl9pPr marL="4114800" lvl="8" indent="-228600" algn="l" rtl="0">
              <a:spcBef>
                <a:spcPts val="280"/>
              </a:spcBef>
              <a:spcAft>
                <a:spcPts val="0"/>
              </a:spcAft>
              <a:buClr>
                <a:srgbClr val="888888"/>
              </a:buClr>
              <a:buSzPts val="1400"/>
              <a:buNone/>
              <a:defRPr sz="1400">
                <a:solidFill>
                  <a:srgbClr val="888888"/>
                </a:solidFill>
              </a:defRPr>
            </a:lvl9pPr>
          </a:lstStyle>
          <a:p>
            <a:endParaRPr/>
          </a:p>
        </p:txBody>
      </p:sp>
      <p:sp>
        <p:nvSpPr>
          <p:cNvPr id="323" name="Google Shape;323;p42"/>
          <p:cNvSpPr txBox="1">
            <a:spLocks noGrp="1"/>
          </p:cNvSpPr>
          <p:nvPr>
            <p:ph type="dt" idx="10"/>
          </p:nvPr>
        </p:nvSpPr>
        <p:spPr>
          <a:xfrm>
            <a:off x="663575" y="4858053"/>
            <a:ext cx="2012700" cy="1485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solidFill>
                  <a:schemeClr val="lt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24" name="Google Shape;324;p42"/>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rtl="0">
              <a:spcBef>
                <a:spcPts val="0"/>
              </a:spcBef>
              <a:spcAft>
                <a:spcPts val="0"/>
              </a:spcAft>
              <a:buSzPts val="1400"/>
              <a:buNone/>
              <a:defRPr>
                <a:solidFill>
                  <a:schemeClr val="lt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25" name="Google Shape;325;p42"/>
          <p:cNvSpPr txBox="1">
            <a:spLocks noGrp="1"/>
          </p:cNvSpPr>
          <p:nvPr>
            <p:ph type="sldNum" idx="12"/>
          </p:nvPr>
        </p:nvSpPr>
        <p:spPr>
          <a:xfrm>
            <a:off x="6470848" y="4858053"/>
            <a:ext cx="2009700" cy="148500"/>
          </a:xfrm>
          <a:prstGeom prst="rect">
            <a:avLst/>
          </a:prstGeom>
          <a:noFill/>
          <a:ln>
            <a:noFill/>
          </a:ln>
        </p:spPr>
        <p:txBody>
          <a:bodyPr spcFirstLastPara="1" wrap="square" lIns="0" tIns="0" rIns="0" bIns="0" anchor="t" anchorCtr="0">
            <a:noAutofit/>
          </a:bodyPr>
          <a:lstStyle>
            <a:lvl1pPr marL="0" lvl="0" indent="0" algn="r" rtl="0">
              <a:spcBef>
                <a:spcPts val="0"/>
              </a:spcBef>
              <a:buNone/>
              <a:defRPr sz="800" b="0" i="0" u="none" strike="noStrike" cap="none">
                <a:solidFill>
                  <a:schemeClr val="lt1"/>
                </a:solidFill>
                <a:latin typeface="Calibri"/>
                <a:ea typeface="Calibri"/>
                <a:cs typeface="Calibri"/>
                <a:sym typeface="Calibri"/>
              </a:defRPr>
            </a:lvl1pPr>
            <a:lvl2pPr marL="0" lvl="1" indent="0" algn="r" rtl="0">
              <a:spcBef>
                <a:spcPts val="0"/>
              </a:spcBef>
              <a:buNone/>
              <a:defRPr sz="800" b="0" i="0" u="none" strike="noStrike" cap="none">
                <a:solidFill>
                  <a:schemeClr val="lt1"/>
                </a:solidFill>
                <a:latin typeface="Calibri"/>
                <a:ea typeface="Calibri"/>
                <a:cs typeface="Calibri"/>
                <a:sym typeface="Calibri"/>
              </a:defRPr>
            </a:lvl2pPr>
            <a:lvl3pPr marL="0" lvl="2" indent="0" algn="r" rtl="0">
              <a:spcBef>
                <a:spcPts val="0"/>
              </a:spcBef>
              <a:buNone/>
              <a:defRPr sz="800" b="0" i="0" u="none" strike="noStrike" cap="none">
                <a:solidFill>
                  <a:schemeClr val="lt1"/>
                </a:solidFill>
                <a:latin typeface="Calibri"/>
                <a:ea typeface="Calibri"/>
                <a:cs typeface="Calibri"/>
                <a:sym typeface="Calibri"/>
              </a:defRPr>
            </a:lvl3pPr>
            <a:lvl4pPr marL="0" lvl="3" indent="0" algn="r" rtl="0">
              <a:spcBef>
                <a:spcPts val="0"/>
              </a:spcBef>
              <a:buNone/>
              <a:defRPr sz="800" b="0" i="0" u="none" strike="noStrike" cap="none">
                <a:solidFill>
                  <a:schemeClr val="lt1"/>
                </a:solidFill>
                <a:latin typeface="Calibri"/>
                <a:ea typeface="Calibri"/>
                <a:cs typeface="Calibri"/>
                <a:sym typeface="Calibri"/>
              </a:defRPr>
            </a:lvl4pPr>
            <a:lvl5pPr marL="0" lvl="4" indent="0" algn="r" rtl="0">
              <a:spcBef>
                <a:spcPts val="0"/>
              </a:spcBef>
              <a:buNone/>
              <a:defRPr sz="800" b="0" i="0" u="none" strike="noStrike" cap="none">
                <a:solidFill>
                  <a:schemeClr val="lt1"/>
                </a:solidFill>
                <a:latin typeface="Calibri"/>
                <a:ea typeface="Calibri"/>
                <a:cs typeface="Calibri"/>
                <a:sym typeface="Calibri"/>
              </a:defRPr>
            </a:lvl5pPr>
            <a:lvl6pPr marL="0" lvl="5" indent="0" algn="r" rtl="0">
              <a:spcBef>
                <a:spcPts val="0"/>
              </a:spcBef>
              <a:buNone/>
              <a:defRPr sz="800" b="0" i="0" u="none" strike="noStrike" cap="none">
                <a:solidFill>
                  <a:schemeClr val="lt1"/>
                </a:solidFill>
                <a:latin typeface="Calibri"/>
                <a:ea typeface="Calibri"/>
                <a:cs typeface="Calibri"/>
                <a:sym typeface="Calibri"/>
              </a:defRPr>
            </a:lvl6pPr>
            <a:lvl7pPr marL="0" lvl="6" indent="0" algn="r" rtl="0">
              <a:spcBef>
                <a:spcPts val="0"/>
              </a:spcBef>
              <a:buNone/>
              <a:defRPr sz="800" b="0" i="0" u="none" strike="noStrike" cap="none">
                <a:solidFill>
                  <a:schemeClr val="lt1"/>
                </a:solidFill>
                <a:latin typeface="Calibri"/>
                <a:ea typeface="Calibri"/>
                <a:cs typeface="Calibri"/>
                <a:sym typeface="Calibri"/>
              </a:defRPr>
            </a:lvl7pPr>
            <a:lvl8pPr marL="0" lvl="7" indent="0" algn="r" rtl="0">
              <a:spcBef>
                <a:spcPts val="0"/>
              </a:spcBef>
              <a:buNone/>
              <a:defRPr sz="800" b="0" i="0" u="none" strike="noStrike" cap="none">
                <a:solidFill>
                  <a:schemeClr val="lt1"/>
                </a:solidFill>
                <a:latin typeface="Calibri"/>
                <a:ea typeface="Calibri"/>
                <a:cs typeface="Calibri"/>
                <a:sym typeface="Calibri"/>
              </a:defRPr>
            </a:lvl8pPr>
            <a:lvl9pPr marL="0" lvl="8" indent="0" algn="r" rtl="0">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326" name="Google Shape;326;p42"/>
          <p:cNvPicPr preferRelativeResize="0"/>
          <p:nvPr/>
        </p:nvPicPr>
        <p:blipFill rotWithShape="1">
          <a:blip r:embed="rId2">
            <a:alphaModFix/>
          </a:blip>
          <a:srcRect/>
          <a:stretch/>
        </p:blipFill>
        <p:spPr>
          <a:xfrm>
            <a:off x="348493" y="318522"/>
            <a:ext cx="1886400" cy="557345"/>
          </a:xfrm>
          <a:prstGeom prst="rect">
            <a:avLst/>
          </a:prstGeom>
          <a:noFill/>
          <a:ln>
            <a:noFill/>
          </a:ln>
        </p:spPr>
      </p:pic>
      <p:pic>
        <p:nvPicPr>
          <p:cNvPr id="327" name="Google Shape;327;p42"/>
          <p:cNvPicPr preferRelativeResize="0"/>
          <p:nvPr/>
        </p:nvPicPr>
        <p:blipFill rotWithShape="1">
          <a:blip r:embed="rId3">
            <a:alphaModFix/>
          </a:blip>
          <a:srcRect/>
          <a:stretch/>
        </p:blipFill>
        <p:spPr>
          <a:xfrm>
            <a:off x="0" y="4052965"/>
            <a:ext cx="9143998" cy="728733"/>
          </a:xfrm>
          <a:prstGeom prst="rect">
            <a:avLst/>
          </a:prstGeom>
          <a:noFill/>
          <a:ln>
            <a:noFill/>
          </a:ln>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28"/>
        <p:cNvGrpSpPr/>
        <p:nvPr/>
      </p:nvGrpSpPr>
      <p:grpSpPr>
        <a:xfrm>
          <a:off x="0" y="0"/>
          <a:ext cx="0" cy="0"/>
          <a:chOff x="0" y="0"/>
          <a:chExt cx="0" cy="0"/>
        </a:xfrm>
      </p:grpSpPr>
      <p:sp>
        <p:nvSpPr>
          <p:cNvPr id="329" name="Google Shape;329;p43"/>
          <p:cNvSpPr txBox="1">
            <a:spLocks noGrp="1"/>
          </p:cNvSpPr>
          <p:nvPr>
            <p:ph type="title"/>
          </p:nvPr>
        </p:nvSpPr>
        <p:spPr>
          <a:xfrm>
            <a:off x="661481" y="489600"/>
            <a:ext cx="3910500" cy="669600"/>
          </a:xfrm>
          <a:prstGeom prst="rect">
            <a:avLst/>
          </a:prstGeom>
          <a:noFill/>
          <a:ln>
            <a:noFill/>
          </a:ln>
        </p:spPr>
        <p:txBody>
          <a:bodyPr spcFirstLastPara="1" wrap="square" lIns="0" tIns="0" rIns="0" bIns="0" anchor="t" anchorCtr="0">
            <a:noAutofit/>
          </a:bodyPr>
          <a:lstStyle>
            <a:lvl1pPr lvl="0" algn="l" rtl="0">
              <a:lnSpc>
                <a:spcPct val="144444"/>
              </a:lnSpc>
              <a:spcBef>
                <a:spcPts val="0"/>
              </a:spcBef>
              <a:spcAft>
                <a:spcPts val="0"/>
              </a:spcAft>
              <a:buClr>
                <a:schemeClr val="lt2"/>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330" name="Google Shape;330;p43"/>
          <p:cNvSpPr txBox="1">
            <a:spLocks noGrp="1"/>
          </p:cNvSpPr>
          <p:nvPr>
            <p:ph type="body" idx="1"/>
          </p:nvPr>
        </p:nvSpPr>
        <p:spPr>
          <a:xfrm>
            <a:off x="663575" y="1428749"/>
            <a:ext cx="3720300" cy="2799300"/>
          </a:xfrm>
          <a:prstGeom prst="rect">
            <a:avLst/>
          </a:prstGeom>
          <a:noFill/>
          <a:ln>
            <a:noFill/>
          </a:ln>
        </p:spPr>
        <p:txBody>
          <a:bodyPr spcFirstLastPara="1" wrap="square" lIns="0" tIns="0" rIns="0" bIns="0" anchor="t" anchorCtr="0">
            <a:noAutofit/>
          </a:bodyPr>
          <a:lstStyle>
            <a:lvl1pPr marL="457200" lvl="0" indent="-228600" algn="l" rtl="0">
              <a:lnSpc>
                <a:spcPct val="62142"/>
              </a:lnSpc>
              <a:spcBef>
                <a:spcPts val="0"/>
              </a:spcBef>
              <a:spcAft>
                <a:spcPts val="0"/>
              </a:spcAft>
              <a:buClr>
                <a:schemeClr val="dk1"/>
              </a:buClr>
              <a:buSzPts val="2800"/>
              <a:buNone/>
              <a:defRPr sz="2800"/>
            </a:lvl1pPr>
            <a:lvl2pPr marL="914400" lvl="1" indent="-228600" algn="l" rtl="0">
              <a:lnSpc>
                <a:spcPct val="72500"/>
              </a:lnSpc>
              <a:spcBef>
                <a:spcPts val="0"/>
              </a:spcBef>
              <a:spcAft>
                <a:spcPts val="0"/>
              </a:spcAft>
              <a:buClr>
                <a:schemeClr val="dk1"/>
              </a:buClr>
              <a:buSzPts val="2400"/>
              <a:buNone/>
              <a:defRPr sz="2400"/>
            </a:lvl2pPr>
            <a:lvl3pPr marL="1371600" lvl="2" indent="-336550" algn="l" rtl="0">
              <a:lnSpc>
                <a:spcPct val="87000"/>
              </a:lnSpc>
              <a:spcBef>
                <a:spcPts val="1400"/>
              </a:spcBef>
              <a:spcAft>
                <a:spcPts val="0"/>
              </a:spcAft>
              <a:buClr>
                <a:schemeClr val="dk1"/>
              </a:buClr>
              <a:buSzPts val="1700"/>
              <a:buFont typeface="Calibri"/>
              <a:buChar char="•"/>
              <a:defRPr sz="2000"/>
            </a:lvl3pPr>
            <a:lvl4pPr marL="1828800" lvl="3" indent="-325755" algn="l" rtl="0">
              <a:lnSpc>
                <a:spcPct val="96666"/>
              </a:lnSpc>
              <a:spcBef>
                <a:spcPts val="1400"/>
              </a:spcBef>
              <a:spcAft>
                <a:spcPts val="0"/>
              </a:spcAft>
              <a:buClr>
                <a:schemeClr val="dk1"/>
              </a:buClr>
              <a:buSzPts val="1530"/>
              <a:buFont typeface="Calibri"/>
              <a:buChar char="•"/>
              <a:defRPr sz="1800"/>
            </a:lvl4pPr>
            <a:lvl5pPr marL="2286000" lvl="4" indent="-325754" algn="l" rtl="0">
              <a:lnSpc>
                <a:spcPct val="96666"/>
              </a:lnSpc>
              <a:spcBef>
                <a:spcPts val="1400"/>
              </a:spcBef>
              <a:spcAft>
                <a:spcPts val="0"/>
              </a:spcAft>
              <a:buClr>
                <a:schemeClr val="dk1"/>
              </a:buClr>
              <a:buSzPts val="1530"/>
              <a:buFont typeface="Calibri"/>
              <a:buChar char="•"/>
              <a:defRPr sz="1800"/>
            </a:lvl5pPr>
            <a:lvl6pPr marL="2743200" lvl="5" indent="-342900" algn="l" rtl="0">
              <a:spcBef>
                <a:spcPts val="360"/>
              </a:spcBef>
              <a:spcAft>
                <a:spcPts val="0"/>
              </a:spcAft>
              <a:buClr>
                <a:schemeClr val="dk1"/>
              </a:buClr>
              <a:buSzPts val="1800"/>
              <a:buChar char="•"/>
              <a:defRPr sz="1800"/>
            </a:lvl6pPr>
            <a:lvl7pPr marL="3200400" lvl="6" indent="-342900" algn="l" rtl="0">
              <a:spcBef>
                <a:spcPts val="360"/>
              </a:spcBef>
              <a:spcAft>
                <a:spcPts val="0"/>
              </a:spcAft>
              <a:buClr>
                <a:schemeClr val="dk1"/>
              </a:buClr>
              <a:buSzPts val="1800"/>
              <a:buChar char="•"/>
              <a:defRPr sz="1800"/>
            </a:lvl7pPr>
            <a:lvl8pPr marL="3657600" lvl="7" indent="-342900" algn="l" rtl="0">
              <a:spcBef>
                <a:spcPts val="360"/>
              </a:spcBef>
              <a:spcAft>
                <a:spcPts val="0"/>
              </a:spcAft>
              <a:buClr>
                <a:schemeClr val="dk1"/>
              </a:buClr>
              <a:buSzPts val="1800"/>
              <a:buChar char="•"/>
              <a:defRPr sz="1800"/>
            </a:lvl8pPr>
            <a:lvl9pPr marL="4114800" lvl="8" indent="-342900" algn="l" rtl="0">
              <a:spcBef>
                <a:spcPts val="360"/>
              </a:spcBef>
              <a:spcAft>
                <a:spcPts val="0"/>
              </a:spcAft>
              <a:buClr>
                <a:schemeClr val="dk1"/>
              </a:buClr>
              <a:buSzPts val="1800"/>
              <a:buChar char="•"/>
              <a:defRPr sz="1800"/>
            </a:lvl9pPr>
          </a:lstStyle>
          <a:p>
            <a:endParaRPr/>
          </a:p>
        </p:txBody>
      </p:sp>
      <p:sp>
        <p:nvSpPr>
          <p:cNvPr id="331" name="Google Shape;331;p43"/>
          <p:cNvSpPr txBox="1">
            <a:spLocks noGrp="1"/>
          </p:cNvSpPr>
          <p:nvPr>
            <p:ph type="body" idx="2"/>
          </p:nvPr>
        </p:nvSpPr>
        <p:spPr>
          <a:xfrm>
            <a:off x="4756150" y="1428749"/>
            <a:ext cx="3724200" cy="2799300"/>
          </a:xfrm>
          <a:prstGeom prst="rect">
            <a:avLst/>
          </a:prstGeom>
          <a:noFill/>
          <a:ln>
            <a:noFill/>
          </a:ln>
        </p:spPr>
        <p:txBody>
          <a:bodyPr spcFirstLastPara="1" wrap="square" lIns="0" tIns="0" rIns="0" bIns="0" anchor="t" anchorCtr="0">
            <a:noAutofit/>
          </a:bodyPr>
          <a:lstStyle>
            <a:lvl1pPr marL="457200" lvl="0" indent="-228600" algn="l" rtl="0">
              <a:lnSpc>
                <a:spcPct val="62142"/>
              </a:lnSpc>
              <a:spcBef>
                <a:spcPts val="0"/>
              </a:spcBef>
              <a:spcAft>
                <a:spcPts val="0"/>
              </a:spcAft>
              <a:buClr>
                <a:schemeClr val="dk1"/>
              </a:buClr>
              <a:buSzPts val="2800"/>
              <a:buNone/>
              <a:defRPr sz="2800"/>
            </a:lvl1pPr>
            <a:lvl2pPr marL="914400" lvl="1" indent="-228600" algn="l" rtl="0">
              <a:lnSpc>
                <a:spcPct val="72500"/>
              </a:lnSpc>
              <a:spcBef>
                <a:spcPts val="0"/>
              </a:spcBef>
              <a:spcAft>
                <a:spcPts val="0"/>
              </a:spcAft>
              <a:buClr>
                <a:schemeClr val="dk1"/>
              </a:buClr>
              <a:buSzPts val="2400"/>
              <a:buNone/>
              <a:defRPr sz="2400"/>
            </a:lvl2pPr>
            <a:lvl3pPr marL="1371600" lvl="2" indent="-336550" algn="l" rtl="0">
              <a:lnSpc>
                <a:spcPct val="87000"/>
              </a:lnSpc>
              <a:spcBef>
                <a:spcPts val="1400"/>
              </a:spcBef>
              <a:spcAft>
                <a:spcPts val="0"/>
              </a:spcAft>
              <a:buClr>
                <a:schemeClr val="dk1"/>
              </a:buClr>
              <a:buSzPts val="1700"/>
              <a:buFont typeface="Calibri"/>
              <a:buChar char="•"/>
              <a:defRPr sz="2000"/>
            </a:lvl3pPr>
            <a:lvl4pPr marL="1828800" lvl="3" indent="-325755" algn="l" rtl="0">
              <a:lnSpc>
                <a:spcPct val="96666"/>
              </a:lnSpc>
              <a:spcBef>
                <a:spcPts val="1400"/>
              </a:spcBef>
              <a:spcAft>
                <a:spcPts val="0"/>
              </a:spcAft>
              <a:buClr>
                <a:schemeClr val="dk1"/>
              </a:buClr>
              <a:buSzPts val="1530"/>
              <a:buFont typeface="Calibri"/>
              <a:buChar char="•"/>
              <a:defRPr sz="1800"/>
            </a:lvl4pPr>
            <a:lvl5pPr marL="2286000" lvl="4" indent="-325754" algn="l" rtl="0">
              <a:lnSpc>
                <a:spcPct val="96666"/>
              </a:lnSpc>
              <a:spcBef>
                <a:spcPts val="1400"/>
              </a:spcBef>
              <a:spcAft>
                <a:spcPts val="0"/>
              </a:spcAft>
              <a:buClr>
                <a:schemeClr val="dk1"/>
              </a:buClr>
              <a:buSzPts val="1530"/>
              <a:buFont typeface="Calibri"/>
              <a:buChar char="•"/>
              <a:defRPr sz="1800"/>
            </a:lvl5pPr>
            <a:lvl6pPr marL="2743200" lvl="5" indent="-342900" algn="l" rtl="0">
              <a:spcBef>
                <a:spcPts val="360"/>
              </a:spcBef>
              <a:spcAft>
                <a:spcPts val="0"/>
              </a:spcAft>
              <a:buClr>
                <a:schemeClr val="dk1"/>
              </a:buClr>
              <a:buSzPts val="1800"/>
              <a:buChar char="•"/>
              <a:defRPr sz="1800"/>
            </a:lvl6pPr>
            <a:lvl7pPr marL="3200400" lvl="6" indent="-342900" algn="l" rtl="0">
              <a:spcBef>
                <a:spcPts val="360"/>
              </a:spcBef>
              <a:spcAft>
                <a:spcPts val="0"/>
              </a:spcAft>
              <a:buClr>
                <a:schemeClr val="dk1"/>
              </a:buClr>
              <a:buSzPts val="1800"/>
              <a:buChar char="•"/>
              <a:defRPr sz="1800"/>
            </a:lvl7pPr>
            <a:lvl8pPr marL="3657600" lvl="7" indent="-342900" algn="l" rtl="0">
              <a:spcBef>
                <a:spcPts val="360"/>
              </a:spcBef>
              <a:spcAft>
                <a:spcPts val="0"/>
              </a:spcAft>
              <a:buClr>
                <a:schemeClr val="dk1"/>
              </a:buClr>
              <a:buSzPts val="1800"/>
              <a:buChar char="•"/>
              <a:defRPr sz="1800"/>
            </a:lvl8pPr>
            <a:lvl9pPr marL="4114800" lvl="8" indent="-342900" algn="l" rtl="0">
              <a:spcBef>
                <a:spcPts val="360"/>
              </a:spcBef>
              <a:spcAft>
                <a:spcPts val="0"/>
              </a:spcAft>
              <a:buClr>
                <a:schemeClr val="dk1"/>
              </a:buClr>
              <a:buSzPts val="1800"/>
              <a:buChar char="•"/>
              <a:defRPr sz="1800"/>
            </a:lvl9pPr>
          </a:lstStyle>
          <a:p>
            <a:endParaRPr/>
          </a:p>
        </p:txBody>
      </p:sp>
      <p:sp>
        <p:nvSpPr>
          <p:cNvPr id="332" name="Google Shape;332;p43"/>
          <p:cNvSpPr txBox="1">
            <a:spLocks noGrp="1"/>
          </p:cNvSpPr>
          <p:nvPr>
            <p:ph type="dt" idx="10"/>
          </p:nvPr>
        </p:nvSpPr>
        <p:spPr>
          <a:xfrm>
            <a:off x="663575" y="4858053"/>
            <a:ext cx="2012700" cy="1485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33" name="Google Shape;333;p43"/>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34" name="Google Shape;334;p43"/>
          <p:cNvSpPr txBox="1">
            <a:spLocks noGrp="1"/>
          </p:cNvSpPr>
          <p:nvPr>
            <p:ph type="sldNum" idx="12"/>
          </p:nvPr>
        </p:nvSpPr>
        <p:spPr>
          <a:xfrm>
            <a:off x="6470848" y="4858053"/>
            <a:ext cx="2009700" cy="148500"/>
          </a:xfrm>
          <a:prstGeom prst="rect">
            <a:avLst/>
          </a:prstGeom>
          <a:noFill/>
          <a:ln>
            <a:noFill/>
          </a:ln>
        </p:spPr>
        <p:txBody>
          <a:bodyPr spcFirstLastPara="1" wrap="square" lIns="0" tIns="0" rIns="0" bIns="0" anchor="t"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35"/>
        <p:cNvGrpSpPr/>
        <p:nvPr/>
      </p:nvGrpSpPr>
      <p:grpSpPr>
        <a:xfrm>
          <a:off x="0" y="0"/>
          <a:ext cx="0" cy="0"/>
          <a:chOff x="0" y="0"/>
          <a:chExt cx="0" cy="0"/>
        </a:xfrm>
      </p:grpSpPr>
      <p:sp>
        <p:nvSpPr>
          <p:cNvPr id="336" name="Google Shape;336;p44"/>
          <p:cNvSpPr txBox="1">
            <a:spLocks noGrp="1"/>
          </p:cNvSpPr>
          <p:nvPr>
            <p:ph type="title"/>
          </p:nvPr>
        </p:nvSpPr>
        <p:spPr>
          <a:xfrm>
            <a:off x="661481" y="489600"/>
            <a:ext cx="3910500" cy="669600"/>
          </a:xfrm>
          <a:prstGeom prst="rect">
            <a:avLst/>
          </a:prstGeom>
          <a:noFill/>
          <a:ln>
            <a:noFill/>
          </a:ln>
        </p:spPr>
        <p:txBody>
          <a:bodyPr spcFirstLastPara="1" wrap="square" lIns="0" tIns="0" rIns="0" bIns="0" anchor="t" anchorCtr="0">
            <a:noAutofit/>
          </a:bodyPr>
          <a:lstStyle>
            <a:lvl1pPr lvl="0" algn="l" rtl="0">
              <a:lnSpc>
                <a:spcPct val="86666"/>
              </a:lnSpc>
              <a:spcBef>
                <a:spcPts val="0"/>
              </a:spcBef>
              <a:spcAft>
                <a:spcPts val="0"/>
              </a:spcAft>
              <a:buClr>
                <a:schemeClr val="lt2"/>
              </a:buClr>
              <a:buSzPts val="3000"/>
              <a:buFont typeface="Calibri"/>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337" name="Google Shape;337;p44"/>
          <p:cNvSpPr txBox="1">
            <a:spLocks noGrp="1"/>
          </p:cNvSpPr>
          <p:nvPr>
            <p:ph type="body" idx="1"/>
          </p:nvPr>
        </p:nvSpPr>
        <p:spPr>
          <a:xfrm>
            <a:off x="663575" y="1002180"/>
            <a:ext cx="3728400" cy="479700"/>
          </a:xfrm>
          <a:prstGeom prst="rect">
            <a:avLst/>
          </a:prstGeom>
          <a:noFill/>
          <a:ln>
            <a:noFill/>
          </a:ln>
        </p:spPr>
        <p:txBody>
          <a:bodyPr spcFirstLastPara="1" wrap="square" lIns="0" tIns="0" rIns="0" bIns="0" anchor="b" anchorCtr="0">
            <a:noAutofit/>
          </a:bodyPr>
          <a:lstStyle>
            <a:lvl1pPr marL="457200" lvl="0" indent="-228600" algn="l" rtl="0">
              <a:lnSpc>
                <a:spcPct val="72500"/>
              </a:lnSpc>
              <a:spcBef>
                <a:spcPts val="0"/>
              </a:spcBef>
              <a:spcAft>
                <a:spcPts val="0"/>
              </a:spcAft>
              <a:buClr>
                <a:schemeClr val="dk1"/>
              </a:buClr>
              <a:buSzPts val="2400"/>
              <a:buNone/>
              <a:defRPr sz="2400" b="1"/>
            </a:lvl1pPr>
            <a:lvl2pPr marL="914400" lvl="1" indent="-228600" algn="l" rtl="0">
              <a:lnSpc>
                <a:spcPct val="87000"/>
              </a:lnSpc>
              <a:spcBef>
                <a:spcPts val="0"/>
              </a:spcBef>
              <a:spcAft>
                <a:spcPts val="0"/>
              </a:spcAft>
              <a:buClr>
                <a:schemeClr val="dk1"/>
              </a:buClr>
              <a:buSzPts val="2000"/>
              <a:buNone/>
              <a:defRPr sz="2000" b="1"/>
            </a:lvl2pPr>
            <a:lvl3pPr marL="1371600" lvl="2" indent="-228600" algn="l" rtl="0">
              <a:lnSpc>
                <a:spcPct val="96666"/>
              </a:lnSpc>
              <a:spcBef>
                <a:spcPts val="1400"/>
              </a:spcBef>
              <a:spcAft>
                <a:spcPts val="0"/>
              </a:spcAft>
              <a:buClr>
                <a:schemeClr val="dk1"/>
              </a:buClr>
              <a:buSzPts val="1530"/>
              <a:buFont typeface="Calibri"/>
              <a:buNone/>
              <a:defRPr sz="1800" b="1"/>
            </a:lvl3pPr>
            <a:lvl4pPr marL="1828800" lvl="3" indent="-228600" algn="l" rtl="0">
              <a:lnSpc>
                <a:spcPct val="108750"/>
              </a:lnSpc>
              <a:spcBef>
                <a:spcPts val="1400"/>
              </a:spcBef>
              <a:spcAft>
                <a:spcPts val="0"/>
              </a:spcAft>
              <a:buClr>
                <a:schemeClr val="dk1"/>
              </a:buClr>
              <a:buSzPts val="1360"/>
              <a:buFont typeface="Calibri"/>
              <a:buNone/>
              <a:defRPr sz="1600" b="1"/>
            </a:lvl4pPr>
            <a:lvl5pPr marL="2286000" lvl="4" indent="-228600" algn="l" rtl="0">
              <a:lnSpc>
                <a:spcPct val="108750"/>
              </a:lnSpc>
              <a:spcBef>
                <a:spcPts val="1400"/>
              </a:spcBef>
              <a:spcAft>
                <a:spcPts val="0"/>
              </a:spcAft>
              <a:buClr>
                <a:schemeClr val="dk1"/>
              </a:buClr>
              <a:buSzPts val="1360"/>
              <a:buFont typeface="Calibri"/>
              <a:buNone/>
              <a:defRPr sz="1600" b="1"/>
            </a:lvl5pPr>
            <a:lvl6pPr marL="2743200" lvl="5" indent="-228600" algn="l" rtl="0">
              <a:spcBef>
                <a:spcPts val="320"/>
              </a:spcBef>
              <a:spcAft>
                <a:spcPts val="0"/>
              </a:spcAft>
              <a:buClr>
                <a:schemeClr val="dk1"/>
              </a:buClr>
              <a:buSzPts val="1600"/>
              <a:buNone/>
              <a:defRPr sz="1600" b="1"/>
            </a:lvl6pPr>
            <a:lvl7pPr marL="3200400" lvl="6" indent="-228600" algn="l" rtl="0">
              <a:spcBef>
                <a:spcPts val="320"/>
              </a:spcBef>
              <a:spcAft>
                <a:spcPts val="0"/>
              </a:spcAft>
              <a:buClr>
                <a:schemeClr val="dk1"/>
              </a:buClr>
              <a:buSzPts val="1600"/>
              <a:buNone/>
              <a:defRPr sz="1600" b="1"/>
            </a:lvl7pPr>
            <a:lvl8pPr marL="3657600" lvl="7" indent="-228600" algn="l" rtl="0">
              <a:spcBef>
                <a:spcPts val="320"/>
              </a:spcBef>
              <a:spcAft>
                <a:spcPts val="0"/>
              </a:spcAft>
              <a:buClr>
                <a:schemeClr val="dk1"/>
              </a:buClr>
              <a:buSzPts val="1600"/>
              <a:buNone/>
              <a:defRPr sz="1600" b="1"/>
            </a:lvl8pPr>
            <a:lvl9pPr marL="4114800" lvl="8" indent="-228600" algn="l" rtl="0">
              <a:spcBef>
                <a:spcPts val="320"/>
              </a:spcBef>
              <a:spcAft>
                <a:spcPts val="0"/>
              </a:spcAft>
              <a:buClr>
                <a:schemeClr val="dk1"/>
              </a:buClr>
              <a:buSzPts val="1600"/>
              <a:buNone/>
              <a:defRPr sz="1600" b="1"/>
            </a:lvl9pPr>
          </a:lstStyle>
          <a:p>
            <a:endParaRPr/>
          </a:p>
        </p:txBody>
      </p:sp>
      <p:sp>
        <p:nvSpPr>
          <p:cNvPr id="338" name="Google Shape;338;p44"/>
          <p:cNvSpPr txBox="1">
            <a:spLocks noGrp="1"/>
          </p:cNvSpPr>
          <p:nvPr>
            <p:ph type="body" idx="2"/>
          </p:nvPr>
        </p:nvSpPr>
        <p:spPr>
          <a:xfrm>
            <a:off x="663574" y="1631156"/>
            <a:ext cx="3730500" cy="2668800"/>
          </a:xfrm>
          <a:prstGeom prst="rect">
            <a:avLst/>
          </a:prstGeom>
          <a:noFill/>
          <a:ln>
            <a:noFill/>
          </a:ln>
        </p:spPr>
        <p:txBody>
          <a:bodyPr spcFirstLastPara="1" wrap="square" lIns="0" tIns="0" rIns="0" bIns="0" anchor="t" anchorCtr="0">
            <a:noAutofit/>
          </a:bodyPr>
          <a:lstStyle>
            <a:lvl1pPr marL="457200" lvl="0" indent="-228600" algn="l" rtl="0">
              <a:lnSpc>
                <a:spcPct val="72500"/>
              </a:lnSpc>
              <a:spcBef>
                <a:spcPts val="0"/>
              </a:spcBef>
              <a:spcAft>
                <a:spcPts val="0"/>
              </a:spcAft>
              <a:buClr>
                <a:schemeClr val="dk1"/>
              </a:buClr>
              <a:buSzPts val="2400"/>
              <a:buNone/>
              <a:defRPr sz="2400"/>
            </a:lvl1pPr>
            <a:lvl2pPr marL="914400" lvl="1" indent="-228600" algn="l" rtl="0">
              <a:lnSpc>
                <a:spcPct val="87000"/>
              </a:lnSpc>
              <a:spcBef>
                <a:spcPts val="0"/>
              </a:spcBef>
              <a:spcAft>
                <a:spcPts val="0"/>
              </a:spcAft>
              <a:buClr>
                <a:schemeClr val="dk1"/>
              </a:buClr>
              <a:buSzPts val="2000"/>
              <a:buNone/>
              <a:defRPr sz="2000"/>
            </a:lvl2pPr>
            <a:lvl3pPr marL="1371600" lvl="2" indent="-325755" algn="l" rtl="0">
              <a:lnSpc>
                <a:spcPct val="96666"/>
              </a:lnSpc>
              <a:spcBef>
                <a:spcPts val="1400"/>
              </a:spcBef>
              <a:spcAft>
                <a:spcPts val="0"/>
              </a:spcAft>
              <a:buClr>
                <a:schemeClr val="dk1"/>
              </a:buClr>
              <a:buSzPts val="1530"/>
              <a:buFont typeface="Calibri"/>
              <a:buChar char="•"/>
              <a:defRPr sz="1800"/>
            </a:lvl3pPr>
            <a:lvl4pPr marL="1828800" lvl="3" indent="-314960" algn="l" rtl="0">
              <a:lnSpc>
                <a:spcPct val="108750"/>
              </a:lnSpc>
              <a:spcBef>
                <a:spcPts val="1400"/>
              </a:spcBef>
              <a:spcAft>
                <a:spcPts val="0"/>
              </a:spcAft>
              <a:buClr>
                <a:schemeClr val="dk1"/>
              </a:buClr>
              <a:buSzPts val="1360"/>
              <a:buFont typeface="Calibri"/>
              <a:buChar char="•"/>
              <a:defRPr sz="1600"/>
            </a:lvl4pPr>
            <a:lvl5pPr marL="2286000" lvl="4" indent="-314960" algn="l" rtl="0">
              <a:lnSpc>
                <a:spcPct val="108750"/>
              </a:lnSpc>
              <a:spcBef>
                <a:spcPts val="1400"/>
              </a:spcBef>
              <a:spcAft>
                <a:spcPts val="0"/>
              </a:spcAft>
              <a:buClr>
                <a:schemeClr val="dk1"/>
              </a:buClr>
              <a:buSzPts val="1360"/>
              <a:buFont typeface="Calibri"/>
              <a:buChar char="•"/>
              <a:defRPr sz="1600"/>
            </a:lvl5pPr>
            <a:lvl6pPr marL="2743200" lvl="5" indent="-330200" algn="l" rtl="0">
              <a:spcBef>
                <a:spcPts val="320"/>
              </a:spcBef>
              <a:spcAft>
                <a:spcPts val="0"/>
              </a:spcAft>
              <a:buClr>
                <a:schemeClr val="dk1"/>
              </a:buClr>
              <a:buSzPts val="1600"/>
              <a:buChar char="•"/>
              <a:defRPr sz="1600"/>
            </a:lvl6pPr>
            <a:lvl7pPr marL="3200400" lvl="6" indent="-330200" algn="l" rtl="0">
              <a:spcBef>
                <a:spcPts val="320"/>
              </a:spcBef>
              <a:spcAft>
                <a:spcPts val="0"/>
              </a:spcAft>
              <a:buClr>
                <a:schemeClr val="dk1"/>
              </a:buClr>
              <a:buSzPts val="1600"/>
              <a:buChar char="•"/>
              <a:defRPr sz="1600"/>
            </a:lvl7pPr>
            <a:lvl8pPr marL="3657600" lvl="7" indent="-330200" algn="l" rtl="0">
              <a:spcBef>
                <a:spcPts val="320"/>
              </a:spcBef>
              <a:spcAft>
                <a:spcPts val="0"/>
              </a:spcAft>
              <a:buClr>
                <a:schemeClr val="dk1"/>
              </a:buClr>
              <a:buSzPts val="1600"/>
              <a:buChar char="•"/>
              <a:defRPr sz="1600"/>
            </a:lvl8pPr>
            <a:lvl9pPr marL="4114800" lvl="8" indent="-330200" algn="l" rtl="0">
              <a:spcBef>
                <a:spcPts val="320"/>
              </a:spcBef>
              <a:spcAft>
                <a:spcPts val="0"/>
              </a:spcAft>
              <a:buClr>
                <a:schemeClr val="dk1"/>
              </a:buClr>
              <a:buSzPts val="1600"/>
              <a:buChar char="•"/>
              <a:defRPr sz="1600"/>
            </a:lvl9pPr>
          </a:lstStyle>
          <a:p>
            <a:endParaRPr/>
          </a:p>
        </p:txBody>
      </p:sp>
      <p:sp>
        <p:nvSpPr>
          <p:cNvPr id="339" name="Google Shape;339;p44"/>
          <p:cNvSpPr txBox="1">
            <a:spLocks noGrp="1"/>
          </p:cNvSpPr>
          <p:nvPr>
            <p:ph type="body" idx="3"/>
          </p:nvPr>
        </p:nvSpPr>
        <p:spPr>
          <a:xfrm>
            <a:off x="4758461" y="1002180"/>
            <a:ext cx="3722100" cy="479700"/>
          </a:xfrm>
          <a:prstGeom prst="rect">
            <a:avLst/>
          </a:prstGeom>
          <a:noFill/>
          <a:ln>
            <a:noFill/>
          </a:ln>
        </p:spPr>
        <p:txBody>
          <a:bodyPr spcFirstLastPara="1" wrap="square" lIns="0" tIns="0" rIns="0" bIns="0" anchor="b" anchorCtr="0">
            <a:noAutofit/>
          </a:bodyPr>
          <a:lstStyle>
            <a:lvl1pPr marL="457200" lvl="0" indent="-228600" algn="l" rtl="0">
              <a:lnSpc>
                <a:spcPct val="72500"/>
              </a:lnSpc>
              <a:spcBef>
                <a:spcPts val="0"/>
              </a:spcBef>
              <a:spcAft>
                <a:spcPts val="0"/>
              </a:spcAft>
              <a:buClr>
                <a:schemeClr val="dk1"/>
              </a:buClr>
              <a:buSzPts val="2400"/>
              <a:buNone/>
              <a:defRPr sz="2400" b="1"/>
            </a:lvl1pPr>
            <a:lvl2pPr marL="914400" lvl="1" indent="-228600" algn="l" rtl="0">
              <a:lnSpc>
                <a:spcPct val="87000"/>
              </a:lnSpc>
              <a:spcBef>
                <a:spcPts val="0"/>
              </a:spcBef>
              <a:spcAft>
                <a:spcPts val="0"/>
              </a:spcAft>
              <a:buClr>
                <a:schemeClr val="dk1"/>
              </a:buClr>
              <a:buSzPts val="2000"/>
              <a:buNone/>
              <a:defRPr sz="2000" b="1"/>
            </a:lvl2pPr>
            <a:lvl3pPr marL="1371600" lvl="2" indent="-228600" algn="l" rtl="0">
              <a:lnSpc>
                <a:spcPct val="96666"/>
              </a:lnSpc>
              <a:spcBef>
                <a:spcPts val="1400"/>
              </a:spcBef>
              <a:spcAft>
                <a:spcPts val="0"/>
              </a:spcAft>
              <a:buClr>
                <a:schemeClr val="dk1"/>
              </a:buClr>
              <a:buSzPts val="1530"/>
              <a:buFont typeface="Calibri"/>
              <a:buNone/>
              <a:defRPr sz="1800" b="1"/>
            </a:lvl3pPr>
            <a:lvl4pPr marL="1828800" lvl="3" indent="-228600" algn="l" rtl="0">
              <a:lnSpc>
                <a:spcPct val="108750"/>
              </a:lnSpc>
              <a:spcBef>
                <a:spcPts val="1400"/>
              </a:spcBef>
              <a:spcAft>
                <a:spcPts val="0"/>
              </a:spcAft>
              <a:buClr>
                <a:schemeClr val="dk1"/>
              </a:buClr>
              <a:buSzPts val="1360"/>
              <a:buFont typeface="Calibri"/>
              <a:buNone/>
              <a:defRPr sz="1600" b="1"/>
            </a:lvl4pPr>
            <a:lvl5pPr marL="2286000" lvl="4" indent="-228600" algn="l" rtl="0">
              <a:lnSpc>
                <a:spcPct val="108750"/>
              </a:lnSpc>
              <a:spcBef>
                <a:spcPts val="1400"/>
              </a:spcBef>
              <a:spcAft>
                <a:spcPts val="0"/>
              </a:spcAft>
              <a:buClr>
                <a:schemeClr val="dk1"/>
              </a:buClr>
              <a:buSzPts val="1360"/>
              <a:buFont typeface="Calibri"/>
              <a:buNone/>
              <a:defRPr sz="1600" b="1"/>
            </a:lvl5pPr>
            <a:lvl6pPr marL="2743200" lvl="5" indent="-228600" algn="l" rtl="0">
              <a:spcBef>
                <a:spcPts val="320"/>
              </a:spcBef>
              <a:spcAft>
                <a:spcPts val="0"/>
              </a:spcAft>
              <a:buClr>
                <a:schemeClr val="dk1"/>
              </a:buClr>
              <a:buSzPts val="1600"/>
              <a:buNone/>
              <a:defRPr sz="1600" b="1"/>
            </a:lvl6pPr>
            <a:lvl7pPr marL="3200400" lvl="6" indent="-228600" algn="l" rtl="0">
              <a:spcBef>
                <a:spcPts val="320"/>
              </a:spcBef>
              <a:spcAft>
                <a:spcPts val="0"/>
              </a:spcAft>
              <a:buClr>
                <a:schemeClr val="dk1"/>
              </a:buClr>
              <a:buSzPts val="1600"/>
              <a:buNone/>
              <a:defRPr sz="1600" b="1"/>
            </a:lvl7pPr>
            <a:lvl8pPr marL="3657600" lvl="7" indent="-228600" algn="l" rtl="0">
              <a:spcBef>
                <a:spcPts val="320"/>
              </a:spcBef>
              <a:spcAft>
                <a:spcPts val="0"/>
              </a:spcAft>
              <a:buClr>
                <a:schemeClr val="dk1"/>
              </a:buClr>
              <a:buSzPts val="1600"/>
              <a:buNone/>
              <a:defRPr sz="1600" b="1"/>
            </a:lvl8pPr>
            <a:lvl9pPr marL="4114800" lvl="8" indent="-228600" algn="l" rtl="0">
              <a:spcBef>
                <a:spcPts val="320"/>
              </a:spcBef>
              <a:spcAft>
                <a:spcPts val="0"/>
              </a:spcAft>
              <a:buClr>
                <a:schemeClr val="dk1"/>
              </a:buClr>
              <a:buSzPts val="1600"/>
              <a:buNone/>
              <a:defRPr sz="1600" b="1"/>
            </a:lvl9pPr>
          </a:lstStyle>
          <a:p>
            <a:endParaRPr/>
          </a:p>
        </p:txBody>
      </p:sp>
      <p:sp>
        <p:nvSpPr>
          <p:cNvPr id="340" name="Google Shape;340;p44"/>
          <p:cNvSpPr txBox="1">
            <a:spLocks noGrp="1"/>
          </p:cNvSpPr>
          <p:nvPr>
            <p:ph type="body" idx="4"/>
          </p:nvPr>
        </p:nvSpPr>
        <p:spPr>
          <a:xfrm>
            <a:off x="4756150" y="1631156"/>
            <a:ext cx="3724200" cy="2668800"/>
          </a:xfrm>
          <a:prstGeom prst="rect">
            <a:avLst/>
          </a:prstGeom>
          <a:noFill/>
          <a:ln>
            <a:noFill/>
          </a:ln>
        </p:spPr>
        <p:txBody>
          <a:bodyPr spcFirstLastPara="1" wrap="square" lIns="0" tIns="0" rIns="0" bIns="0" anchor="t" anchorCtr="0">
            <a:noAutofit/>
          </a:bodyPr>
          <a:lstStyle>
            <a:lvl1pPr marL="457200" lvl="0" indent="-228600" algn="l" rtl="0">
              <a:lnSpc>
                <a:spcPct val="72500"/>
              </a:lnSpc>
              <a:spcBef>
                <a:spcPts val="0"/>
              </a:spcBef>
              <a:spcAft>
                <a:spcPts val="0"/>
              </a:spcAft>
              <a:buClr>
                <a:schemeClr val="dk1"/>
              </a:buClr>
              <a:buSzPts val="2400"/>
              <a:buNone/>
              <a:defRPr sz="2400"/>
            </a:lvl1pPr>
            <a:lvl2pPr marL="914400" lvl="1" indent="-228600" algn="l" rtl="0">
              <a:lnSpc>
                <a:spcPct val="87000"/>
              </a:lnSpc>
              <a:spcBef>
                <a:spcPts val="0"/>
              </a:spcBef>
              <a:spcAft>
                <a:spcPts val="0"/>
              </a:spcAft>
              <a:buClr>
                <a:schemeClr val="dk1"/>
              </a:buClr>
              <a:buSzPts val="2000"/>
              <a:buNone/>
              <a:defRPr sz="2000"/>
            </a:lvl2pPr>
            <a:lvl3pPr marL="1371600" lvl="2" indent="-325755" algn="l" rtl="0">
              <a:lnSpc>
                <a:spcPct val="96666"/>
              </a:lnSpc>
              <a:spcBef>
                <a:spcPts val="1400"/>
              </a:spcBef>
              <a:spcAft>
                <a:spcPts val="0"/>
              </a:spcAft>
              <a:buClr>
                <a:schemeClr val="dk1"/>
              </a:buClr>
              <a:buSzPts val="1530"/>
              <a:buFont typeface="Calibri"/>
              <a:buChar char="•"/>
              <a:defRPr sz="1800"/>
            </a:lvl3pPr>
            <a:lvl4pPr marL="1828800" lvl="3" indent="-314960" algn="l" rtl="0">
              <a:lnSpc>
                <a:spcPct val="108750"/>
              </a:lnSpc>
              <a:spcBef>
                <a:spcPts val="1400"/>
              </a:spcBef>
              <a:spcAft>
                <a:spcPts val="0"/>
              </a:spcAft>
              <a:buClr>
                <a:schemeClr val="dk1"/>
              </a:buClr>
              <a:buSzPts val="1360"/>
              <a:buFont typeface="Calibri"/>
              <a:buChar char="•"/>
              <a:defRPr sz="1600"/>
            </a:lvl4pPr>
            <a:lvl5pPr marL="2286000" lvl="4" indent="-314960" algn="l" rtl="0">
              <a:lnSpc>
                <a:spcPct val="108750"/>
              </a:lnSpc>
              <a:spcBef>
                <a:spcPts val="1400"/>
              </a:spcBef>
              <a:spcAft>
                <a:spcPts val="0"/>
              </a:spcAft>
              <a:buClr>
                <a:schemeClr val="dk1"/>
              </a:buClr>
              <a:buSzPts val="1360"/>
              <a:buFont typeface="Calibri"/>
              <a:buChar char="•"/>
              <a:defRPr sz="1600"/>
            </a:lvl5pPr>
            <a:lvl6pPr marL="2743200" lvl="5" indent="-330200" algn="l" rtl="0">
              <a:spcBef>
                <a:spcPts val="320"/>
              </a:spcBef>
              <a:spcAft>
                <a:spcPts val="0"/>
              </a:spcAft>
              <a:buClr>
                <a:schemeClr val="dk1"/>
              </a:buClr>
              <a:buSzPts val="1600"/>
              <a:buChar char="•"/>
              <a:defRPr sz="1600"/>
            </a:lvl6pPr>
            <a:lvl7pPr marL="3200400" lvl="6" indent="-330200" algn="l" rtl="0">
              <a:spcBef>
                <a:spcPts val="320"/>
              </a:spcBef>
              <a:spcAft>
                <a:spcPts val="0"/>
              </a:spcAft>
              <a:buClr>
                <a:schemeClr val="dk1"/>
              </a:buClr>
              <a:buSzPts val="1600"/>
              <a:buChar char="•"/>
              <a:defRPr sz="1600"/>
            </a:lvl7pPr>
            <a:lvl8pPr marL="3657600" lvl="7" indent="-330200" algn="l" rtl="0">
              <a:spcBef>
                <a:spcPts val="320"/>
              </a:spcBef>
              <a:spcAft>
                <a:spcPts val="0"/>
              </a:spcAft>
              <a:buClr>
                <a:schemeClr val="dk1"/>
              </a:buClr>
              <a:buSzPts val="1600"/>
              <a:buChar char="•"/>
              <a:defRPr sz="1600"/>
            </a:lvl8pPr>
            <a:lvl9pPr marL="4114800" lvl="8" indent="-330200" algn="l" rtl="0">
              <a:spcBef>
                <a:spcPts val="320"/>
              </a:spcBef>
              <a:spcAft>
                <a:spcPts val="0"/>
              </a:spcAft>
              <a:buClr>
                <a:schemeClr val="dk1"/>
              </a:buClr>
              <a:buSzPts val="1600"/>
              <a:buChar char="•"/>
              <a:defRPr sz="1600"/>
            </a:lvl9pPr>
          </a:lstStyle>
          <a:p>
            <a:endParaRPr/>
          </a:p>
        </p:txBody>
      </p:sp>
      <p:sp>
        <p:nvSpPr>
          <p:cNvPr id="341" name="Google Shape;341;p44"/>
          <p:cNvSpPr txBox="1">
            <a:spLocks noGrp="1"/>
          </p:cNvSpPr>
          <p:nvPr>
            <p:ph type="dt" idx="10"/>
          </p:nvPr>
        </p:nvSpPr>
        <p:spPr>
          <a:xfrm>
            <a:off x="663575" y="4858053"/>
            <a:ext cx="2012700" cy="1485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42" name="Google Shape;342;p44"/>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43" name="Google Shape;343;p44"/>
          <p:cNvSpPr txBox="1">
            <a:spLocks noGrp="1"/>
          </p:cNvSpPr>
          <p:nvPr>
            <p:ph type="sldNum" idx="12"/>
          </p:nvPr>
        </p:nvSpPr>
        <p:spPr>
          <a:xfrm>
            <a:off x="6470848" y="4858053"/>
            <a:ext cx="2009700" cy="148500"/>
          </a:xfrm>
          <a:prstGeom prst="rect">
            <a:avLst/>
          </a:prstGeom>
          <a:noFill/>
          <a:ln>
            <a:noFill/>
          </a:ln>
        </p:spPr>
        <p:txBody>
          <a:bodyPr spcFirstLastPara="1" wrap="square" lIns="0" tIns="0" rIns="0" bIns="0" anchor="t"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44"/>
        <p:cNvGrpSpPr/>
        <p:nvPr/>
      </p:nvGrpSpPr>
      <p:grpSpPr>
        <a:xfrm>
          <a:off x="0" y="0"/>
          <a:ext cx="0" cy="0"/>
          <a:chOff x="0" y="0"/>
          <a:chExt cx="0" cy="0"/>
        </a:xfrm>
      </p:grpSpPr>
      <p:sp>
        <p:nvSpPr>
          <p:cNvPr id="345" name="Google Shape;345;p45"/>
          <p:cNvSpPr txBox="1">
            <a:spLocks noGrp="1"/>
          </p:cNvSpPr>
          <p:nvPr>
            <p:ph type="title"/>
          </p:nvPr>
        </p:nvSpPr>
        <p:spPr>
          <a:xfrm>
            <a:off x="661481" y="489600"/>
            <a:ext cx="3910500" cy="669600"/>
          </a:xfrm>
          <a:prstGeom prst="rect">
            <a:avLst/>
          </a:prstGeom>
          <a:noFill/>
          <a:ln>
            <a:noFill/>
          </a:ln>
        </p:spPr>
        <p:txBody>
          <a:bodyPr spcFirstLastPara="1" wrap="square" lIns="0" tIns="0" rIns="0" bIns="0" anchor="t" anchorCtr="0">
            <a:noAutofit/>
          </a:bodyPr>
          <a:lstStyle>
            <a:lvl1pPr lvl="0" algn="l" rtl="0">
              <a:lnSpc>
                <a:spcPct val="144444"/>
              </a:lnSpc>
              <a:spcBef>
                <a:spcPts val="0"/>
              </a:spcBef>
              <a:spcAft>
                <a:spcPts val="0"/>
              </a:spcAft>
              <a:buClr>
                <a:schemeClr val="lt2"/>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346" name="Google Shape;346;p45"/>
          <p:cNvSpPr txBox="1">
            <a:spLocks noGrp="1"/>
          </p:cNvSpPr>
          <p:nvPr>
            <p:ph type="dt" idx="10"/>
          </p:nvPr>
        </p:nvSpPr>
        <p:spPr>
          <a:xfrm>
            <a:off x="663575" y="4858053"/>
            <a:ext cx="2012700" cy="1485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47" name="Google Shape;347;p45"/>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48" name="Google Shape;348;p45"/>
          <p:cNvSpPr txBox="1">
            <a:spLocks noGrp="1"/>
          </p:cNvSpPr>
          <p:nvPr>
            <p:ph type="sldNum" idx="12"/>
          </p:nvPr>
        </p:nvSpPr>
        <p:spPr>
          <a:xfrm>
            <a:off x="6470848" y="4858053"/>
            <a:ext cx="2009700" cy="148500"/>
          </a:xfrm>
          <a:prstGeom prst="rect">
            <a:avLst/>
          </a:prstGeom>
          <a:noFill/>
          <a:ln>
            <a:noFill/>
          </a:ln>
        </p:spPr>
        <p:txBody>
          <a:bodyPr spcFirstLastPara="1" wrap="square" lIns="0" tIns="0" rIns="0" bIns="0" anchor="t"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49"/>
        <p:cNvGrpSpPr/>
        <p:nvPr/>
      </p:nvGrpSpPr>
      <p:grpSpPr>
        <a:xfrm>
          <a:off x="0" y="0"/>
          <a:ext cx="0" cy="0"/>
          <a:chOff x="0" y="0"/>
          <a:chExt cx="0" cy="0"/>
        </a:xfrm>
      </p:grpSpPr>
      <p:sp>
        <p:nvSpPr>
          <p:cNvPr id="350" name="Google Shape;350;p46"/>
          <p:cNvSpPr txBox="1">
            <a:spLocks noGrp="1"/>
          </p:cNvSpPr>
          <p:nvPr>
            <p:ph type="dt" idx="10"/>
          </p:nvPr>
        </p:nvSpPr>
        <p:spPr>
          <a:xfrm>
            <a:off x="663575" y="4858053"/>
            <a:ext cx="2012700" cy="1485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51" name="Google Shape;351;p46"/>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52" name="Google Shape;352;p46"/>
          <p:cNvSpPr txBox="1">
            <a:spLocks noGrp="1"/>
          </p:cNvSpPr>
          <p:nvPr>
            <p:ph type="sldNum" idx="12"/>
          </p:nvPr>
        </p:nvSpPr>
        <p:spPr>
          <a:xfrm>
            <a:off x="6470848" y="4858053"/>
            <a:ext cx="2009700" cy="148500"/>
          </a:xfrm>
          <a:prstGeom prst="rect">
            <a:avLst/>
          </a:prstGeom>
          <a:noFill/>
          <a:ln>
            <a:noFill/>
          </a:ln>
        </p:spPr>
        <p:txBody>
          <a:bodyPr spcFirstLastPara="1" wrap="square" lIns="0" tIns="0" rIns="0" bIns="0" anchor="t"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53"/>
        <p:cNvGrpSpPr/>
        <p:nvPr/>
      </p:nvGrpSpPr>
      <p:grpSpPr>
        <a:xfrm>
          <a:off x="0" y="0"/>
          <a:ext cx="0" cy="0"/>
          <a:chOff x="0" y="0"/>
          <a:chExt cx="0" cy="0"/>
        </a:xfrm>
      </p:grpSpPr>
      <p:sp>
        <p:nvSpPr>
          <p:cNvPr id="354" name="Google Shape;354;p47"/>
          <p:cNvSpPr txBox="1">
            <a:spLocks noGrp="1"/>
          </p:cNvSpPr>
          <p:nvPr>
            <p:ph type="title"/>
          </p:nvPr>
        </p:nvSpPr>
        <p:spPr>
          <a:xfrm>
            <a:off x="663575" y="204787"/>
            <a:ext cx="2802000" cy="871500"/>
          </a:xfrm>
          <a:prstGeom prst="rect">
            <a:avLst/>
          </a:prstGeom>
          <a:noFill/>
          <a:ln>
            <a:noFill/>
          </a:ln>
        </p:spPr>
        <p:txBody>
          <a:bodyPr spcFirstLastPara="1" wrap="square" lIns="0" tIns="0" rIns="0" bIns="0" anchor="b" anchorCtr="0">
            <a:noAutofit/>
          </a:bodyPr>
          <a:lstStyle>
            <a:lvl1pPr lvl="0" algn="l" rtl="0">
              <a:lnSpc>
                <a:spcPct val="130000"/>
              </a:lnSpc>
              <a:spcBef>
                <a:spcPts val="0"/>
              </a:spcBef>
              <a:spcAft>
                <a:spcPts val="0"/>
              </a:spcAft>
              <a:buClr>
                <a:schemeClr val="lt2"/>
              </a:buClr>
              <a:buSzPts val="2000"/>
              <a:buFont typeface="Calibri"/>
              <a:buNone/>
              <a:defRPr sz="2000" b="1"/>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355" name="Google Shape;355;p47"/>
          <p:cNvSpPr txBox="1">
            <a:spLocks noGrp="1"/>
          </p:cNvSpPr>
          <p:nvPr>
            <p:ph type="body" idx="1"/>
          </p:nvPr>
        </p:nvSpPr>
        <p:spPr>
          <a:xfrm>
            <a:off x="3575050" y="204789"/>
            <a:ext cx="4905300" cy="40230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dk1"/>
              </a:buClr>
              <a:buSzPts val="3200"/>
              <a:buNone/>
              <a:defRPr sz="3200"/>
            </a:lvl1pPr>
            <a:lvl2pPr marL="914400" lvl="1" indent="-228600" algn="l" rtl="0">
              <a:lnSpc>
                <a:spcPct val="62142"/>
              </a:lnSpc>
              <a:spcBef>
                <a:spcPts val="0"/>
              </a:spcBef>
              <a:spcAft>
                <a:spcPts val="0"/>
              </a:spcAft>
              <a:buClr>
                <a:schemeClr val="dk1"/>
              </a:buClr>
              <a:buSzPts val="2800"/>
              <a:buNone/>
              <a:defRPr sz="2800"/>
            </a:lvl2pPr>
            <a:lvl3pPr marL="1371600" lvl="2" indent="-358139" algn="l" rtl="0">
              <a:lnSpc>
                <a:spcPct val="72500"/>
              </a:lnSpc>
              <a:spcBef>
                <a:spcPts val="1400"/>
              </a:spcBef>
              <a:spcAft>
                <a:spcPts val="0"/>
              </a:spcAft>
              <a:buClr>
                <a:schemeClr val="dk1"/>
              </a:buClr>
              <a:buSzPts val="2040"/>
              <a:buFont typeface="Calibri"/>
              <a:buChar char="•"/>
              <a:defRPr sz="2400"/>
            </a:lvl3pPr>
            <a:lvl4pPr marL="1828800" lvl="3" indent="-336550" algn="l" rtl="0">
              <a:lnSpc>
                <a:spcPct val="87000"/>
              </a:lnSpc>
              <a:spcBef>
                <a:spcPts val="1400"/>
              </a:spcBef>
              <a:spcAft>
                <a:spcPts val="0"/>
              </a:spcAft>
              <a:buClr>
                <a:schemeClr val="dk1"/>
              </a:buClr>
              <a:buSzPts val="1700"/>
              <a:buFont typeface="Calibri"/>
              <a:buChar char="•"/>
              <a:defRPr sz="2000"/>
            </a:lvl4pPr>
            <a:lvl5pPr marL="2286000" lvl="4" indent="-336550" algn="l" rtl="0">
              <a:lnSpc>
                <a:spcPct val="87000"/>
              </a:lnSpc>
              <a:spcBef>
                <a:spcPts val="1400"/>
              </a:spcBef>
              <a:spcAft>
                <a:spcPts val="0"/>
              </a:spcAft>
              <a:buClr>
                <a:schemeClr val="dk1"/>
              </a:buClr>
              <a:buSzPts val="1700"/>
              <a:buFont typeface="Calibri"/>
              <a:buChar char="•"/>
              <a:defRPr sz="2000"/>
            </a:lvl5pPr>
            <a:lvl6pPr marL="2743200" lvl="5" indent="-355600" algn="l" rtl="0">
              <a:spcBef>
                <a:spcPts val="400"/>
              </a:spcBef>
              <a:spcAft>
                <a:spcPts val="0"/>
              </a:spcAft>
              <a:buClr>
                <a:schemeClr val="dk1"/>
              </a:buClr>
              <a:buSzPts val="2000"/>
              <a:buChar char="•"/>
              <a:defRPr sz="2000"/>
            </a:lvl6pPr>
            <a:lvl7pPr marL="3200400" lvl="6" indent="-355600" algn="l" rtl="0">
              <a:spcBef>
                <a:spcPts val="400"/>
              </a:spcBef>
              <a:spcAft>
                <a:spcPts val="0"/>
              </a:spcAft>
              <a:buClr>
                <a:schemeClr val="dk1"/>
              </a:buClr>
              <a:buSzPts val="2000"/>
              <a:buChar char="•"/>
              <a:defRPr sz="2000"/>
            </a:lvl7pPr>
            <a:lvl8pPr marL="3657600" lvl="7" indent="-355600" algn="l" rtl="0">
              <a:spcBef>
                <a:spcPts val="400"/>
              </a:spcBef>
              <a:spcAft>
                <a:spcPts val="0"/>
              </a:spcAft>
              <a:buClr>
                <a:schemeClr val="dk1"/>
              </a:buClr>
              <a:buSzPts val="2000"/>
              <a:buChar char="•"/>
              <a:defRPr sz="2000"/>
            </a:lvl8pPr>
            <a:lvl9pPr marL="4114800" lvl="8" indent="-355600" algn="l" rtl="0">
              <a:spcBef>
                <a:spcPts val="400"/>
              </a:spcBef>
              <a:spcAft>
                <a:spcPts val="0"/>
              </a:spcAft>
              <a:buClr>
                <a:schemeClr val="dk1"/>
              </a:buClr>
              <a:buSzPts val="2000"/>
              <a:buChar char="•"/>
              <a:defRPr sz="2000"/>
            </a:lvl9pPr>
          </a:lstStyle>
          <a:p>
            <a:endParaRPr/>
          </a:p>
        </p:txBody>
      </p:sp>
      <p:sp>
        <p:nvSpPr>
          <p:cNvPr id="356" name="Google Shape;356;p47"/>
          <p:cNvSpPr txBox="1">
            <a:spLocks noGrp="1"/>
          </p:cNvSpPr>
          <p:nvPr>
            <p:ph type="body" idx="2"/>
          </p:nvPr>
        </p:nvSpPr>
        <p:spPr>
          <a:xfrm>
            <a:off x="663575" y="1076327"/>
            <a:ext cx="2802000" cy="3165000"/>
          </a:xfrm>
          <a:prstGeom prst="rect">
            <a:avLst/>
          </a:prstGeom>
          <a:noFill/>
          <a:ln>
            <a:noFill/>
          </a:ln>
        </p:spPr>
        <p:txBody>
          <a:bodyPr spcFirstLastPara="1" wrap="square" lIns="0" tIns="0" rIns="0" bIns="0" anchor="t" anchorCtr="0">
            <a:noAutofit/>
          </a:bodyPr>
          <a:lstStyle>
            <a:lvl1pPr marL="457200" lvl="0" indent="-228600" algn="l" rtl="0">
              <a:lnSpc>
                <a:spcPct val="124285"/>
              </a:lnSpc>
              <a:spcBef>
                <a:spcPts val="0"/>
              </a:spcBef>
              <a:spcAft>
                <a:spcPts val="0"/>
              </a:spcAft>
              <a:buClr>
                <a:schemeClr val="dk1"/>
              </a:buClr>
              <a:buSzPts val="1400"/>
              <a:buNone/>
              <a:defRPr sz="1400"/>
            </a:lvl1pPr>
            <a:lvl2pPr marL="914400" lvl="1" indent="-228600" algn="l" rtl="0">
              <a:lnSpc>
                <a:spcPct val="145000"/>
              </a:lnSpc>
              <a:spcBef>
                <a:spcPts val="0"/>
              </a:spcBef>
              <a:spcAft>
                <a:spcPts val="0"/>
              </a:spcAft>
              <a:buClr>
                <a:schemeClr val="dk1"/>
              </a:buClr>
              <a:buSzPts val="1200"/>
              <a:buNone/>
              <a:defRPr sz="1200"/>
            </a:lvl2pPr>
            <a:lvl3pPr marL="1371600" lvl="2" indent="-228600" algn="l" rtl="0">
              <a:lnSpc>
                <a:spcPct val="174000"/>
              </a:lnSpc>
              <a:spcBef>
                <a:spcPts val="1400"/>
              </a:spcBef>
              <a:spcAft>
                <a:spcPts val="0"/>
              </a:spcAft>
              <a:buClr>
                <a:schemeClr val="dk1"/>
              </a:buClr>
              <a:buSzPts val="850"/>
              <a:buFont typeface="Calibri"/>
              <a:buNone/>
              <a:defRPr sz="1000"/>
            </a:lvl3pPr>
            <a:lvl4pPr marL="1828800" lvl="3" indent="-228600" algn="l" rtl="0">
              <a:lnSpc>
                <a:spcPct val="193333"/>
              </a:lnSpc>
              <a:spcBef>
                <a:spcPts val="1400"/>
              </a:spcBef>
              <a:spcAft>
                <a:spcPts val="0"/>
              </a:spcAft>
              <a:buClr>
                <a:schemeClr val="dk1"/>
              </a:buClr>
              <a:buSzPts val="765"/>
              <a:buFont typeface="Calibri"/>
              <a:buNone/>
              <a:defRPr sz="900"/>
            </a:lvl4pPr>
            <a:lvl5pPr marL="2286000" lvl="4" indent="-228600" algn="l" rtl="0">
              <a:lnSpc>
                <a:spcPct val="193333"/>
              </a:lnSpc>
              <a:spcBef>
                <a:spcPts val="1400"/>
              </a:spcBef>
              <a:spcAft>
                <a:spcPts val="0"/>
              </a:spcAft>
              <a:buClr>
                <a:schemeClr val="dk1"/>
              </a:buClr>
              <a:buSzPts val="765"/>
              <a:buFont typeface="Calibri"/>
              <a:buNone/>
              <a:defRPr sz="900"/>
            </a:lvl5pPr>
            <a:lvl6pPr marL="2743200" lvl="5" indent="-228600" algn="l" rtl="0">
              <a:spcBef>
                <a:spcPts val="180"/>
              </a:spcBef>
              <a:spcAft>
                <a:spcPts val="0"/>
              </a:spcAft>
              <a:buClr>
                <a:schemeClr val="dk1"/>
              </a:buClr>
              <a:buSzPts val="900"/>
              <a:buNone/>
              <a:defRPr sz="900"/>
            </a:lvl6pPr>
            <a:lvl7pPr marL="3200400" lvl="6" indent="-228600" algn="l" rtl="0">
              <a:spcBef>
                <a:spcPts val="180"/>
              </a:spcBef>
              <a:spcAft>
                <a:spcPts val="0"/>
              </a:spcAft>
              <a:buClr>
                <a:schemeClr val="dk1"/>
              </a:buClr>
              <a:buSzPts val="900"/>
              <a:buNone/>
              <a:defRPr sz="900"/>
            </a:lvl7pPr>
            <a:lvl8pPr marL="3657600" lvl="7" indent="-228600" algn="l" rtl="0">
              <a:spcBef>
                <a:spcPts val="180"/>
              </a:spcBef>
              <a:spcAft>
                <a:spcPts val="0"/>
              </a:spcAft>
              <a:buClr>
                <a:schemeClr val="dk1"/>
              </a:buClr>
              <a:buSzPts val="900"/>
              <a:buNone/>
              <a:defRPr sz="900"/>
            </a:lvl8pPr>
            <a:lvl9pPr marL="4114800" lvl="8" indent="-228600" algn="l" rtl="0">
              <a:spcBef>
                <a:spcPts val="180"/>
              </a:spcBef>
              <a:spcAft>
                <a:spcPts val="0"/>
              </a:spcAft>
              <a:buClr>
                <a:schemeClr val="dk1"/>
              </a:buClr>
              <a:buSzPts val="900"/>
              <a:buNone/>
              <a:defRPr sz="900"/>
            </a:lvl9pPr>
          </a:lstStyle>
          <a:p>
            <a:endParaRPr/>
          </a:p>
        </p:txBody>
      </p:sp>
      <p:sp>
        <p:nvSpPr>
          <p:cNvPr id="357" name="Google Shape;357;p47"/>
          <p:cNvSpPr txBox="1">
            <a:spLocks noGrp="1"/>
          </p:cNvSpPr>
          <p:nvPr>
            <p:ph type="dt" idx="10"/>
          </p:nvPr>
        </p:nvSpPr>
        <p:spPr>
          <a:xfrm>
            <a:off x="663575" y="4858053"/>
            <a:ext cx="2012700" cy="1485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58" name="Google Shape;358;p47"/>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59" name="Google Shape;359;p47"/>
          <p:cNvSpPr txBox="1">
            <a:spLocks noGrp="1"/>
          </p:cNvSpPr>
          <p:nvPr>
            <p:ph type="sldNum" idx="12"/>
          </p:nvPr>
        </p:nvSpPr>
        <p:spPr>
          <a:xfrm>
            <a:off x="6470848" y="4858053"/>
            <a:ext cx="2009700" cy="148500"/>
          </a:xfrm>
          <a:prstGeom prst="rect">
            <a:avLst/>
          </a:prstGeom>
          <a:noFill/>
          <a:ln>
            <a:noFill/>
          </a:ln>
        </p:spPr>
        <p:txBody>
          <a:bodyPr spcFirstLastPara="1" wrap="square" lIns="0" tIns="0" rIns="0" bIns="0" anchor="t"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60"/>
        <p:cNvGrpSpPr/>
        <p:nvPr/>
      </p:nvGrpSpPr>
      <p:grpSpPr>
        <a:xfrm>
          <a:off x="0" y="0"/>
          <a:ext cx="0" cy="0"/>
          <a:chOff x="0" y="0"/>
          <a:chExt cx="0" cy="0"/>
        </a:xfrm>
      </p:grpSpPr>
      <p:sp>
        <p:nvSpPr>
          <p:cNvPr id="361" name="Google Shape;361;p48"/>
          <p:cNvSpPr txBox="1">
            <a:spLocks noGrp="1"/>
          </p:cNvSpPr>
          <p:nvPr>
            <p:ph type="title"/>
          </p:nvPr>
        </p:nvSpPr>
        <p:spPr>
          <a:xfrm>
            <a:off x="663575" y="3600450"/>
            <a:ext cx="6932700" cy="425100"/>
          </a:xfrm>
          <a:prstGeom prst="rect">
            <a:avLst/>
          </a:prstGeom>
          <a:noFill/>
          <a:ln>
            <a:noFill/>
          </a:ln>
        </p:spPr>
        <p:txBody>
          <a:bodyPr spcFirstLastPara="1" wrap="square" lIns="0" tIns="0" rIns="0" bIns="0" anchor="b" anchorCtr="0">
            <a:noAutofit/>
          </a:bodyPr>
          <a:lstStyle>
            <a:lvl1pPr lvl="0" algn="l" rtl="0">
              <a:lnSpc>
                <a:spcPct val="130000"/>
              </a:lnSpc>
              <a:spcBef>
                <a:spcPts val="0"/>
              </a:spcBef>
              <a:spcAft>
                <a:spcPts val="0"/>
              </a:spcAft>
              <a:buClr>
                <a:schemeClr val="lt2"/>
              </a:buClr>
              <a:buSzPts val="2000"/>
              <a:buFont typeface="Calibri"/>
              <a:buNone/>
              <a:defRPr sz="2000" b="1"/>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362" name="Google Shape;362;p48"/>
          <p:cNvSpPr>
            <a:spLocks noGrp="1"/>
          </p:cNvSpPr>
          <p:nvPr>
            <p:ph type="pic" idx="2"/>
          </p:nvPr>
        </p:nvSpPr>
        <p:spPr>
          <a:xfrm>
            <a:off x="663575" y="459581"/>
            <a:ext cx="7816800" cy="3086100"/>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chemeClr val="dk1"/>
              </a:buClr>
              <a:buSzPts val="3200"/>
              <a:buFont typeface="Arial"/>
              <a:buNone/>
              <a:defRPr sz="3200" b="1" i="0" u="none" strike="noStrike" cap="none">
                <a:solidFill>
                  <a:schemeClr val="dk1"/>
                </a:solidFill>
                <a:latin typeface="Calibri"/>
                <a:ea typeface="Calibri"/>
                <a:cs typeface="Calibri"/>
                <a:sym typeface="Calibri"/>
              </a:defRPr>
            </a:lvl1pPr>
            <a:lvl2pPr marR="0" lvl="1" algn="l" rtl="0">
              <a:lnSpc>
                <a:spcPct val="62142"/>
              </a:lnSpc>
              <a:spcBef>
                <a:spcPts val="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72500"/>
              </a:lnSpc>
              <a:spcBef>
                <a:spcPts val="1400"/>
              </a:spcBef>
              <a:spcAft>
                <a:spcPts val="0"/>
              </a:spcAft>
              <a:buClr>
                <a:schemeClr val="dk1"/>
              </a:buClr>
              <a:buSzPts val="2040"/>
              <a:buFont typeface="Calibri"/>
              <a:buNone/>
              <a:defRPr sz="2400" b="0" i="0" u="none" strike="noStrike" cap="none">
                <a:solidFill>
                  <a:schemeClr val="dk1"/>
                </a:solidFill>
                <a:latin typeface="Calibri"/>
                <a:ea typeface="Calibri"/>
                <a:cs typeface="Calibri"/>
                <a:sym typeface="Calibri"/>
              </a:defRPr>
            </a:lvl3pPr>
            <a:lvl4pPr marR="0" lvl="3" algn="l" rtl="0">
              <a:lnSpc>
                <a:spcPct val="87000"/>
              </a:lnSpc>
              <a:spcBef>
                <a:spcPts val="1400"/>
              </a:spcBef>
              <a:spcAft>
                <a:spcPts val="0"/>
              </a:spcAft>
              <a:buClr>
                <a:schemeClr val="dk1"/>
              </a:buClr>
              <a:buSzPts val="1700"/>
              <a:buFont typeface="Calibri"/>
              <a:buNone/>
              <a:defRPr sz="2000" b="0" i="0" u="none" strike="noStrike" cap="none">
                <a:solidFill>
                  <a:schemeClr val="dk1"/>
                </a:solidFill>
                <a:latin typeface="Calibri"/>
                <a:ea typeface="Calibri"/>
                <a:cs typeface="Calibri"/>
                <a:sym typeface="Calibri"/>
              </a:defRPr>
            </a:lvl4pPr>
            <a:lvl5pPr marR="0" lvl="4" algn="l" rtl="0">
              <a:lnSpc>
                <a:spcPct val="87000"/>
              </a:lnSpc>
              <a:spcBef>
                <a:spcPts val="1400"/>
              </a:spcBef>
              <a:spcAft>
                <a:spcPts val="0"/>
              </a:spcAft>
              <a:buClr>
                <a:schemeClr val="dk1"/>
              </a:buClr>
              <a:buSzPts val="1700"/>
              <a:buFont typeface="Calibri"/>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63" name="Google Shape;363;p48"/>
          <p:cNvSpPr txBox="1">
            <a:spLocks noGrp="1"/>
          </p:cNvSpPr>
          <p:nvPr>
            <p:ph type="body" idx="1"/>
          </p:nvPr>
        </p:nvSpPr>
        <p:spPr>
          <a:xfrm>
            <a:off x="663575" y="4025503"/>
            <a:ext cx="6932700" cy="603600"/>
          </a:xfrm>
          <a:prstGeom prst="rect">
            <a:avLst/>
          </a:prstGeom>
          <a:noFill/>
          <a:ln>
            <a:noFill/>
          </a:ln>
        </p:spPr>
        <p:txBody>
          <a:bodyPr spcFirstLastPara="1" wrap="square" lIns="0" tIns="0" rIns="0" bIns="0" anchor="t" anchorCtr="0">
            <a:noAutofit/>
          </a:bodyPr>
          <a:lstStyle>
            <a:lvl1pPr marL="457200" lvl="0" indent="-228600" algn="l" rtl="0">
              <a:lnSpc>
                <a:spcPct val="124285"/>
              </a:lnSpc>
              <a:spcBef>
                <a:spcPts val="0"/>
              </a:spcBef>
              <a:spcAft>
                <a:spcPts val="0"/>
              </a:spcAft>
              <a:buClr>
                <a:schemeClr val="dk1"/>
              </a:buClr>
              <a:buSzPts val="1400"/>
              <a:buNone/>
              <a:defRPr sz="1400"/>
            </a:lvl1pPr>
            <a:lvl2pPr marL="914400" lvl="1" indent="-228600" algn="l" rtl="0">
              <a:lnSpc>
                <a:spcPct val="145000"/>
              </a:lnSpc>
              <a:spcBef>
                <a:spcPts val="0"/>
              </a:spcBef>
              <a:spcAft>
                <a:spcPts val="0"/>
              </a:spcAft>
              <a:buClr>
                <a:schemeClr val="dk1"/>
              </a:buClr>
              <a:buSzPts val="1200"/>
              <a:buNone/>
              <a:defRPr sz="1200"/>
            </a:lvl2pPr>
            <a:lvl3pPr marL="1371600" lvl="2" indent="-228600" algn="l" rtl="0">
              <a:lnSpc>
                <a:spcPct val="174000"/>
              </a:lnSpc>
              <a:spcBef>
                <a:spcPts val="1400"/>
              </a:spcBef>
              <a:spcAft>
                <a:spcPts val="0"/>
              </a:spcAft>
              <a:buClr>
                <a:schemeClr val="dk1"/>
              </a:buClr>
              <a:buSzPts val="850"/>
              <a:buFont typeface="Calibri"/>
              <a:buNone/>
              <a:defRPr sz="1000"/>
            </a:lvl3pPr>
            <a:lvl4pPr marL="1828800" lvl="3" indent="-228600" algn="l" rtl="0">
              <a:lnSpc>
                <a:spcPct val="193333"/>
              </a:lnSpc>
              <a:spcBef>
                <a:spcPts val="1400"/>
              </a:spcBef>
              <a:spcAft>
                <a:spcPts val="0"/>
              </a:spcAft>
              <a:buClr>
                <a:schemeClr val="dk1"/>
              </a:buClr>
              <a:buSzPts val="765"/>
              <a:buFont typeface="Calibri"/>
              <a:buNone/>
              <a:defRPr sz="900"/>
            </a:lvl4pPr>
            <a:lvl5pPr marL="2286000" lvl="4" indent="-228600" algn="l" rtl="0">
              <a:lnSpc>
                <a:spcPct val="193333"/>
              </a:lnSpc>
              <a:spcBef>
                <a:spcPts val="1400"/>
              </a:spcBef>
              <a:spcAft>
                <a:spcPts val="0"/>
              </a:spcAft>
              <a:buClr>
                <a:schemeClr val="dk1"/>
              </a:buClr>
              <a:buSzPts val="765"/>
              <a:buFont typeface="Calibri"/>
              <a:buNone/>
              <a:defRPr sz="900"/>
            </a:lvl5pPr>
            <a:lvl6pPr marL="2743200" lvl="5" indent="-228600" algn="l" rtl="0">
              <a:spcBef>
                <a:spcPts val="180"/>
              </a:spcBef>
              <a:spcAft>
                <a:spcPts val="0"/>
              </a:spcAft>
              <a:buClr>
                <a:schemeClr val="dk1"/>
              </a:buClr>
              <a:buSzPts val="900"/>
              <a:buNone/>
              <a:defRPr sz="900"/>
            </a:lvl6pPr>
            <a:lvl7pPr marL="3200400" lvl="6" indent="-228600" algn="l" rtl="0">
              <a:spcBef>
                <a:spcPts val="180"/>
              </a:spcBef>
              <a:spcAft>
                <a:spcPts val="0"/>
              </a:spcAft>
              <a:buClr>
                <a:schemeClr val="dk1"/>
              </a:buClr>
              <a:buSzPts val="900"/>
              <a:buNone/>
              <a:defRPr sz="900"/>
            </a:lvl7pPr>
            <a:lvl8pPr marL="3657600" lvl="7" indent="-228600" algn="l" rtl="0">
              <a:spcBef>
                <a:spcPts val="180"/>
              </a:spcBef>
              <a:spcAft>
                <a:spcPts val="0"/>
              </a:spcAft>
              <a:buClr>
                <a:schemeClr val="dk1"/>
              </a:buClr>
              <a:buSzPts val="900"/>
              <a:buNone/>
              <a:defRPr sz="900"/>
            </a:lvl8pPr>
            <a:lvl9pPr marL="4114800" lvl="8" indent="-228600" algn="l" rtl="0">
              <a:spcBef>
                <a:spcPts val="180"/>
              </a:spcBef>
              <a:spcAft>
                <a:spcPts val="0"/>
              </a:spcAft>
              <a:buClr>
                <a:schemeClr val="dk1"/>
              </a:buClr>
              <a:buSzPts val="900"/>
              <a:buNone/>
              <a:defRPr sz="900"/>
            </a:lvl9pPr>
          </a:lstStyle>
          <a:p>
            <a:endParaRPr/>
          </a:p>
        </p:txBody>
      </p:sp>
      <p:sp>
        <p:nvSpPr>
          <p:cNvPr id="364" name="Google Shape;364;p48"/>
          <p:cNvSpPr txBox="1">
            <a:spLocks noGrp="1"/>
          </p:cNvSpPr>
          <p:nvPr>
            <p:ph type="dt" idx="10"/>
          </p:nvPr>
        </p:nvSpPr>
        <p:spPr>
          <a:xfrm>
            <a:off x="663575" y="4858053"/>
            <a:ext cx="2012700" cy="1485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65" name="Google Shape;365;p48"/>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66" name="Google Shape;366;p48"/>
          <p:cNvSpPr txBox="1">
            <a:spLocks noGrp="1"/>
          </p:cNvSpPr>
          <p:nvPr>
            <p:ph type="sldNum" idx="12"/>
          </p:nvPr>
        </p:nvSpPr>
        <p:spPr>
          <a:xfrm>
            <a:off x="6470848" y="4858053"/>
            <a:ext cx="2009700" cy="148500"/>
          </a:xfrm>
          <a:prstGeom prst="rect">
            <a:avLst/>
          </a:prstGeom>
          <a:noFill/>
          <a:ln>
            <a:noFill/>
          </a:ln>
        </p:spPr>
        <p:txBody>
          <a:bodyPr spcFirstLastPara="1" wrap="square" lIns="0" tIns="0" rIns="0" bIns="0" anchor="t"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367"/>
        <p:cNvGrpSpPr/>
        <p:nvPr/>
      </p:nvGrpSpPr>
      <p:grpSpPr>
        <a:xfrm>
          <a:off x="0" y="0"/>
          <a:ext cx="0" cy="0"/>
          <a:chOff x="0" y="0"/>
          <a:chExt cx="0" cy="0"/>
        </a:xfrm>
      </p:grpSpPr>
      <p:sp>
        <p:nvSpPr>
          <p:cNvPr id="368" name="Google Shape;368;p49"/>
          <p:cNvSpPr txBox="1">
            <a:spLocks noGrp="1"/>
          </p:cNvSpPr>
          <p:nvPr>
            <p:ph type="title"/>
          </p:nvPr>
        </p:nvSpPr>
        <p:spPr>
          <a:xfrm>
            <a:off x="661481" y="489600"/>
            <a:ext cx="3910500" cy="669600"/>
          </a:xfrm>
          <a:prstGeom prst="rect">
            <a:avLst/>
          </a:prstGeom>
          <a:noFill/>
          <a:ln>
            <a:noFill/>
          </a:ln>
        </p:spPr>
        <p:txBody>
          <a:bodyPr spcFirstLastPara="1" wrap="square" lIns="0" tIns="0" rIns="0" bIns="0" anchor="t" anchorCtr="0">
            <a:noAutofit/>
          </a:bodyPr>
          <a:lstStyle>
            <a:lvl1pPr lvl="0" algn="l" rtl="0">
              <a:lnSpc>
                <a:spcPct val="144444"/>
              </a:lnSpc>
              <a:spcBef>
                <a:spcPts val="0"/>
              </a:spcBef>
              <a:spcAft>
                <a:spcPts val="0"/>
              </a:spcAft>
              <a:buClr>
                <a:schemeClr val="lt2"/>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369" name="Google Shape;369;p49"/>
          <p:cNvSpPr txBox="1">
            <a:spLocks noGrp="1"/>
          </p:cNvSpPr>
          <p:nvPr>
            <p:ph type="body" idx="1"/>
          </p:nvPr>
        </p:nvSpPr>
        <p:spPr>
          <a:xfrm rot="5400000">
            <a:off x="1989875" y="99300"/>
            <a:ext cx="3035400" cy="5688000"/>
          </a:xfrm>
          <a:prstGeom prst="rect">
            <a:avLst/>
          </a:prstGeom>
          <a:noFill/>
          <a:ln>
            <a:noFill/>
          </a:ln>
        </p:spPr>
        <p:txBody>
          <a:bodyPr spcFirstLastPara="1" wrap="square" lIns="0" tIns="0" rIns="0" bIns="0" anchor="t" anchorCtr="0">
            <a:noAutofit/>
          </a:bodyPr>
          <a:lstStyle>
            <a:lvl1pPr marL="457200" lvl="0" indent="-228600" algn="l" rtl="0">
              <a:lnSpc>
                <a:spcPct val="96666"/>
              </a:lnSpc>
              <a:spcBef>
                <a:spcPts val="0"/>
              </a:spcBef>
              <a:spcAft>
                <a:spcPts val="0"/>
              </a:spcAft>
              <a:buClr>
                <a:schemeClr val="dk1"/>
              </a:buClr>
              <a:buSzPts val="1800"/>
              <a:buNone/>
              <a:defRPr/>
            </a:lvl1pPr>
            <a:lvl2pPr marL="914400" lvl="1" indent="-228600" algn="l" rtl="0">
              <a:lnSpc>
                <a:spcPct val="96666"/>
              </a:lnSpc>
              <a:spcBef>
                <a:spcPts val="0"/>
              </a:spcBef>
              <a:spcAft>
                <a:spcPts val="0"/>
              </a:spcAft>
              <a:buClr>
                <a:schemeClr val="dk1"/>
              </a:buClr>
              <a:buSzPts val="1800"/>
              <a:buNone/>
              <a:defRPr/>
            </a:lvl2pPr>
            <a:lvl3pPr marL="1371600" lvl="2" indent="-325755" algn="l" rtl="0">
              <a:lnSpc>
                <a:spcPct val="96666"/>
              </a:lnSpc>
              <a:spcBef>
                <a:spcPts val="1400"/>
              </a:spcBef>
              <a:spcAft>
                <a:spcPts val="0"/>
              </a:spcAft>
              <a:buClr>
                <a:schemeClr val="dk1"/>
              </a:buClr>
              <a:buSzPts val="1530"/>
              <a:buChar char="•"/>
              <a:defRPr/>
            </a:lvl3pPr>
            <a:lvl4pPr marL="1828800" lvl="3" indent="-325755" algn="l" rtl="0">
              <a:lnSpc>
                <a:spcPct val="96666"/>
              </a:lnSpc>
              <a:spcBef>
                <a:spcPts val="1400"/>
              </a:spcBef>
              <a:spcAft>
                <a:spcPts val="0"/>
              </a:spcAft>
              <a:buClr>
                <a:schemeClr val="dk1"/>
              </a:buClr>
              <a:buSzPts val="1530"/>
              <a:buChar char="•"/>
              <a:defRPr/>
            </a:lvl4pPr>
            <a:lvl5pPr marL="2286000" lvl="4" indent="-325754" algn="l" rtl="0">
              <a:lnSpc>
                <a:spcPct val="96666"/>
              </a:lnSpc>
              <a:spcBef>
                <a:spcPts val="1400"/>
              </a:spcBef>
              <a:spcAft>
                <a:spcPts val="0"/>
              </a:spcAft>
              <a:buClr>
                <a:schemeClr val="dk1"/>
              </a:buClr>
              <a:buSzPts val="1530"/>
              <a:buChar char="•"/>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
        <p:nvSpPr>
          <p:cNvPr id="370" name="Google Shape;370;p49"/>
          <p:cNvSpPr txBox="1">
            <a:spLocks noGrp="1"/>
          </p:cNvSpPr>
          <p:nvPr>
            <p:ph type="dt" idx="10"/>
          </p:nvPr>
        </p:nvSpPr>
        <p:spPr>
          <a:xfrm>
            <a:off x="663575" y="4858053"/>
            <a:ext cx="2012700" cy="1485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71" name="Google Shape;371;p49"/>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72" name="Google Shape;372;p49"/>
          <p:cNvSpPr txBox="1">
            <a:spLocks noGrp="1"/>
          </p:cNvSpPr>
          <p:nvPr>
            <p:ph type="sldNum" idx="12"/>
          </p:nvPr>
        </p:nvSpPr>
        <p:spPr>
          <a:xfrm>
            <a:off x="6470848" y="4858053"/>
            <a:ext cx="2009700" cy="148500"/>
          </a:xfrm>
          <a:prstGeom prst="rect">
            <a:avLst/>
          </a:prstGeom>
          <a:noFill/>
          <a:ln>
            <a:noFill/>
          </a:ln>
        </p:spPr>
        <p:txBody>
          <a:bodyPr spcFirstLastPara="1" wrap="square" lIns="0" tIns="0" rIns="0" bIns="0" anchor="t"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373"/>
        <p:cNvGrpSpPr/>
        <p:nvPr/>
      </p:nvGrpSpPr>
      <p:grpSpPr>
        <a:xfrm>
          <a:off x="0" y="0"/>
          <a:ext cx="0" cy="0"/>
          <a:chOff x="0" y="0"/>
          <a:chExt cx="0" cy="0"/>
        </a:xfrm>
      </p:grpSpPr>
      <p:sp>
        <p:nvSpPr>
          <p:cNvPr id="374" name="Google Shape;374;p50"/>
          <p:cNvSpPr txBox="1">
            <a:spLocks noGrp="1"/>
          </p:cNvSpPr>
          <p:nvPr>
            <p:ph type="title"/>
          </p:nvPr>
        </p:nvSpPr>
        <p:spPr>
          <a:xfrm rot="5400000">
            <a:off x="5360575" y="1474829"/>
            <a:ext cx="4388700" cy="1851000"/>
          </a:xfrm>
          <a:prstGeom prst="rect">
            <a:avLst/>
          </a:prstGeom>
          <a:noFill/>
          <a:ln>
            <a:noFill/>
          </a:ln>
        </p:spPr>
        <p:txBody>
          <a:bodyPr spcFirstLastPara="1" wrap="square" lIns="0" tIns="0" rIns="0" bIns="0" anchor="t" anchorCtr="0">
            <a:noAutofit/>
          </a:bodyPr>
          <a:lstStyle>
            <a:lvl1pPr lvl="0" algn="l" rtl="0">
              <a:lnSpc>
                <a:spcPct val="144444"/>
              </a:lnSpc>
              <a:spcBef>
                <a:spcPts val="0"/>
              </a:spcBef>
              <a:spcAft>
                <a:spcPts val="0"/>
              </a:spcAft>
              <a:buClr>
                <a:schemeClr val="lt2"/>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375" name="Google Shape;375;p50"/>
          <p:cNvSpPr txBox="1">
            <a:spLocks noGrp="1"/>
          </p:cNvSpPr>
          <p:nvPr>
            <p:ph type="body" idx="1"/>
          </p:nvPr>
        </p:nvSpPr>
        <p:spPr>
          <a:xfrm rot="5400000">
            <a:off x="1314763" y="-445321"/>
            <a:ext cx="4388700" cy="5691300"/>
          </a:xfrm>
          <a:prstGeom prst="rect">
            <a:avLst/>
          </a:prstGeom>
          <a:noFill/>
          <a:ln>
            <a:noFill/>
          </a:ln>
        </p:spPr>
        <p:txBody>
          <a:bodyPr spcFirstLastPara="1" wrap="square" lIns="0" tIns="0" rIns="0" bIns="0" anchor="t" anchorCtr="0">
            <a:noAutofit/>
          </a:bodyPr>
          <a:lstStyle>
            <a:lvl1pPr marL="457200" lvl="0" indent="-228600" algn="l" rtl="0">
              <a:lnSpc>
                <a:spcPct val="96666"/>
              </a:lnSpc>
              <a:spcBef>
                <a:spcPts val="0"/>
              </a:spcBef>
              <a:spcAft>
                <a:spcPts val="0"/>
              </a:spcAft>
              <a:buClr>
                <a:schemeClr val="dk1"/>
              </a:buClr>
              <a:buSzPts val="1800"/>
              <a:buNone/>
              <a:defRPr/>
            </a:lvl1pPr>
            <a:lvl2pPr marL="914400" lvl="1" indent="-228600" algn="l" rtl="0">
              <a:lnSpc>
                <a:spcPct val="96666"/>
              </a:lnSpc>
              <a:spcBef>
                <a:spcPts val="0"/>
              </a:spcBef>
              <a:spcAft>
                <a:spcPts val="0"/>
              </a:spcAft>
              <a:buClr>
                <a:schemeClr val="dk1"/>
              </a:buClr>
              <a:buSzPts val="1800"/>
              <a:buNone/>
              <a:defRPr/>
            </a:lvl2pPr>
            <a:lvl3pPr marL="1371600" lvl="2" indent="-325755" algn="l" rtl="0">
              <a:lnSpc>
                <a:spcPct val="96666"/>
              </a:lnSpc>
              <a:spcBef>
                <a:spcPts val="1400"/>
              </a:spcBef>
              <a:spcAft>
                <a:spcPts val="0"/>
              </a:spcAft>
              <a:buClr>
                <a:schemeClr val="dk1"/>
              </a:buClr>
              <a:buSzPts val="1530"/>
              <a:buChar char="•"/>
              <a:defRPr/>
            </a:lvl3pPr>
            <a:lvl4pPr marL="1828800" lvl="3" indent="-325755" algn="l" rtl="0">
              <a:lnSpc>
                <a:spcPct val="96666"/>
              </a:lnSpc>
              <a:spcBef>
                <a:spcPts val="1400"/>
              </a:spcBef>
              <a:spcAft>
                <a:spcPts val="0"/>
              </a:spcAft>
              <a:buClr>
                <a:schemeClr val="dk1"/>
              </a:buClr>
              <a:buSzPts val="1530"/>
              <a:buChar char="•"/>
              <a:defRPr/>
            </a:lvl4pPr>
            <a:lvl5pPr marL="2286000" lvl="4" indent="-325754" algn="l" rtl="0">
              <a:lnSpc>
                <a:spcPct val="96666"/>
              </a:lnSpc>
              <a:spcBef>
                <a:spcPts val="1400"/>
              </a:spcBef>
              <a:spcAft>
                <a:spcPts val="0"/>
              </a:spcAft>
              <a:buClr>
                <a:schemeClr val="dk1"/>
              </a:buClr>
              <a:buSzPts val="1530"/>
              <a:buChar char="•"/>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
        <p:nvSpPr>
          <p:cNvPr id="376" name="Google Shape;376;p50"/>
          <p:cNvSpPr txBox="1">
            <a:spLocks noGrp="1"/>
          </p:cNvSpPr>
          <p:nvPr>
            <p:ph type="dt" idx="10"/>
          </p:nvPr>
        </p:nvSpPr>
        <p:spPr>
          <a:xfrm>
            <a:off x="663575" y="4858053"/>
            <a:ext cx="2012700" cy="1485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77" name="Google Shape;377;p50"/>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78" name="Google Shape;378;p50"/>
          <p:cNvSpPr txBox="1">
            <a:spLocks noGrp="1"/>
          </p:cNvSpPr>
          <p:nvPr>
            <p:ph type="sldNum" idx="12"/>
          </p:nvPr>
        </p:nvSpPr>
        <p:spPr>
          <a:xfrm>
            <a:off x="6470848" y="4858053"/>
            <a:ext cx="2009700" cy="148500"/>
          </a:xfrm>
          <a:prstGeom prst="rect">
            <a:avLst/>
          </a:prstGeom>
          <a:noFill/>
          <a:ln>
            <a:noFill/>
          </a:ln>
        </p:spPr>
        <p:txBody>
          <a:bodyPr spcFirstLastPara="1" wrap="square" lIns="0" tIns="0" rIns="0" bIns="0" anchor="t"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26" Type="http://schemas.openxmlformats.org/officeDocument/2006/relationships/image" Target="../media/image1.png"/><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5" Type="http://schemas.openxmlformats.org/officeDocument/2006/relationships/theme" Target="../theme/theme2.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24" Type="http://schemas.openxmlformats.org/officeDocument/2006/relationships/slideLayout" Target="../slideLayouts/slideLayout47.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slideLayout" Target="../slideLayouts/slideLayout46.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pic>
        <p:nvPicPr>
          <p:cNvPr id="6" name="Google Shape;6;p1"/>
          <p:cNvPicPr preferRelativeResize="0"/>
          <p:nvPr/>
        </p:nvPicPr>
        <p:blipFill rotWithShape="1">
          <a:blip r:embed="rId25">
            <a:alphaModFix/>
          </a:blip>
          <a:srcRect/>
          <a:stretch/>
        </p:blipFill>
        <p:spPr>
          <a:xfrm>
            <a:off x="0" y="4324536"/>
            <a:ext cx="9144000" cy="704621"/>
          </a:xfrm>
          <a:prstGeom prst="rect">
            <a:avLst/>
          </a:prstGeom>
          <a:noFill/>
          <a:ln>
            <a:noFill/>
          </a:ln>
        </p:spPr>
      </p:pic>
      <p:sp>
        <p:nvSpPr>
          <p:cNvPr id="7" name="Google Shape;7;p1"/>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marR="0" lvl="0" algn="l" rtl="0">
              <a:lnSpc>
                <a:spcPct val="86666"/>
              </a:lnSpc>
              <a:spcBef>
                <a:spcPts val="0"/>
              </a:spcBef>
              <a:spcAft>
                <a:spcPts val="0"/>
              </a:spcAft>
              <a:buClr>
                <a:schemeClr val="lt2"/>
              </a:buClr>
              <a:buSzPts val="3000"/>
              <a:buFont typeface="Calibri"/>
              <a:buNone/>
              <a:defRPr sz="3000" b="1" i="0" u="none" strike="noStrike" cap="none">
                <a:solidFill>
                  <a:schemeClr val="lt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8;p1"/>
          <p:cNvSpPr txBox="1">
            <a:spLocks noGrp="1"/>
          </p:cNvSpPr>
          <p:nvPr>
            <p:ph type="body" idx="1"/>
          </p:nvPr>
        </p:nvSpPr>
        <p:spPr>
          <a:xfrm>
            <a:off x="663575" y="1425600"/>
            <a:ext cx="5688000" cy="3035299"/>
          </a:xfrm>
          <a:prstGeom prst="rect">
            <a:avLst/>
          </a:prstGeom>
          <a:noFill/>
          <a:ln>
            <a:noFill/>
          </a:ln>
        </p:spPr>
        <p:txBody>
          <a:bodyPr spcFirstLastPara="1" wrap="square" lIns="0" tIns="0" rIns="0" bIns="0" anchor="t" anchorCtr="0">
            <a:noAutofit/>
          </a:bodyPr>
          <a:lstStyle>
            <a:lvl1pPr marL="457200" marR="0" lvl="0" indent="-228600" algn="l" rtl="0">
              <a:lnSpc>
                <a:spcPct val="108750"/>
              </a:lnSpc>
              <a:spcBef>
                <a:spcPts val="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1pPr>
            <a:lvl2pPr marL="914400" marR="0" lvl="1" indent="-228600" algn="l" rtl="0">
              <a:lnSpc>
                <a:spcPct val="108750"/>
              </a:lnSpc>
              <a:spcBef>
                <a:spcPts val="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2pPr>
            <a:lvl3pPr marL="1371600" marR="0" lvl="2" indent="-314960" algn="l" rtl="0">
              <a:lnSpc>
                <a:spcPct val="108750"/>
              </a:lnSpc>
              <a:spcBef>
                <a:spcPts val="1400"/>
              </a:spcBef>
              <a:spcAft>
                <a:spcPts val="0"/>
              </a:spcAft>
              <a:buClr>
                <a:schemeClr val="dk1"/>
              </a:buClr>
              <a:buSzPts val="1360"/>
              <a:buFont typeface="Calibri"/>
              <a:buChar char="•"/>
              <a:defRPr sz="1600" b="0" i="0" u="none" strike="noStrike" cap="none">
                <a:solidFill>
                  <a:schemeClr val="dk1"/>
                </a:solidFill>
                <a:latin typeface="Calibri"/>
                <a:ea typeface="Calibri"/>
                <a:cs typeface="Calibri"/>
                <a:sym typeface="Calibri"/>
              </a:defRPr>
            </a:lvl3pPr>
            <a:lvl4pPr marL="1828800" marR="0" lvl="3" indent="-314960" algn="l" rtl="0">
              <a:lnSpc>
                <a:spcPct val="108750"/>
              </a:lnSpc>
              <a:spcBef>
                <a:spcPts val="1400"/>
              </a:spcBef>
              <a:spcAft>
                <a:spcPts val="0"/>
              </a:spcAft>
              <a:buClr>
                <a:schemeClr val="dk1"/>
              </a:buClr>
              <a:buSzPts val="1360"/>
              <a:buFont typeface="Calibri"/>
              <a:buChar char="•"/>
              <a:defRPr sz="1600" b="0" i="0" u="none" strike="noStrike" cap="none">
                <a:solidFill>
                  <a:schemeClr val="dk1"/>
                </a:solidFill>
                <a:latin typeface="Calibri"/>
                <a:ea typeface="Calibri"/>
                <a:cs typeface="Calibri"/>
                <a:sym typeface="Calibri"/>
              </a:defRPr>
            </a:lvl4pPr>
            <a:lvl5pPr marL="2286000" marR="0" lvl="4" indent="-314960" algn="l" rtl="0">
              <a:lnSpc>
                <a:spcPct val="108750"/>
              </a:lnSpc>
              <a:spcBef>
                <a:spcPts val="1400"/>
              </a:spcBef>
              <a:spcAft>
                <a:spcPts val="0"/>
              </a:spcAft>
              <a:buClr>
                <a:schemeClr val="dk1"/>
              </a:buClr>
              <a:buSzPts val="1360"/>
              <a:buFont typeface="Calibri"/>
              <a:buChar char="•"/>
              <a:defRPr sz="16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marR="0" lvl="0" algn="ctr" rtl="0">
              <a:spcBef>
                <a:spcPts val="0"/>
              </a:spcBef>
              <a:spcAft>
                <a:spcPts val="0"/>
              </a:spcAft>
              <a:buSzPts val="1400"/>
              <a:buNone/>
              <a:defRPr sz="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1"/>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marR="0" lvl="0" indent="0" algn="r" rtl="0">
              <a:spcBef>
                <a:spcPts val="0"/>
              </a:spcBef>
              <a:buNone/>
              <a:defRPr sz="800" b="0" i="0" u="none" strike="noStrike" cap="none">
                <a:solidFill>
                  <a:schemeClr val="dk1"/>
                </a:solidFill>
                <a:latin typeface="Calibri"/>
                <a:ea typeface="Calibri"/>
                <a:cs typeface="Calibri"/>
                <a:sym typeface="Calibri"/>
              </a:defRPr>
            </a:lvl1pPr>
            <a:lvl2pPr marL="0" marR="0" lvl="1" indent="0" algn="r" rtl="0">
              <a:spcBef>
                <a:spcPts val="0"/>
              </a:spcBef>
              <a:buNone/>
              <a:defRPr sz="800" b="0" i="0" u="none" strike="noStrike" cap="none">
                <a:solidFill>
                  <a:schemeClr val="dk1"/>
                </a:solidFill>
                <a:latin typeface="Calibri"/>
                <a:ea typeface="Calibri"/>
                <a:cs typeface="Calibri"/>
                <a:sym typeface="Calibri"/>
              </a:defRPr>
            </a:lvl2pPr>
            <a:lvl3pPr marL="0" marR="0" lvl="2" indent="0" algn="r" rtl="0">
              <a:spcBef>
                <a:spcPts val="0"/>
              </a:spcBef>
              <a:buNone/>
              <a:defRPr sz="800" b="0" i="0" u="none" strike="noStrike" cap="none">
                <a:solidFill>
                  <a:schemeClr val="dk1"/>
                </a:solidFill>
                <a:latin typeface="Calibri"/>
                <a:ea typeface="Calibri"/>
                <a:cs typeface="Calibri"/>
                <a:sym typeface="Calibri"/>
              </a:defRPr>
            </a:lvl3pPr>
            <a:lvl4pPr marL="0" marR="0" lvl="3" indent="0" algn="r" rtl="0">
              <a:spcBef>
                <a:spcPts val="0"/>
              </a:spcBef>
              <a:buNone/>
              <a:defRPr sz="800" b="0" i="0" u="none" strike="noStrike" cap="none">
                <a:solidFill>
                  <a:schemeClr val="dk1"/>
                </a:solidFill>
                <a:latin typeface="Calibri"/>
                <a:ea typeface="Calibri"/>
                <a:cs typeface="Calibri"/>
                <a:sym typeface="Calibri"/>
              </a:defRPr>
            </a:lvl4pPr>
            <a:lvl5pPr marL="0" marR="0" lvl="4" indent="0" algn="r" rtl="0">
              <a:spcBef>
                <a:spcPts val="0"/>
              </a:spcBef>
              <a:buNone/>
              <a:defRPr sz="800" b="0" i="0" u="none" strike="noStrike" cap="none">
                <a:solidFill>
                  <a:schemeClr val="dk1"/>
                </a:solidFill>
                <a:latin typeface="Calibri"/>
                <a:ea typeface="Calibri"/>
                <a:cs typeface="Calibri"/>
                <a:sym typeface="Calibri"/>
              </a:defRPr>
            </a:lvl5pPr>
            <a:lvl6pPr marL="0" marR="0" lvl="5" indent="0" algn="r" rtl="0">
              <a:spcBef>
                <a:spcPts val="0"/>
              </a:spcBef>
              <a:buNone/>
              <a:defRPr sz="800" b="0" i="0" u="none" strike="noStrike" cap="none">
                <a:solidFill>
                  <a:schemeClr val="dk1"/>
                </a:solidFill>
                <a:latin typeface="Calibri"/>
                <a:ea typeface="Calibri"/>
                <a:cs typeface="Calibri"/>
                <a:sym typeface="Calibri"/>
              </a:defRPr>
            </a:lvl6pPr>
            <a:lvl7pPr marL="0" marR="0" lvl="6" indent="0" algn="r" rtl="0">
              <a:spcBef>
                <a:spcPts val="0"/>
              </a:spcBef>
              <a:buNone/>
              <a:defRPr sz="800" b="0" i="0" u="none" strike="noStrike" cap="none">
                <a:solidFill>
                  <a:schemeClr val="dk1"/>
                </a:solidFill>
                <a:latin typeface="Calibri"/>
                <a:ea typeface="Calibri"/>
                <a:cs typeface="Calibri"/>
                <a:sym typeface="Calibri"/>
              </a:defRPr>
            </a:lvl7pPr>
            <a:lvl8pPr marL="0" marR="0" lvl="7" indent="0" algn="r" rtl="0">
              <a:spcBef>
                <a:spcPts val="0"/>
              </a:spcBef>
              <a:buNone/>
              <a:defRPr sz="800" b="0" i="0" u="none" strike="noStrike" cap="none">
                <a:solidFill>
                  <a:schemeClr val="dk1"/>
                </a:solidFill>
                <a:latin typeface="Calibri"/>
                <a:ea typeface="Calibri"/>
                <a:cs typeface="Calibri"/>
                <a:sym typeface="Calibri"/>
              </a:defRPr>
            </a:lvl8pPr>
            <a:lvl9pPr marL="0" marR="0" lvl="8" indent="0" algn="r" rtl="0">
              <a:spcBef>
                <a:spcPts val="0"/>
              </a:spcBef>
              <a:buNone/>
              <a:defRPr sz="800" b="0" i="0" u="none" strike="noStrike" cap="none">
                <a:solidFill>
                  <a:schemeClr val="dk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2"/>
        <p:cNvGrpSpPr/>
        <p:nvPr/>
      </p:nvGrpSpPr>
      <p:grpSpPr>
        <a:xfrm>
          <a:off x="0" y="0"/>
          <a:ext cx="0" cy="0"/>
          <a:chOff x="0" y="0"/>
          <a:chExt cx="0" cy="0"/>
        </a:xfrm>
      </p:grpSpPr>
      <p:pic>
        <p:nvPicPr>
          <p:cNvPr id="193" name="Google Shape;193;p26"/>
          <p:cNvPicPr preferRelativeResize="0"/>
          <p:nvPr/>
        </p:nvPicPr>
        <p:blipFill rotWithShape="1">
          <a:blip r:embed="rId26">
            <a:alphaModFix/>
          </a:blip>
          <a:srcRect/>
          <a:stretch/>
        </p:blipFill>
        <p:spPr>
          <a:xfrm>
            <a:off x="0" y="4324536"/>
            <a:ext cx="9143998" cy="704621"/>
          </a:xfrm>
          <a:prstGeom prst="rect">
            <a:avLst/>
          </a:prstGeom>
          <a:noFill/>
          <a:ln>
            <a:noFill/>
          </a:ln>
        </p:spPr>
      </p:pic>
      <p:sp>
        <p:nvSpPr>
          <p:cNvPr id="194" name="Google Shape;194;p26"/>
          <p:cNvSpPr txBox="1">
            <a:spLocks noGrp="1"/>
          </p:cNvSpPr>
          <p:nvPr>
            <p:ph type="title"/>
          </p:nvPr>
        </p:nvSpPr>
        <p:spPr>
          <a:xfrm>
            <a:off x="661481" y="489600"/>
            <a:ext cx="3910500" cy="669600"/>
          </a:xfrm>
          <a:prstGeom prst="rect">
            <a:avLst/>
          </a:prstGeom>
          <a:noFill/>
          <a:ln>
            <a:noFill/>
          </a:ln>
        </p:spPr>
        <p:txBody>
          <a:bodyPr spcFirstLastPara="1" wrap="square" lIns="0" tIns="0" rIns="0" bIns="0" anchor="t" anchorCtr="0">
            <a:noAutofit/>
          </a:bodyPr>
          <a:lstStyle>
            <a:lvl1pPr marR="0" lvl="0" algn="l" rtl="0">
              <a:lnSpc>
                <a:spcPct val="86666"/>
              </a:lnSpc>
              <a:spcBef>
                <a:spcPts val="0"/>
              </a:spcBef>
              <a:spcAft>
                <a:spcPts val="0"/>
              </a:spcAft>
              <a:buClr>
                <a:schemeClr val="lt2"/>
              </a:buClr>
              <a:buSzPts val="3000"/>
              <a:buFont typeface="Calibri"/>
              <a:buNone/>
              <a:defRPr sz="3000" b="1" i="0" u="none" strike="noStrike" cap="none">
                <a:solidFill>
                  <a:schemeClr val="lt2"/>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95" name="Google Shape;195;p26"/>
          <p:cNvSpPr txBox="1">
            <a:spLocks noGrp="1"/>
          </p:cNvSpPr>
          <p:nvPr>
            <p:ph type="body" idx="1"/>
          </p:nvPr>
        </p:nvSpPr>
        <p:spPr>
          <a:xfrm>
            <a:off x="663575" y="1425600"/>
            <a:ext cx="5688000" cy="3035400"/>
          </a:xfrm>
          <a:prstGeom prst="rect">
            <a:avLst/>
          </a:prstGeom>
          <a:noFill/>
          <a:ln>
            <a:noFill/>
          </a:ln>
        </p:spPr>
        <p:txBody>
          <a:bodyPr spcFirstLastPara="1" wrap="square" lIns="0" tIns="0" rIns="0" bIns="0" anchor="t" anchorCtr="0">
            <a:noAutofit/>
          </a:bodyPr>
          <a:lstStyle>
            <a:lvl1pPr marL="457200" marR="0" lvl="0" indent="-228600" algn="l" rtl="0">
              <a:lnSpc>
                <a:spcPct val="108750"/>
              </a:lnSpc>
              <a:spcBef>
                <a:spcPts val="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1pPr>
            <a:lvl2pPr marL="914400" marR="0" lvl="1" indent="-228600" algn="l" rtl="0">
              <a:lnSpc>
                <a:spcPct val="108750"/>
              </a:lnSpc>
              <a:spcBef>
                <a:spcPts val="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2pPr>
            <a:lvl3pPr marL="1371600" marR="0" lvl="2" indent="-314960" algn="l" rtl="0">
              <a:lnSpc>
                <a:spcPct val="108750"/>
              </a:lnSpc>
              <a:spcBef>
                <a:spcPts val="1400"/>
              </a:spcBef>
              <a:spcAft>
                <a:spcPts val="0"/>
              </a:spcAft>
              <a:buClr>
                <a:schemeClr val="dk1"/>
              </a:buClr>
              <a:buSzPts val="1360"/>
              <a:buFont typeface="Calibri"/>
              <a:buChar char="•"/>
              <a:defRPr sz="1600" b="0" i="0" u="none" strike="noStrike" cap="none">
                <a:solidFill>
                  <a:schemeClr val="dk1"/>
                </a:solidFill>
                <a:latin typeface="Calibri"/>
                <a:ea typeface="Calibri"/>
                <a:cs typeface="Calibri"/>
                <a:sym typeface="Calibri"/>
              </a:defRPr>
            </a:lvl3pPr>
            <a:lvl4pPr marL="1828800" marR="0" lvl="3" indent="-314960" algn="l" rtl="0">
              <a:lnSpc>
                <a:spcPct val="108750"/>
              </a:lnSpc>
              <a:spcBef>
                <a:spcPts val="1400"/>
              </a:spcBef>
              <a:spcAft>
                <a:spcPts val="0"/>
              </a:spcAft>
              <a:buClr>
                <a:schemeClr val="dk1"/>
              </a:buClr>
              <a:buSzPts val="1360"/>
              <a:buFont typeface="Calibri"/>
              <a:buChar char="•"/>
              <a:defRPr sz="1600" b="0" i="0" u="none" strike="noStrike" cap="none">
                <a:solidFill>
                  <a:schemeClr val="dk1"/>
                </a:solidFill>
                <a:latin typeface="Calibri"/>
                <a:ea typeface="Calibri"/>
                <a:cs typeface="Calibri"/>
                <a:sym typeface="Calibri"/>
              </a:defRPr>
            </a:lvl4pPr>
            <a:lvl5pPr marL="2286000" marR="0" lvl="4" indent="-314960" algn="l" rtl="0">
              <a:lnSpc>
                <a:spcPct val="108750"/>
              </a:lnSpc>
              <a:spcBef>
                <a:spcPts val="1400"/>
              </a:spcBef>
              <a:spcAft>
                <a:spcPts val="0"/>
              </a:spcAft>
              <a:buClr>
                <a:schemeClr val="dk1"/>
              </a:buClr>
              <a:buSzPts val="1360"/>
              <a:buFont typeface="Calibri"/>
              <a:buChar char="•"/>
              <a:defRPr sz="16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96" name="Google Shape;196;p26"/>
          <p:cNvSpPr txBox="1">
            <a:spLocks noGrp="1"/>
          </p:cNvSpPr>
          <p:nvPr>
            <p:ph type="dt" idx="10"/>
          </p:nvPr>
        </p:nvSpPr>
        <p:spPr>
          <a:xfrm>
            <a:off x="663575" y="4858053"/>
            <a:ext cx="2012700" cy="1485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7" name="Google Shape;197;p26"/>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marR="0" lvl="0" algn="ctr" rtl="0">
              <a:spcBef>
                <a:spcPts val="0"/>
              </a:spcBef>
              <a:spcAft>
                <a:spcPts val="0"/>
              </a:spcAft>
              <a:buSzPts val="1400"/>
              <a:buNone/>
              <a:defRPr sz="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8" name="Google Shape;198;p26"/>
          <p:cNvSpPr txBox="1">
            <a:spLocks noGrp="1"/>
          </p:cNvSpPr>
          <p:nvPr>
            <p:ph type="sldNum" idx="12"/>
          </p:nvPr>
        </p:nvSpPr>
        <p:spPr>
          <a:xfrm>
            <a:off x="6470848" y="4858053"/>
            <a:ext cx="2009700" cy="148500"/>
          </a:xfrm>
          <a:prstGeom prst="rect">
            <a:avLst/>
          </a:prstGeom>
          <a:noFill/>
          <a:ln>
            <a:noFill/>
          </a:ln>
        </p:spPr>
        <p:txBody>
          <a:bodyPr spcFirstLastPara="1" wrap="square" lIns="0" tIns="0" rIns="0" bIns="0" anchor="t" anchorCtr="0">
            <a:noAutofit/>
          </a:bodyPr>
          <a:lstStyle>
            <a:lvl1pPr marL="0" marR="0" lvl="0" indent="0" algn="r" rtl="0">
              <a:spcBef>
                <a:spcPts val="0"/>
              </a:spcBef>
              <a:buNone/>
              <a:defRPr sz="800" b="0" i="0" u="none" strike="noStrike" cap="none">
                <a:solidFill>
                  <a:schemeClr val="dk1"/>
                </a:solidFill>
                <a:latin typeface="Calibri"/>
                <a:ea typeface="Calibri"/>
                <a:cs typeface="Calibri"/>
                <a:sym typeface="Calibri"/>
              </a:defRPr>
            </a:lvl1pPr>
            <a:lvl2pPr marL="0" marR="0" lvl="1" indent="0" algn="r" rtl="0">
              <a:spcBef>
                <a:spcPts val="0"/>
              </a:spcBef>
              <a:buNone/>
              <a:defRPr sz="800" b="0" i="0" u="none" strike="noStrike" cap="none">
                <a:solidFill>
                  <a:schemeClr val="dk1"/>
                </a:solidFill>
                <a:latin typeface="Calibri"/>
                <a:ea typeface="Calibri"/>
                <a:cs typeface="Calibri"/>
                <a:sym typeface="Calibri"/>
              </a:defRPr>
            </a:lvl2pPr>
            <a:lvl3pPr marL="0" marR="0" lvl="2" indent="0" algn="r" rtl="0">
              <a:spcBef>
                <a:spcPts val="0"/>
              </a:spcBef>
              <a:buNone/>
              <a:defRPr sz="800" b="0" i="0" u="none" strike="noStrike" cap="none">
                <a:solidFill>
                  <a:schemeClr val="dk1"/>
                </a:solidFill>
                <a:latin typeface="Calibri"/>
                <a:ea typeface="Calibri"/>
                <a:cs typeface="Calibri"/>
                <a:sym typeface="Calibri"/>
              </a:defRPr>
            </a:lvl3pPr>
            <a:lvl4pPr marL="0" marR="0" lvl="3" indent="0" algn="r" rtl="0">
              <a:spcBef>
                <a:spcPts val="0"/>
              </a:spcBef>
              <a:buNone/>
              <a:defRPr sz="800" b="0" i="0" u="none" strike="noStrike" cap="none">
                <a:solidFill>
                  <a:schemeClr val="dk1"/>
                </a:solidFill>
                <a:latin typeface="Calibri"/>
                <a:ea typeface="Calibri"/>
                <a:cs typeface="Calibri"/>
                <a:sym typeface="Calibri"/>
              </a:defRPr>
            </a:lvl4pPr>
            <a:lvl5pPr marL="0" marR="0" lvl="4" indent="0" algn="r" rtl="0">
              <a:spcBef>
                <a:spcPts val="0"/>
              </a:spcBef>
              <a:buNone/>
              <a:defRPr sz="800" b="0" i="0" u="none" strike="noStrike" cap="none">
                <a:solidFill>
                  <a:schemeClr val="dk1"/>
                </a:solidFill>
                <a:latin typeface="Calibri"/>
                <a:ea typeface="Calibri"/>
                <a:cs typeface="Calibri"/>
                <a:sym typeface="Calibri"/>
              </a:defRPr>
            </a:lvl5pPr>
            <a:lvl6pPr marL="0" marR="0" lvl="5" indent="0" algn="r" rtl="0">
              <a:spcBef>
                <a:spcPts val="0"/>
              </a:spcBef>
              <a:buNone/>
              <a:defRPr sz="800" b="0" i="0" u="none" strike="noStrike" cap="none">
                <a:solidFill>
                  <a:schemeClr val="dk1"/>
                </a:solidFill>
                <a:latin typeface="Calibri"/>
                <a:ea typeface="Calibri"/>
                <a:cs typeface="Calibri"/>
                <a:sym typeface="Calibri"/>
              </a:defRPr>
            </a:lvl6pPr>
            <a:lvl7pPr marL="0" marR="0" lvl="6" indent="0" algn="r" rtl="0">
              <a:spcBef>
                <a:spcPts val="0"/>
              </a:spcBef>
              <a:buNone/>
              <a:defRPr sz="800" b="0" i="0" u="none" strike="noStrike" cap="none">
                <a:solidFill>
                  <a:schemeClr val="dk1"/>
                </a:solidFill>
                <a:latin typeface="Calibri"/>
                <a:ea typeface="Calibri"/>
                <a:cs typeface="Calibri"/>
                <a:sym typeface="Calibri"/>
              </a:defRPr>
            </a:lvl7pPr>
            <a:lvl8pPr marL="0" marR="0" lvl="7" indent="0" algn="r" rtl="0">
              <a:spcBef>
                <a:spcPts val="0"/>
              </a:spcBef>
              <a:buNone/>
              <a:defRPr sz="800" b="0" i="0" u="none" strike="noStrike" cap="none">
                <a:solidFill>
                  <a:schemeClr val="dk1"/>
                </a:solidFill>
                <a:latin typeface="Calibri"/>
                <a:ea typeface="Calibri"/>
                <a:cs typeface="Calibri"/>
                <a:sym typeface="Calibri"/>
              </a:defRPr>
            </a:lvl8pPr>
            <a:lvl9pPr marL="0" marR="0" lvl="8" indent="0" algn="r" rtl="0">
              <a:spcBef>
                <a:spcPts val="0"/>
              </a:spcBef>
              <a:buNone/>
              <a:defRPr sz="800" b="0" i="0" u="none" strike="noStrike" cap="none">
                <a:solidFill>
                  <a:schemeClr val="dk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 id="2147483689" r:id="rId18"/>
    <p:sldLayoutId id="2147483690" r:id="rId19"/>
    <p:sldLayoutId id="2147483691" r:id="rId20"/>
    <p:sldLayoutId id="2147483692" r:id="rId21"/>
    <p:sldLayoutId id="2147483693" r:id="rId22"/>
    <p:sldLayoutId id="2147483694" r:id="rId23"/>
    <p:sldLayoutId id="2147483695" r:id="rId2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31.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image" Target="../media/image11.jpg"/><Relationship Id="rId7"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7.jp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3" name="Google Shape;383;p51"/>
          <p:cNvSpPr txBox="1">
            <a:spLocks noGrp="1"/>
          </p:cNvSpPr>
          <p:nvPr>
            <p:ph type="ctrTitle"/>
          </p:nvPr>
        </p:nvSpPr>
        <p:spPr>
          <a:xfrm>
            <a:off x="654050" y="1362053"/>
            <a:ext cx="7816850" cy="708165"/>
          </a:xfrm>
          <a:prstGeom prst="rect">
            <a:avLst/>
          </a:prstGeom>
          <a:noFill/>
          <a:ln>
            <a:noFill/>
          </a:ln>
        </p:spPr>
        <p:txBody>
          <a:bodyPr spcFirstLastPara="1" wrap="square" lIns="0" tIns="0" rIns="0" bIns="0" anchor="b" anchorCtr="0">
            <a:noAutofit/>
          </a:bodyPr>
          <a:lstStyle/>
          <a:p>
            <a:pPr marL="0" lvl="0" indent="0" algn="ctr" rtl="0">
              <a:lnSpc>
                <a:spcPct val="93103"/>
              </a:lnSpc>
              <a:spcBef>
                <a:spcPts val="0"/>
              </a:spcBef>
              <a:spcAft>
                <a:spcPts val="0"/>
              </a:spcAft>
              <a:buClr>
                <a:schemeClr val="dk2"/>
              </a:buClr>
              <a:buSzPts val="2900"/>
              <a:buFont typeface="Calibri"/>
              <a:buNone/>
            </a:pPr>
            <a:r>
              <a:rPr lang="en-GB"/>
              <a:t>Humanist ethics</a:t>
            </a:r>
            <a:endParaRPr/>
          </a:p>
        </p:txBody>
      </p:sp>
      <p:sp>
        <p:nvSpPr>
          <p:cNvPr id="384" name="Google Shape;384;p51"/>
          <p:cNvSpPr txBox="1">
            <a:spLocks noGrp="1"/>
          </p:cNvSpPr>
          <p:nvPr>
            <p:ph type="subTitle" idx="1"/>
          </p:nvPr>
        </p:nvSpPr>
        <p:spPr>
          <a:xfrm>
            <a:off x="663575" y="2180179"/>
            <a:ext cx="7816850" cy="252000"/>
          </a:xfrm>
          <a:prstGeom prst="rect">
            <a:avLst/>
          </a:prstGeom>
          <a:noFill/>
          <a:ln>
            <a:noFill/>
          </a:ln>
        </p:spPr>
        <p:txBody>
          <a:bodyPr spcFirstLastPara="1" wrap="square" lIns="0" tIns="0" rIns="0" bIns="0" anchor="t" anchorCtr="0">
            <a:noAutofit/>
          </a:bodyPr>
          <a:lstStyle/>
          <a:p>
            <a:pPr marL="0" lvl="0" indent="0" algn="ctr" rtl="0">
              <a:lnSpc>
                <a:spcPct val="108750"/>
              </a:lnSpc>
              <a:spcBef>
                <a:spcPts val="0"/>
              </a:spcBef>
              <a:spcAft>
                <a:spcPts val="0"/>
              </a:spcAft>
              <a:buClr>
                <a:schemeClr val="lt1"/>
              </a:buClr>
              <a:buSzPts val="1600"/>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20"/>
        <p:cNvGrpSpPr/>
        <p:nvPr/>
      </p:nvGrpSpPr>
      <p:grpSpPr>
        <a:xfrm>
          <a:off x="0" y="0"/>
          <a:ext cx="0" cy="0"/>
          <a:chOff x="0" y="0"/>
          <a:chExt cx="0" cy="0"/>
        </a:xfrm>
      </p:grpSpPr>
      <p:sp>
        <p:nvSpPr>
          <p:cNvPr id="521" name="Google Shape;521;p70"/>
          <p:cNvSpPr txBox="1">
            <a:spLocks noGrp="1"/>
          </p:cNvSpPr>
          <p:nvPr>
            <p:ph type="title"/>
          </p:nvPr>
        </p:nvSpPr>
        <p:spPr>
          <a:xfrm>
            <a:off x="661476" y="489300"/>
            <a:ext cx="66189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A humanist approach to life: a summary</a:t>
            </a:r>
            <a:endParaRPr/>
          </a:p>
        </p:txBody>
      </p:sp>
      <p:sp>
        <p:nvSpPr>
          <p:cNvPr id="522" name="Google Shape;522;p70"/>
          <p:cNvSpPr txBox="1">
            <a:spLocks noGrp="1"/>
          </p:cNvSpPr>
          <p:nvPr>
            <p:ph type="body" idx="1"/>
          </p:nvPr>
        </p:nvSpPr>
        <p:spPr>
          <a:xfrm>
            <a:off x="663575" y="1425900"/>
            <a:ext cx="6227400" cy="2847600"/>
          </a:xfrm>
          <a:prstGeom prst="rect">
            <a:avLst/>
          </a:prstGeom>
          <a:noFill/>
          <a:ln>
            <a:noFill/>
          </a:ln>
        </p:spPr>
        <p:txBody>
          <a:bodyPr spcFirstLastPara="1" wrap="square" lIns="0" tIns="0" rIns="0" bIns="0" anchor="t" anchorCtr="0">
            <a:noAutofit/>
          </a:bodyPr>
          <a:lstStyle/>
          <a:p>
            <a:pPr marL="457200" lvl="0" indent="-330200" algn="l" rtl="0">
              <a:lnSpc>
                <a:spcPct val="115000"/>
              </a:lnSpc>
              <a:spcBef>
                <a:spcPts val="0"/>
              </a:spcBef>
              <a:spcAft>
                <a:spcPts val="0"/>
              </a:spcAft>
              <a:buSzPts val="1600"/>
              <a:buFont typeface="Calibri"/>
              <a:buAutoNum type="arabicParenR"/>
            </a:pPr>
            <a:r>
              <a:rPr lang="en-GB" b="0" dirty="0"/>
              <a:t>Humanists believe the world is a </a:t>
            </a:r>
            <a:r>
              <a:rPr lang="en-GB" dirty="0"/>
              <a:t>natural</a:t>
            </a:r>
            <a:r>
              <a:rPr lang="en-GB" b="0" dirty="0"/>
              <a:t> place and </a:t>
            </a:r>
            <a:r>
              <a:rPr lang="en-GB" dirty="0"/>
              <a:t>science</a:t>
            </a:r>
            <a:r>
              <a:rPr lang="en-GB" b="0" dirty="0"/>
              <a:t> gives us the best way to understand it (humanists don’t believe in a god)</a:t>
            </a:r>
          </a:p>
          <a:p>
            <a:pPr marL="457200" lvl="0" indent="-330200" algn="l" rtl="0">
              <a:lnSpc>
                <a:spcPct val="115000"/>
              </a:lnSpc>
              <a:spcBef>
                <a:spcPts val="0"/>
              </a:spcBef>
              <a:spcAft>
                <a:spcPts val="0"/>
              </a:spcAft>
              <a:buSzPts val="1600"/>
              <a:buFont typeface="Calibri"/>
              <a:buAutoNum type="arabicParenR"/>
            </a:pPr>
            <a:endParaRPr lang="en-GB" b="0" dirty="0"/>
          </a:p>
          <a:p>
            <a:pPr marL="457200" lvl="0" indent="-330200" algn="l" rtl="0">
              <a:lnSpc>
                <a:spcPct val="115000"/>
              </a:lnSpc>
              <a:spcBef>
                <a:spcPts val="0"/>
              </a:spcBef>
              <a:spcAft>
                <a:spcPts val="0"/>
              </a:spcAft>
              <a:buSzPts val="1600"/>
              <a:buFont typeface="Calibri"/>
              <a:buAutoNum type="arabicParenR"/>
            </a:pPr>
            <a:r>
              <a:rPr lang="en-GB" b="0" dirty="0"/>
              <a:t>Humanists believe we should be </a:t>
            </a:r>
            <a:r>
              <a:rPr lang="en-GB" dirty="0"/>
              <a:t>free</a:t>
            </a:r>
            <a:r>
              <a:rPr lang="en-GB" b="0" dirty="0"/>
              <a:t> to make the most of the </a:t>
            </a:r>
            <a:r>
              <a:rPr lang="en-GB" dirty="0"/>
              <a:t>one life </a:t>
            </a:r>
            <a:r>
              <a:rPr lang="en-GB" b="0" dirty="0"/>
              <a:t>we have, seeking </a:t>
            </a:r>
            <a:r>
              <a:rPr lang="en-GB" dirty="0"/>
              <a:t>happiness</a:t>
            </a:r>
            <a:r>
              <a:rPr lang="en-GB" b="0" dirty="0"/>
              <a:t> and supporting others to do the same</a:t>
            </a:r>
          </a:p>
          <a:p>
            <a:pPr marL="457200" lvl="0" indent="-330200" algn="l" rtl="0">
              <a:lnSpc>
                <a:spcPct val="115000"/>
              </a:lnSpc>
              <a:spcBef>
                <a:spcPts val="0"/>
              </a:spcBef>
              <a:spcAft>
                <a:spcPts val="0"/>
              </a:spcAft>
              <a:buSzPts val="1600"/>
              <a:buFont typeface="Calibri"/>
              <a:buAutoNum type="arabicParenR"/>
            </a:pPr>
            <a:endParaRPr lang="en-GB" b="0" dirty="0"/>
          </a:p>
          <a:p>
            <a:pPr marL="457200" lvl="0" indent="-330200" algn="l" rtl="0">
              <a:lnSpc>
                <a:spcPct val="115000"/>
              </a:lnSpc>
              <a:spcBef>
                <a:spcPts val="0"/>
              </a:spcBef>
              <a:spcAft>
                <a:spcPts val="0"/>
              </a:spcAft>
              <a:buSzPts val="1600"/>
              <a:buFont typeface="Calibri"/>
              <a:buAutoNum type="arabicParenR"/>
            </a:pPr>
            <a:r>
              <a:rPr lang="en-GB" b="0" dirty="0"/>
              <a:t>Humanists believe we should use</a:t>
            </a:r>
            <a:r>
              <a:rPr lang="en-GB" dirty="0"/>
              <a:t> empathy</a:t>
            </a:r>
            <a:r>
              <a:rPr lang="en-GB" b="0" dirty="0"/>
              <a:t> and consider the impact of our actions on other people and animals</a:t>
            </a:r>
            <a:endParaRPr sz="2900" b="0" dirty="0">
              <a:solidFill>
                <a:srgbClr val="FF0000"/>
              </a:solidFill>
            </a:endParaRPr>
          </a:p>
          <a:p>
            <a:pPr marL="0" lvl="0" indent="0" algn="l" rtl="0">
              <a:lnSpc>
                <a:spcPct val="108750"/>
              </a:lnSpc>
              <a:spcBef>
                <a:spcPts val="0"/>
              </a:spcBef>
              <a:spcAft>
                <a:spcPts val="0"/>
              </a:spcAft>
              <a:buClr>
                <a:schemeClr val="dk1"/>
              </a:buClr>
              <a:buSzPts val="1600"/>
              <a:buNone/>
            </a:pP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26"/>
        <p:cNvGrpSpPr/>
        <p:nvPr/>
      </p:nvGrpSpPr>
      <p:grpSpPr>
        <a:xfrm>
          <a:off x="0" y="0"/>
          <a:ext cx="0" cy="0"/>
          <a:chOff x="0" y="0"/>
          <a:chExt cx="0" cy="0"/>
        </a:xfrm>
      </p:grpSpPr>
      <p:sp>
        <p:nvSpPr>
          <p:cNvPr id="527" name="Google Shape;527;p71"/>
          <p:cNvSpPr txBox="1">
            <a:spLocks noGrp="1"/>
          </p:cNvSpPr>
          <p:nvPr>
            <p:ph type="title"/>
          </p:nvPr>
        </p:nvSpPr>
        <p:spPr>
          <a:xfrm>
            <a:off x="661472" y="489300"/>
            <a:ext cx="59460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A humanist approach to being good</a:t>
            </a:r>
            <a:endParaRPr/>
          </a:p>
        </p:txBody>
      </p:sp>
      <p:sp>
        <p:nvSpPr>
          <p:cNvPr id="528" name="Google Shape;528;p71"/>
          <p:cNvSpPr txBox="1">
            <a:spLocks noGrp="1"/>
          </p:cNvSpPr>
          <p:nvPr>
            <p:ph type="body" idx="1"/>
          </p:nvPr>
        </p:nvSpPr>
        <p:spPr>
          <a:xfrm>
            <a:off x="663575" y="1425909"/>
            <a:ext cx="5688000" cy="2847600"/>
          </a:xfrm>
          <a:prstGeom prst="rect">
            <a:avLst/>
          </a:prstGeom>
          <a:noFill/>
          <a:ln>
            <a:noFill/>
          </a:ln>
        </p:spPr>
        <p:txBody>
          <a:bodyPr spcFirstLastPara="1" wrap="square" lIns="0" tIns="0" rIns="0" bIns="0" anchor="t" anchorCtr="0">
            <a:noAutofit/>
          </a:bodyPr>
          <a:lstStyle/>
          <a:p>
            <a:pPr marL="457200" lvl="0" indent="-355600" algn="l" rtl="0">
              <a:lnSpc>
                <a:spcPct val="115000"/>
              </a:lnSpc>
              <a:spcBef>
                <a:spcPts val="0"/>
              </a:spcBef>
              <a:spcAft>
                <a:spcPts val="0"/>
              </a:spcAft>
              <a:buSzPts val="2000"/>
              <a:buAutoNum type="arabicParenR"/>
            </a:pPr>
            <a:r>
              <a:rPr lang="en-GB" sz="2000" b="0" dirty="0"/>
              <a:t>The reason to be good is because our actions can have an </a:t>
            </a:r>
            <a:r>
              <a:rPr lang="en-GB" sz="2000" dirty="0"/>
              <a:t>impact</a:t>
            </a:r>
            <a:r>
              <a:rPr lang="en-GB" sz="2000" b="0" dirty="0"/>
              <a:t> on others</a:t>
            </a:r>
          </a:p>
          <a:p>
            <a:pPr marL="457200" lvl="0" indent="-355600" algn="l" rtl="0">
              <a:lnSpc>
                <a:spcPct val="115000"/>
              </a:lnSpc>
              <a:spcBef>
                <a:spcPts val="0"/>
              </a:spcBef>
              <a:spcAft>
                <a:spcPts val="0"/>
              </a:spcAft>
              <a:buSzPts val="2000"/>
              <a:buAutoNum type="arabicParenR"/>
            </a:pPr>
            <a:endParaRPr lang="en-GB" sz="2000" b="0" dirty="0"/>
          </a:p>
          <a:p>
            <a:pPr marL="457200" lvl="0" indent="-355600" algn="l" rtl="0">
              <a:lnSpc>
                <a:spcPct val="115000"/>
              </a:lnSpc>
              <a:spcBef>
                <a:spcPts val="0"/>
              </a:spcBef>
              <a:spcAft>
                <a:spcPts val="0"/>
              </a:spcAft>
              <a:buSzPts val="2000"/>
              <a:buAutoNum type="arabicParenR"/>
            </a:pPr>
            <a:r>
              <a:rPr lang="en-GB" sz="2000" b="0" dirty="0"/>
              <a:t>We should </a:t>
            </a:r>
            <a:r>
              <a:rPr lang="en-GB" sz="2000" dirty="0"/>
              <a:t>think for ourselves</a:t>
            </a:r>
            <a:r>
              <a:rPr lang="en-GB" sz="2000" b="0" dirty="0"/>
              <a:t> about what to do and consider the </a:t>
            </a:r>
            <a:r>
              <a:rPr lang="en-GB" sz="2000" dirty="0"/>
              <a:t>consequences</a:t>
            </a:r>
            <a:r>
              <a:rPr lang="en-GB" sz="2000" b="0" dirty="0"/>
              <a:t> of our actions</a:t>
            </a:r>
          </a:p>
          <a:p>
            <a:pPr marL="457200" lvl="0" indent="-355600" algn="l" rtl="0">
              <a:lnSpc>
                <a:spcPct val="115000"/>
              </a:lnSpc>
              <a:spcBef>
                <a:spcPts val="0"/>
              </a:spcBef>
              <a:spcAft>
                <a:spcPts val="0"/>
              </a:spcAft>
              <a:buSzPts val="2000"/>
              <a:buAutoNum type="arabicParenR"/>
            </a:pPr>
            <a:endParaRPr lang="en-GB" sz="2000" b="0" dirty="0"/>
          </a:p>
          <a:p>
            <a:pPr marL="457200" lvl="0" indent="-355600" algn="l" rtl="0">
              <a:lnSpc>
                <a:spcPct val="115000"/>
              </a:lnSpc>
              <a:spcBef>
                <a:spcPts val="0"/>
              </a:spcBef>
              <a:spcAft>
                <a:spcPts val="0"/>
              </a:spcAft>
              <a:buSzPts val="2000"/>
              <a:buAutoNum type="arabicParenR"/>
            </a:pPr>
            <a:r>
              <a:rPr lang="en-GB" sz="2000" dirty="0"/>
              <a:t>Empathy</a:t>
            </a:r>
            <a:r>
              <a:rPr lang="en-GB" sz="2000" b="0" dirty="0"/>
              <a:t> and the </a:t>
            </a:r>
            <a:r>
              <a:rPr lang="en-GB" sz="2000" dirty="0"/>
              <a:t>Golden Rule</a:t>
            </a:r>
            <a:r>
              <a:rPr lang="en-GB" sz="2000" b="0" dirty="0"/>
              <a:t> can help us to decide how we should act </a:t>
            </a:r>
            <a:endParaRPr sz="2000" b="0" dirty="0"/>
          </a:p>
          <a:p>
            <a:pPr marL="0" lvl="0" indent="0" algn="l" rtl="0">
              <a:lnSpc>
                <a:spcPct val="108750"/>
              </a:lnSpc>
              <a:spcBef>
                <a:spcPts val="0"/>
              </a:spcBef>
              <a:spcAft>
                <a:spcPts val="0"/>
              </a:spcAft>
              <a:buClr>
                <a:schemeClr val="dk1"/>
              </a:buClr>
              <a:buSzPts val="1600"/>
              <a:buNone/>
            </a:pPr>
            <a:endParaRPr sz="2000" dirty="0"/>
          </a:p>
        </p:txBody>
      </p:sp>
      <p:pic>
        <p:nvPicPr>
          <p:cNvPr id="529" name="Google Shape;529;p71"/>
          <p:cNvPicPr preferRelativeResize="0"/>
          <p:nvPr/>
        </p:nvPicPr>
        <p:blipFill>
          <a:blip r:embed="rId3">
            <a:alphaModFix/>
          </a:blip>
          <a:stretch>
            <a:fillRect/>
          </a:stretch>
        </p:blipFill>
        <p:spPr>
          <a:xfrm>
            <a:off x="6500650" y="1425900"/>
            <a:ext cx="2168375" cy="210266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33"/>
        <p:cNvGrpSpPr/>
        <p:nvPr/>
      </p:nvGrpSpPr>
      <p:grpSpPr>
        <a:xfrm>
          <a:off x="0" y="0"/>
          <a:ext cx="0" cy="0"/>
          <a:chOff x="0" y="0"/>
          <a:chExt cx="0" cy="0"/>
        </a:xfrm>
      </p:grpSpPr>
      <p:sp>
        <p:nvSpPr>
          <p:cNvPr id="534" name="Google Shape;534;p72"/>
          <p:cNvSpPr txBox="1">
            <a:spLocks noGrp="1"/>
          </p:cNvSpPr>
          <p:nvPr>
            <p:ph type="title"/>
          </p:nvPr>
        </p:nvSpPr>
        <p:spPr>
          <a:xfrm>
            <a:off x="661475" y="489300"/>
            <a:ext cx="40947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Being good</a:t>
            </a:r>
            <a:endParaRPr/>
          </a:p>
        </p:txBody>
      </p:sp>
      <p:sp>
        <p:nvSpPr>
          <p:cNvPr id="535" name="Google Shape;535;p72"/>
          <p:cNvSpPr txBox="1">
            <a:spLocks noGrp="1"/>
          </p:cNvSpPr>
          <p:nvPr>
            <p:ph type="body" idx="1"/>
          </p:nvPr>
        </p:nvSpPr>
        <p:spPr>
          <a:xfrm>
            <a:off x="663575" y="1425900"/>
            <a:ext cx="68256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endParaRPr sz="2400" b="0">
              <a:solidFill>
                <a:srgbClr val="000000"/>
              </a:solidFill>
            </a:endParaRPr>
          </a:p>
          <a:p>
            <a:pPr marL="0" lvl="0" indent="0" algn="l" rtl="0">
              <a:lnSpc>
                <a:spcPct val="108750"/>
              </a:lnSpc>
              <a:spcBef>
                <a:spcPts val="0"/>
              </a:spcBef>
              <a:spcAft>
                <a:spcPts val="0"/>
              </a:spcAft>
              <a:buClr>
                <a:schemeClr val="dk1"/>
              </a:buClr>
              <a:buSzPts val="1600"/>
              <a:buNone/>
            </a:pPr>
            <a:endParaRPr/>
          </a:p>
        </p:txBody>
      </p:sp>
      <p:pic>
        <p:nvPicPr>
          <p:cNvPr id="536" name="Google Shape;536;p72"/>
          <p:cNvPicPr preferRelativeResize="0"/>
          <p:nvPr/>
        </p:nvPicPr>
        <p:blipFill>
          <a:blip r:embed="rId3">
            <a:alphaModFix/>
          </a:blip>
          <a:stretch>
            <a:fillRect/>
          </a:stretch>
        </p:blipFill>
        <p:spPr>
          <a:xfrm>
            <a:off x="1962441" y="1123963"/>
            <a:ext cx="5219100" cy="31937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73"/>
          <p:cNvSpPr txBox="1">
            <a:spLocks noGrp="1"/>
          </p:cNvSpPr>
          <p:nvPr>
            <p:ph type="title"/>
          </p:nvPr>
        </p:nvSpPr>
        <p:spPr>
          <a:xfrm>
            <a:off x="661472" y="489300"/>
            <a:ext cx="59460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The sweet shop</a:t>
            </a:r>
            <a:endParaRPr/>
          </a:p>
        </p:txBody>
      </p:sp>
      <p:sp>
        <p:nvSpPr>
          <p:cNvPr id="542" name="Google Shape;542;p73"/>
          <p:cNvSpPr txBox="1">
            <a:spLocks noGrp="1"/>
          </p:cNvSpPr>
          <p:nvPr>
            <p:ph type="body" idx="1"/>
          </p:nvPr>
        </p:nvSpPr>
        <p:spPr>
          <a:xfrm>
            <a:off x="663575" y="1425900"/>
            <a:ext cx="4655100" cy="28476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1100"/>
              <a:buNone/>
            </a:pPr>
            <a:r>
              <a:rPr lang="en-GB" sz="2000" b="0"/>
              <a:t>You are in a sweet shop with some friends. The owner of the shop is not looking. One of your friends says he is going to steal some sweets.</a:t>
            </a:r>
            <a:endParaRPr sz="2000" b="0"/>
          </a:p>
          <a:p>
            <a:pPr marL="0" lvl="0" indent="0" algn="l" rtl="0">
              <a:lnSpc>
                <a:spcPct val="100000"/>
              </a:lnSpc>
              <a:spcBef>
                <a:spcPts val="0"/>
              </a:spcBef>
              <a:spcAft>
                <a:spcPts val="0"/>
              </a:spcAft>
              <a:buClr>
                <a:schemeClr val="dk1"/>
              </a:buClr>
              <a:buSzPts val="1100"/>
              <a:buNone/>
            </a:pPr>
            <a:endParaRPr sz="2000" b="0"/>
          </a:p>
          <a:p>
            <a:pPr marL="0" lvl="0" indent="0" algn="l" rtl="0">
              <a:lnSpc>
                <a:spcPct val="100000"/>
              </a:lnSpc>
              <a:spcBef>
                <a:spcPts val="0"/>
              </a:spcBef>
              <a:spcAft>
                <a:spcPts val="0"/>
              </a:spcAft>
              <a:buClr>
                <a:schemeClr val="dk1"/>
              </a:buClr>
              <a:buSzPts val="1100"/>
              <a:buFont typeface="Arial"/>
              <a:buNone/>
            </a:pPr>
            <a:r>
              <a:rPr lang="en-GB" sz="2000" b="0"/>
              <a:t>What should you do? Why?</a:t>
            </a:r>
            <a:endParaRPr sz="2000" b="0"/>
          </a:p>
          <a:p>
            <a:pPr marL="0" lvl="0" indent="0" algn="l" rtl="0">
              <a:lnSpc>
                <a:spcPct val="100000"/>
              </a:lnSpc>
              <a:spcBef>
                <a:spcPts val="0"/>
              </a:spcBef>
              <a:spcAft>
                <a:spcPts val="0"/>
              </a:spcAft>
              <a:buClr>
                <a:schemeClr val="dk1"/>
              </a:buClr>
              <a:buSzPts val="1100"/>
              <a:buFont typeface="Arial"/>
              <a:buNone/>
            </a:pPr>
            <a:endParaRPr sz="2000" b="0"/>
          </a:p>
          <a:p>
            <a:pPr marL="0" lvl="0" indent="0" algn="l" rtl="0">
              <a:lnSpc>
                <a:spcPct val="100000"/>
              </a:lnSpc>
              <a:spcBef>
                <a:spcPts val="0"/>
              </a:spcBef>
              <a:spcAft>
                <a:spcPts val="0"/>
              </a:spcAft>
              <a:buClr>
                <a:schemeClr val="dk1"/>
              </a:buClr>
              <a:buSzPts val="1100"/>
              <a:buFont typeface="Arial"/>
              <a:buNone/>
            </a:pPr>
            <a:r>
              <a:rPr lang="en-GB" sz="2000" b="0"/>
              <a:t>If you think he shouldn’t steal the sweets, how would you persuade him not to?</a:t>
            </a:r>
            <a:endParaRPr sz="2000" b="0"/>
          </a:p>
          <a:p>
            <a:pPr marL="0" lvl="0" indent="0" algn="l" rtl="0">
              <a:lnSpc>
                <a:spcPct val="108750"/>
              </a:lnSpc>
              <a:spcBef>
                <a:spcPts val="0"/>
              </a:spcBef>
              <a:spcAft>
                <a:spcPts val="0"/>
              </a:spcAft>
              <a:buClr>
                <a:schemeClr val="dk1"/>
              </a:buClr>
              <a:buSzPts val="1600"/>
              <a:buNone/>
            </a:pPr>
            <a:endParaRPr sz="2400" b="0">
              <a:solidFill>
                <a:srgbClr val="FF0000"/>
              </a:solidFill>
            </a:endParaRPr>
          </a:p>
        </p:txBody>
      </p:sp>
      <p:pic>
        <p:nvPicPr>
          <p:cNvPr id="543" name="Google Shape;543;p73"/>
          <p:cNvPicPr preferRelativeResize="0"/>
          <p:nvPr/>
        </p:nvPicPr>
        <p:blipFill>
          <a:blip r:embed="rId3">
            <a:alphaModFix/>
          </a:blip>
          <a:stretch>
            <a:fillRect/>
          </a:stretch>
        </p:blipFill>
        <p:spPr>
          <a:xfrm>
            <a:off x="5501526" y="1425900"/>
            <a:ext cx="3020400" cy="19884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47"/>
        <p:cNvGrpSpPr/>
        <p:nvPr/>
      </p:nvGrpSpPr>
      <p:grpSpPr>
        <a:xfrm>
          <a:off x="0" y="0"/>
          <a:ext cx="0" cy="0"/>
          <a:chOff x="0" y="0"/>
          <a:chExt cx="0" cy="0"/>
        </a:xfrm>
      </p:grpSpPr>
      <p:sp>
        <p:nvSpPr>
          <p:cNvPr id="548" name="Google Shape;548;p74"/>
          <p:cNvSpPr txBox="1">
            <a:spLocks noGrp="1"/>
          </p:cNvSpPr>
          <p:nvPr>
            <p:ph type="title"/>
          </p:nvPr>
        </p:nvSpPr>
        <p:spPr>
          <a:xfrm>
            <a:off x="661472" y="489300"/>
            <a:ext cx="59460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The sweet shop (part 2)</a:t>
            </a:r>
            <a:endParaRPr/>
          </a:p>
        </p:txBody>
      </p:sp>
      <p:sp>
        <p:nvSpPr>
          <p:cNvPr id="549" name="Google Shape;549;p74"/>
          <p:cNvSpPr txBox="1">
            <a:spLocks noGrp="1"/>
          </p:cNvSpPr>
          <p:nvPr>
            <p:ph type="body" idx="1"/>
          </p:nvPr>
        </p:nvSpPr>
        <p:spPr>
          <a:xfrm>
            <a:off x="663575" y="1425900"/>
            <a:ext cx="4655100" cy="28476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1100"/>
              <a:buNone/>
            </a:pPr>
            <a:r>
              <a:rPr lang="en-GB" sz="2000" b="0"/>
              <a:t>Imagine your friend had a cloak of invisibility (like Harry Potter), he would be able to do whatever he wanted without anyone being able to see him. If he wanted, he could steal the sweets without anyone knowing it was him.</a:t>
            </a:r>
            <a:endParaRPr sz="2000" b="0"/>
          </a:p>
          <a:p>
            <a:pPr marL="0" lvl="0" indent="0" algn="l" rtl="0">
              <a:lnSpc>
                <a:spcPct val="100000"/>
              </a:lnSpc>
              <a:spcBef>
                <a:spcPts val="0"/>
              </a:spcBef>
              <a:spcAft>
                <a:spcPts val="0"/>
              </a:spcAft>
              <a:buClr>
                <a:schemeClr val="dk1"/>
              </a:buClr>
              <a:buSzPts val="1100"/>
              <a:buNone/>
            </a:pPr>
            <a:endParaRPr sz="2000" b="0"/>
          </a:p>
          <a:p>
            <a:pPr marL="0" lvl="0" indent="0" algn="l" rtl="0">
              <a:lnSpc>
                <a:spcPct val="100000"/>
              </a:lnSpc>
              <a:spcBef>
                <a:spcPts val="0"/>
              </a:spcBef>
              <a:spcAft>
                <a:spcPts val="0"/>
              </a:spcAft>
              <a:buNone/>
            </a:pPr>
            <a:r>
              <a:rPr lang="en-GB" sz="2000" b="0"/>
              <a:t>Should he steal the sweets?</a:t>
            </a:r>
            <a:endParaRPr sz="2000" b="0"/>
          </a:p>
          <a:p>
            <a:pPr marL="0" lvl="0" indent="0" algn="l" rtl="0">
              <a:lnSpc>
                <a:spcPct val="100000"/>
              </a:lnSpc>
              <a:spcBef>
                <a:spcPts val="0"/>
              </a:spcBef>
              <a:spcAft>
                <a:spcPts val="0"/>
              </a:spcAft>
              <a:buNone/>
            </a:pPr>
            <a:r>
              <a:rPr lang="en-GB" sz="2000" b="0"/>
              <a:t>If not, why not?</a:t>
            </a:r>
            <a:endParaRPr sz="2000" b="0"/>
          </a:p>
          <a:p>
            <a:pPr marL="0" lvl="0" indent="0" algn="l" rtl="0">
              <a:lnSpc>
                <a:spcPct val="100000"/>
              </a:lnSpc>
              <a:spcBef>
                <a:spcPts val="0"/>
              </a:spcBef>
              <a:spcAft>
                <a:spcPts val="0"/>
              </a:spcAft>
              <a:buClr>
                <a:schemeClr val="dk1"/>
              </a:buClr>
              <a:buSzPts val="1100"/>
              <a:buNone/>
            </a:pPr>
            <a:endParaRPr sz="2000" b="0"/>
          </a:p>
          <a:p>
            <a:pPr marL="0" lvl="0" indent="0" algn="l" rtl="0">
              <a:lnSpc>
                <a:spcPct val="108750"/>
              </a:lnSpc>
              <a:spcBef>
                <a:spcPts val="0"/>
              </a:spcBef>
              <a:spcAft>
                <a:spcPts val="0"/>
              </a:spcAft>
              <a:buClr>
                <a:schemeClr val="dk1"/>
              </a:buClr>
              <a:buSzPts val="1600"/>
              <a:buNone/>
            </a:pPr>
            <a:endParaRPr sz="2400" b="0">
              <a:solidFill>
                <a:srgbClr val="FF0000"/>
              </a:solidFill>
            </a:endParaRPr>
          </a:p>
        </p:txBody>
      </p:sp>
      <p:pic>
        <p:nvPicPr>
          <p:cNvPr id="550" name="Google Shape;550;p74"/>
          <p:cNvPicPr preferRelativeResize="0"/>
          <p:nvPr/>
        </p:nvPicPr>
        <p:blipFill>
          <a:blip r:embed="rId3">
            <a:alphaModFix/>
          </a:blip>
          <a:stretch>
            <a:fillRect/>
          </a:stretch>
        </p:blipFill>
        <p:spPr>
          <a:xfrm>
            <a:off x="5501526" y="1425900"/>
            <a:ext cx="3020400" cy="19884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54"/>
        <p:cNvGrpSpPr/>
        <p:nvPr/>
      </p:nvGrpSpPr>
      <p:grpSpPr>
        <a:xfrm>
          <a:off x="0" y="0"/>
          <a:ext cx="0" cy="0"/>
          <a:chOff x="0" y="0"/>
          <a:chExt cx="0" cy="0"/>
        </a:xfrm>
      </p:grpSpPr>
      <p:sp>
        <p:nvSpPr>
          <p:cNvPr id="555" name="Google Shape;555;p75"/>
          <p:cNvSpPr txBox="1">
            <a:spLocks noGrp="1"/>
          </p:cNvSpPr>
          <p:nvPr>
            <p:ph type="title"/>
          </p:nvPr>
        </p:nvSpPr>
        <p:spPr>
          <a:xfrm>
            <a:off x="661472" y="489300"/>
            <a:ext cx="59460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Why not steel the sweets?</a:t>
            </a:r>
            <a:endParaRPr/>
          </a:p>
        </p:txBody>
      </p:sp>
      <p:sp>
        <p:nvSpPr>
          <p:cNvPr id="556" name="Google Shape;556;p75"/>
          <p:cNvSpPr txBox="1">
            <a:spLocks noGrp="1"/>
          </p:cNvSpPr>
          <p:nvPr>
            <p:ph type="body" idx="1"/>
          </p:nvPr>
        </p:nvSpPr>
        <p:spPr>
          <a:xfrm>
            <a:off x="561359" y="1381234"/>
            <a:ext cx="5439000" cy="1930500"/>
          </a:xfrm>
          <a:prstGeom prst="rect">
            <a:avLst/>
          </a:prstGeom>
          <a:noFill/>
          <a:ln>
            <a:noFill/>
          </a:ln>
        </p:spPr>
        <p:txBody>
          <a:bodyPr spcFirstLastPara="1" wrap="square" lIns="0" tIns="0" rIns="0" bIns="0" anchor="t" anchorCtr="0">
            <a:noAutofit/>
          </a:bodyPr>
          <a:lstStyle/>
          <a:p>
            <a:pPr marL="0" lvl="0" indent="0" algn="ctr" rtl="0">
              <a:lnSpc>
                <a:spcPct val="100000"/>
              </a:lnSpc>
              <a:spcBef>
                <a:spcPts val="0"/>
              </a:spcBef>
              <a:spcAft>
                <a:spcPts val="0"/>
              </a:spcAft>
              <a:buClr>
                <a:schemeClr val="dk1"/>
              </a:buClr>
              <a:buSzPts val="1100"/>
              <a:buNone/>
            </a:pPr>
            <a:endParaRPr sz="2000" b="0"/>
          </a:p>
          <a:p>
            <a:pPr marL="0" lvl="0" indent="0" algn="ctr" rtl="0">
              <a:lnSpc>
                <a:spcPct val="100000"/>
              </a:lnSpc>
              <a:spcBef>
                <a:spcPts val="0"/>
              </a:spcBef>
              <a:spcAft>
                <a:spcPts val="0"/>
              </a:spcAft>
              <a:buClr>
                <a:schemeClr val="dk1"/>
              </a:buClr>
              <a:buSzPts val="1100"/>
              <a:buNone/>
            </a:pPr>
            <a:endParaRPr sz="2000" b="0"/>
          </a:p>
        </p:txBody>
      </p:sp>
      <p:pic>
        <p:nvPicPr>
          <p:cNvPr id="557" name="Google Shape;557;p75" descr="S:\Education\Resources\2016 resources\Images\New illustrations\Individual\Hyebin\08.jpg"/>
          <p:cNvPicPr preferRelativeResize="0"/>
          <p:nvPr/>
        </p:nvPicPr>
        <p:blipFill rotWithShape="1">
          <a:blip r:embed="rId3">
            <a:alphaModFix/>
          </a:blip>
          <a:srcRect/>
          <a:stretch/>
        </p:blipFill>
        <p:spPr>
          <a:xfrm>
            <a:off x="1107700" y="1089169"/>
            <a:ext cx="551778" cy="937968"/>
          </a:xfrm>
          <a:prstGeom prst="rect">
            <a:avLst/>
          </a:prstGeom>
          <a:noFill/>
          <a:ln>
            <a:noFill/>
          </a:ln>
        </p:spPr>
      </p:pic>
      <p:pic>
        <p:nvPicPr>
          <p:cNvPr id="558" name="Google Shape;558;p75" descr="S:\Education\Resources\2016 resources\Images\New illustrations\Individual\Hyebin\09.jpg"/>
          <p:cNvPicPr preferRelativeResize="0"/>
          <p:nvPr/>
        </p:nvPicPr>
        <p:blipFill rotWithShape="1">
          <a:blip r:embed="rId4">
            <a:alphaModFix/>
          </a:blip>
          <a:srcRect/>
          <a:stretch/>
        </p:blipFill>
        <p:spPr>
          <a:xfrm>
            <a:off x="1186370" y="2154093"/>
            <a:ext cx="394434" cy="1157633"/>
          </a:xfrm>
          <a:prstGeom prst="rect">
            <a:avLst/>
          </a:prstGeom>
          <a:noFill/>
          <a:ln>
            <a:noFill/>
          </a:ln>
        </p:spPr>
      </p:pic>
      <p:pic>
        <p:nvPicPr>
          <p:cNvPr id="559" name="Google Shape;559;p75" descr="S:\Education\Resources\2016 resources\Images\New illustrations\Individual\Hyebin\10.jpg"/>
          <p:cNvPicPr preferRelativeResize="0"/>
          <p:nvPr/>
        </p:nvPicPr>
        <p:blipFill rotWithShape="1">
          <a:blip r:embed="rId5">
            <a:alphaModFix/>
          </a:blip>
          <a:srcRect/>
          <a:stretch/>
        </p:blipFill>
        <p:spPr>
          <a:xfrm>
            <a:off x="1155834" y="3435510"/>
            <a:ext cx="455506" cy="1194091"/>
          </a:xfrm>
          <a:prstGeom prst="rect">
            <a:avLst/>
          </a:prstGeom>
          <a:noFill/>
          <a:ln>
            <a:noFill/>
          </a:ln>
        </p:spPr>
      </p:pic>
      <p:pic>
        <p:nvPicPr>
          <p:cNvPr id="560" name="Google Shape;560;p75" descr="S:\Education\Resources\2016 resources\Images\New illustrations\Individual\Hyebin\11.jpg"/>
          <p:cNvPicPr preferRelativeResize="0"/>
          <p:nvPr/>
        </p:nvPicPr>
        <p:blipFill rotWithShape="1">
          <a:blip r:embed="rId6">
            <a:alphaModFix/>
          </a:blip>
          <a:srcRect/>
          <a:stretch/>
        </p:blipFill>
        <p:spPr>
          <a:xfrm>
            <a:off x="6354782" y="924075"/>
            <a:ext cx="415991" cy="1268142"/>
          </a:xfrm>
          <a:prstGeom prst="rect">
            <a:avLst/>
          </a:prstGeom>
          <a:noFill/>
          <a:ln>
            <a:noFill/>
          </a:ln>
        </p:spPr>
      </p:pic>
      <p:pic>
        <p:nvPicPr>
          <p:cNvPr id="561" name="Google Shape;561;p75" descr="S:\Education\Resources\2016 resources\Images\New illustrations\Individual\Hyebin\12.jpg"/>
          <p:cNvPicPr preferRelativeResize="0"/>
          <p:nvPr/>
        </p:nvPicPr>
        <p:blipFill rotWithShape="1">
          <a:blip r:embed="rId7">
            <a:alphaModFix/>
          </a:blip>
          <a:srcRect/>
          <a:stretch/>
        </p:blipFill>
        <p:spPr>
          <a:xfrm>
            <a:off x="6392946" y="2316237"/>
            <a:ext cx="377827" cy="1166655"/>
          </a:xfrm>
          <a:prstGeom prst="rect">
            <a:avLst/>
          </a:prstGeom>
          <a:noFill/>
          <a:ln>
            <a:noFill/>
          </a:ln>
        </p:spPr>
      </p:pic>
      <p:pic>
        <p:nvPicPr>
          <p:cNvPr id="562" name="Google Shape;562;p75" descr="S:\Education\Resources\2016 resources\Images\New illustrations\Individual\Hyebin\New\07.jpg"/>
          <p:cNvPicPr preferRelativeResize="0"/>
          <p:nvPr/>
        </p:nvPicPr>
        <p:blipFill rotWithShape="1">
          <a:blip r:embed="rId8">
            <a:alphaModFix/>
          </a:blip>
          <a:srcRect/>
          <a:stretch/>
        </p:blipFill>
        <p:spPr>
          <a:xfrm>
            <a:off x="6392946" y="3514518"/>
            <a:ext cx="453879" cy="1104757"/>
          </a:xfrm>
          <a:prstGeom prst="rect">
            <a:avLst/>
          </a:prstGeom>
          <a:noFill/>
          <a:ln>
            <a:noFill/>
          </a:ln>
        </p:spPr>
      </p:pic>
      <p:sp>
        <p:nvSpPr>
          <p:cNvPr id="563" name="Google Shape;563;p75"/>
          <p:cNvSpPr/>
          <p:nvPr/>
        </p:nvSpPr>
        <p:spPr>
          <a:xfrm>
            <a:off x="2079350" y="1160050"/>
            <a:ext cx="1818300" cy="796200"/>
          </a:xfrm>
          <a:prstGeom prst="wedgeRoundRectCallout">
            <a:avLst>
              <a:gd name="adj1" fmla="val -69777"/>
              <a:gd name="adj2" fmla="val -26064"/>
              <a:gd name="adj3" fmla="val 0"/>
            </a:avLst>
          </a:pr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a:solidFill>
                  <a:schemeClr val="lt1"/>
                </a:solidFill>
              </a:rPr>
              <a:t>I might get caught and get in trouble.</a:t>
            </a:r>
            <a:endParaRPr>
              <a:solidFill>
                <a:schemeClr val="lt1"/>
              </a:solidFill>
            </a:endParaRPr>
          </a:p>
        </p:txBody>
      </p:sp>
      <p:sp>
        <p:nvSpPr>
          <p:cNvPr id="564" name="Google Shape;564;p75"/>
          <p:cNvSpPr/>
          <p:nvPr/>
        </p:nvSpPr>
        <p:spPr>
          <a:xfrm>
            <a:off x="2115400" y="2375500"/>
            <a:ext cx="1818300" cy="796200"/>
          </a:xfrm>
          <a:prstGeom prst="wedgeRoundRectCallout">
            <a:avLst>
              <a:gd name="adj1" fmla="val -74989"/>
              <a:gd name="adj2" fmla="val -31214"/>
              <a:gd name="adj3" fmla="val 0"/>
            </a:avLst>
          </a:pr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a:solidFill>
                  <a:schemeClr val="lt1"/>
                </a:solidFill>
              </a:rPr>
              <a:t>It’s against the law.</a:t>
            </a:r>
            <a:endParaRPr>
              <a:solidFill>
                <a:schemeClr val="lt1"/>
              </a:solidFill>
            </a:endParaRPr>
          </a:p>
        </p:txBody>
      </p:sp>
      <p:sp>
        <p:nvSpPr>
          <p:cNvPr id="565" name="Google Shape;565;p75"/>
          <p:cNvSpPr/>
          <p:nvPr/>
        </p:nvSpPr>
        <p:spPr>
          <a:xfrm>
            <a:off x="2167150" y="3668800"/>
            <a:ext cx="1818300" cy="796200"/>
          </a:xfrm>
          <a:prstGeom prst="wedgeRoundRectCallout">
            <a:avLst>
              <a:gd name="adj1" fmla="val -77374"/>
              <a:gd name="adj2" fmla="val -32442"/>
              <a:gd name="adj3" fmla="val 0"/>
            </a:avLst>
          </a:pr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a:solidFill>
                  <a:schemeClr val="lt1"/>
                </a:solidFill>
              </a:rPr>
              <a:t>I would feel like a bad person.</a:t>
            </a:r>
            <a:endParaRPr>
              <a:solidFill>
                <a:schemeClr val="lt1"/>
              </a:solidFill>
            </a:endParaRPr>
          </a:p>
        </p:txBody>
      </p:sp>
      <p:sp>
        <p:nvSpPr>
          <p:cNvPr id="566" name="Google Shape;566;p75"/>
          <p:cNvSpPr/>
          <p:nvPr/>
        </p:nvSpPr>
        <p:spPr>
          <a:xfrm>
            <a:off x="4165125" y="1160050"/>
            <a:ext cx="1818300" cy="796200"/>
          </a:xfrm>
          <a:prstGeom prst="wedgeRoundRectCallout">
            <a:avLst>
              <a:gd name="adj1" fmla="val 71570"/>
              <a:gd name="adj2" fmla="val -31333"/>
              <a:gd name="adj3" fmla="val 0"/>
            </a:avLst>
          </a:pr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a:solidFill>
                  <a:schemeClr val="lt1"/>
                </a:solidFill>
              </a:rPr>
              <a:t>The shop keeper would be unhappy.</a:t>
            </a:r>
            <a:endParaRPr>
              <a:solidFill>
                <a:schemeClr val="lt1"/>
              </a:solidFill>
            </a:endParaRPr>
          </a:p>
        </p:txBody>
      </p:sp>
      <p:sp>
        <p:nvSpPr>
          <p:cNvPr id="567" name="Google Shape;567;p75"/>
          <p:cNvSpPr/>
          <p:nvPr/>
        </p:nvSpPr>
        <p:spPr>
          <a:xfrm>
            <a:off x="4165125" y="2375488"/>
            <a:ext cx="1818300" cy="796200"/>
          </a:xfrm>
          <a:prstGeom prst="wedgeRoundRectCallout">
            <a:avLst>
              <a:gd name="adj1" fmla="val 70647"/>
              <a:gd name="adj2" fmla="val -17513"/>
              <a:gd name="adj3" fmla="val 0"/>
            </a:avLst>
          </a:pr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a:solidFill>
                  <a:schemeClr val="lt1"/>
                </a:solidFill>
              </a:rPr>
              <a:t>I wouldn’t like it if someone stole from me.</a:t>
            </a:r>
            <a:endParaRPr>
              <a:solidFill>
                <a:schemeClr val="lt1"/>
              </a:solidFill>
            </a:endParaRPr>
          </a:p>
        </p:txBody>
      </p:sp>
      <p:sp>
        <p:nvSpPr>
          <p:cNvPr id="568" name="Google Shape;568;p75"/>
          <p:cNvSpPr/>
          <p:nvPr/>
        </p:nvSpPr>
        <p:spPr>
          <a:xfrm>
            <a:off x="4165125" y="3527050"/>
            <a:ext cx="1818300" cy="938100"/>
          </a:xfrm>
          <a:prstGeom prst="wedgeRoundRectCallout">
            <a:avLst>
              <a:gd name="adj1" fmla="val 71570"/>
              <a:gd name="adj2" fmla="val 1275"/>
              <a:gd name="adj3" fmla="val 0"/>
            </a:avLst>
          </a:pr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a:solidFill>
                  <a:schemeClr val="lt1"/>
                </a:solidFill>
              </a:rPr>
              <a:t>If everyone did it, then the sweet shop would close down.</a:t>
            </a:r>
            <a:endParaRPr>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sp>
        <p:nvSpPr>
          <p:cNvPr id="573" name="Google Shape;573;p76"/>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Questions</a:t>
            </a:r>
            <a:endParaRPr/>
          </a:p>
        </p:txBody>
      </p:sp>
      <p:sp>
        <p:nvSpPr>
          <p:cNvPr id="574" name="Google Shape;574;p76"/>
          <p:cNvSpPr txBox="1">
            <a:spLocks noGrp="1"/>
          </p:cNvSpPr>
          <p:nvPr>
            <p:ph type="body" idx="1"/>
          </p:nvPr>
        </p:nvSpPr>
        <p:spPr>
          <a:xfrm>
            <a:off x="663575" y="1425909"/>
            <a:ext cx="5688000" cy="2847600"/>
          </a:xfrm>
          <a:prstGeom prst="rect">
            <a:avLst/>
          </a:prstGeom>
        </p:spPr>
        <p:txBody>
          <a:bodyPr spcFirstLastPara="1" wrap="square" lIns="0" tIns="0" rIns="0" bIns="0" anchor="t" anchorCtr="0">
            <a:noAutofit/>
          </a:bodyPr>
          <a:lstStyle/>
          <a:p>
            <a:pPr marL="457200" lvl="0" indent="-355600" algn="l" rtl="0">
              <a:spcBef>
                <a:spcPts val="0"/>
              </a:spcBef>
              <a:spcAft>
                <a:spcPts val="0"/>
              </a:spcAft>
              <a:buClr>
                <a:srgbClr val="3C4043"/>
              </a:buClr>
              <a:buSzPts val="2000"/>
              <a:buAutoNum type="arabicParenR"/>
            </a:pPr>
            <a:r>
              <a:rPr lang="en-GB" sz="2000" b="0" dirty="0">
                <a:solidFill>
                  <a:srgbClr val="3C4043"/>
                </a:solidFill>
                <a:highlight>
                  <a:srgbClr val="FFFFFF"/>
                </a:highlight>
              </a:rPr>
              <a:t>Is being good so that you will be </a:t>
            </a:r>
            <a:r>
              <a:rPr lang="en-GB" sz="2000" dirty="0">
                <a:solidFill>
                  <a:srgbClr val="3C4043"/>
                </a:solidFill>
                <a:highlight>
                  <a:srgbClr val="FFFFFF"/>
                </a:highlight>
              </a:rPr>
              <a:t>rewarded</a:t>
            </a:r>
            <a:r>
              <a:rPr lang="en-GB" sz="2000" b="0" dirty="0">
                <a:solidFill>
                  <a:srgbClr val="3C4043"/>
                </a:solidFill>
                <a:highlight>
                  <a:srgbClr val="FFFFFF"/>
                </a:highlight>
              </a:rPr>
              <a:t> a selfish reason to be good?</a:t>
            </a:r>
          </a:p>
          <a:p>
            <a:pPr marL="457200" lvl="0" indent="-355600" algn="l" rtl="0">
              <a:spcBef>
                <a:spcPts val="0"/>
              </a:spcBef>
              <a:spcAft>
                <a:spcPts val="0"/>
              </a:spcAft>
              <a:buClr>
                <a:srgbClr val="3C4043"/>
              </a:buClr>
              <a:buSzPts val="2000"/>
              <a:buAutoNum type="arabicParenR"/>
            </a:pPr>
            <a:endParaRPr lang="en-GB" sz="2000" b="0" dirty="0">
              <a:solidFill>
                <a:srgbClr val="3C4043"/>
              </a:solidFill>
              <a:highlight>
                <a:srgbClr val="FFFFFF"/>
              </a:highlight>
            </a:endParaRPr>
          </a:p>
          <a:p>
            <a:pPr marL="457200" lvl="0" indent="-355600" algn="l" rtl="0">
              <a:spcBef>
                <a:spcPts val="0"/>
              </a:spcBef>
              <a:spcAft>
                <a:spcPts val="0"/>
              </a:spcAft>
              <a:buClr>
                <a:srgbClr val="3C4043"/>
              </a:buClr>
              <a:buSzPts val="2000"/>
              <a:buAutoNum type="arabicParenR"/>
            </a:pPr>
            <a:r>
              <a:rPr lang="en-GB" sz="2000" b="0" dirty="0">
                <a:solidFill>
                  <a:srgbClr val="3C4043"/>
                </a:solidFill>
                <a:highlight>
                  <a:srgbClr val="FFFFFF"/>
                </a:highlight>
              </a:rPr>
              <a:t>If you are following </a:t>
            </a:r>
            <a:r>
              <a:rPr lang="en-GB" sz="2000" dirty="0">
                <a:solidFill>
                  <a:srgbClr val="3C4043"/>
                </a:solidFill>
                <a:highlight>
                  <a:srgbClr val="FFFFFF"/>
                </a:highlight>
              </a:rPr>
              <a:t>rules</a:t>
            </a:r>
            <a:r>
              <a:rPr lang="en-GB" sz="2000" b="0" dirty="0">
                <a:solidFill>
                  <a:srgbClr val="3C4043"/>
                </a:solidFill>
                <a:highlight>
                  <a:srgbClr val="FFFFFF"/>
                </a:highlight>
              </a:rPr>
              <a:t>, are you being good or are you just doing as you are told?</a:t>
            </a:r>
            <a:endParaRPr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sp>
        <p:nvSpPr>
          <p:cNvPr id="579" name="Google Shape;579;p77"/>
          <p:cNvSpPr txBox="1">
            <a:spLocks noGrp="1"/>
          </p:cNvSpPr>
          <p:nvPr>
            <p:ph type="title"/>
          </p:nvPr>
        </p:nvSpPr>
        <p:spPr>
          <a:xfrm>
            <a:off x="661472" y="489300"/>
            <a:ext cx="59460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Why might a humanist believe we should we be good?</a:t>
            </a:r>
            <a:endParaRPr/>
          </a:p>
        </p:txBody>
      </p:sp>
      <p:sp>
        <p:nvSpPr>
          <p:cNvPr id="580" name="Google Shape;580;p77"/>
          <p:cNvSpPr txBox="1">
            <a:spLocks noGrp="1"/>
          </p:cNvSpPr>
          <p:nvPr>
            <p:ph type="body" idx="1"/>
          </p:nvPr>
        </p:nvSpPr>
        <p:spPr>
          <a:xfrm>
            <a:off x="663575" y="1689650"/>
            <a:ext cx="6591900" cy="25839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b="0"/>
              <a:t>Our actions have an </a:t>
            </a:r>
            <a:r>
              <a:rPr lang="en-GB"/>
              <a:t>impact</a:t>
            </a:r>
            <a:r>
              <a:rPr lang="en-GB" b="0"/>
              <a:t> on other people’s feelings and wellbeing.</a:t>
            </a:r>
            <a:endParaRPr b="0"/>
          </a:p>
          <a:p>
            <a:pPr marL="0" lvl="0" indent="0" algn="l" rtl="0">
              <a:lnSpc>
                <a:spcPct val="115000"/>
              </a:lnSpc>
              <a:spcBef>
                <a:spcPts val="0"/>
              </a:spcBef>
              <a:spcAft>
                <a:spcPts val="0"/>
              </a:spcAft>
              <a:buNone/>
            </a:pPr>
            <a:endParaRPr b="0"/>
          </a:p>
          <a:p>
            <a:pPr marL="0" lvl="0" indent="0" algn="l" rtl="0">
              <a:lnSpc>
                <a:spcPct val="115000"/>
              </a:lnSpc>
              <a:spcBef>
                <a:spcPts val="0"/>
              </a:spcBef>
              <a:spcAft>
                <a:spcPts val="0"/>
              </a:spcAft>
              <a:buNone/>
            </a:pPr>
            <a:r>
              <a:rPr lang="en-GB" b="0"/>
              <a:t>Shared feelings and needs</a:t>
            </a:r>
            <a:endParaRPr b="0"/>
          </a:p>
          <a:p>
            <a:pPr marL="457200" lvl="0" indent="-330200" algn="l" rtl="0">
              <a:lnSpc>
                <a:spcPct val="115000"/>
              </a:lnSpc>
              <a:spcBef>
                <a:spcPts val="0"/>
              </a:spcBef>
              <a:spcAft>
                <a:spcPts val="0"/>
              </a:spcAft>
              <a:buSzPts val="1600"/>
              <a:buChar char="●"/>
            </a:pPr>
            <a:r>
              <a:rPr lang="en-GB" b="0"/>
              <a:t>We all want to be </a:t>
            </a:r>
            <a:r>
              <a:rPr lang="en-GB"/>
              <a:t>happy</a:t>
            </a:r>
            <a:endParaRPr b="0"/>
          </a:p>
          <a:p>
            <a:pPr marL="457200" lvl="0" indent="-330200" algn="l" rtl="0">
              <a:lnSpc>
                <a:spcPct val="115000"/>
              </a:lnSpc>
              <a:spcBef>
                <a:spcPts val="0"/>
              </a:spcBef>
              <a:spcAft>
                <a:spcPts val="0"/>
              </a:spcAft>
              <a:buSzPts val="1600"/>
              <a:buChar char="●"/>
            </a:pPr>
            <a:r>
              <a:rPr lang="en-GB" b="0"/>
              <a:t>We all want to be treated with </a:t>
            </a:r>
            <a:r>
              <a:rPr lang="en-GB"/>
              <a:t>kindness</a:t>
            </a:r>
            <a:r>
              <a:rPr lang="en-GB" b="0"/>
              <a:t> and respect</a:t>
            </a:r>
            <a:endParaRPr b="0"/>
          </a:p>
          <a:p>
            <a:pPr marL="457200" lvl="0" indent="-330200" algn="l" rtl="0">
              <a:lnSpc>
                <a:spcPct val="115000"/>
              </a:lnSpc>
              <a:spcBef>
                <a:spcPts val="0"/>
              </a:spcBef>
              <a:spcAft>
                <a:spcPts val="0"/>
              </a:spcAft>
              <a:buSzPts val="1600"/>
              <a:buChar char="●"/>
            </a:pPr>
            <a:r>
              <a:rPr lang="en-GB" b="0"/>
              <a:t>None of us wants to suffer or be harmed</a:t>
            </a:r>
            <a:endParaRPr b="0"/>
          </a:p>
          <a:p>
            <a:pPr marL="0" lvl="0" indent="0" algn="l" rtl="0">
              <a:lnSpc>
                <a:spcPct val="115000"/>
              </a:lnSpc>
              <a:spcBef>
                <a:spcPts val="0"/>
              </a:spcBef>
              <a:spcAft>
                <a:spcPts val="0"/>
              </a:spcAft>
              <a:buNone/>
            </a:pPr>
            <a:endParaRPr b="0"/>
          </a:p>
          <a:p>
            <a:pPr marL="0" lvl="0" indent="0" algn="l" rtl="0">
              <a:lnSpc>
                <a:spcPct val="115000"/>
              </a:lnSpc>
              <a:spcBef>
                <a:spcPts val="0"/>
              </a:spcBef>
              <a:spcAft>
                <a:spcPts val="0"/>
              </a:spcAft>
              <a:buNone/>
            </a:pPr>
            <a:r>
              <a:rPr lang="en-GB" b="0"/>
              <a:t>Humanists believe we need to take care of each other, other animals, and the planet. Being good to each other </a:t>
            </a:r>
            <a:r>
              <a:rPr lang="en-GB"/>
              <a:t>makes the world a better place to live</a:t>
            </a:r>
            <a:r>
              <a:rPr lang="en-GB" b="0"/>
              <a:t>. </a:t>
            </a:r>
            <a:endParaRPr b="0"/>
          </a:p>
          <a:p>
            <a:pPr marL="0" lvl="0" indent="0" algn="l" rtl="0">
              <a:lnSpc>
                <a:spcPct val="115000"/>
              </a:lnSpc>
              <a:spcBef>
                <a:spcPts val="0"/>
              </a:spcBef>
              <a:spcAft>
                <a:spcPts val="0"/>
              </a:spcAft>
              <a:buNone/>
            </a:pPr>
            <a:endParaRPr sz="2400" b="0">
              <a:solidFill>
                <a:srgbClr val="FF0000"/>
              </a:solidFill>
            </a:endParaRPr>
          </a:p>
          <a:p>
            <a:pPr marL="0" lvl="0" indent="0" algn="l" rtl="0">
              <a:lnSpc>
                <a:spcPct val="108750"/>
              </a:lnSpc>
              <a:spcBef>
                <a:spcPts val="0"/>
              </a:spcBef>
              <a:spcAft>
                <a:spcPts val="0"/>
              </a:spcAft>
              <a:buClr>
                <a:schemeClr val="dk1"/>
              </a:buClr>
              <a:buSzPts val="1600"/>
              <a:buNone/>
            </a:pPr>
            <a:endParaRPr/>
          </a:p>
        </p:txBody>
      </p:sp>
      <p:pic>
        <p:nvPicPr>
          <p:cNvPr id="581" name="Google Shape;581;p77"/>
          <p:cNvPicPr preferRelativeResize="0"/>
          <p:nvPr/>
        </p:nvPicPr>
        <p:blipFill rotWithShape="1">
          <a:blip r:embed="rId3">
            <a:alphaModFix/>
          </a:blip>
          <a:srcRect l="19438" t="12837" r="14780" b="12912"/>
          <a:stretch/>
        </p:blipFill>
        <p:spPr>
          <a:xfrm>
            <a:off x="7112750" y="920044"/>
            <a:ext cx="1526000" cy="1515181"/>
          </a:xfrm>
          <a:prstGeom prst="rect">
            <a:avLst/>
          </a:prstGeom>
          <a:noFill/>
          <a:ln>
            <a:noFill/>
          </a:ln>
        </p:spPr>
      </p:pic>
      <p:pic>
        <p:nvPicPr>
          <p:cNvPr id="582" name="Google Shape;582;p77"/>
          <p:cNvPicPr preferRelativeResize="0"/>
          <p:nvPr/>
        </p:nvPicPr>
        <p:blipFill>
          <a:blip r:embed="rId4">
            <a:alphaModFix/>
          </a:blip>
          <a:stretch>
            <a:fillRect/>
          </a:stretch>
        </p:blipFill>
        <p:spPr>
          <a:xfrm>
            <a:off x="7112750" y="2571750"/>
            <a:ext cx="1526000" cy="15092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86"/>
        <p:cNvGrpSpPr/>
        <p:nvPr/>
      </p:nvGrpSpPr>
      <p:grpSpPr>
        <a:xfrm>
          <a:off x="0" y="0"/>
          <a:ext cx="0" cy="0"/>
          <a:chOff x="0" y="0"/>
          <a:chExt cx="0" cy="0"/>
        </a:xfrm>
      </p:grpSpPr>
      <p:sp>
        <p:nvSpPr>
          <p:cNvPr id="587" name="Google Shape;587;p78"/>
          <p:cNvSpPr txBox="1">
            <a:spLocks noGrp="1"/>
          </p:cNvSpPr>
          <p:nvPr>
            <p:ph type="title"/>
          </p:nvPr>
        </p:nvSpPr>
        <p:spPr>
          <a:xfrm>
            <a:off x="661475" y="489300"/>
            <a:ext cx="70497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How might a humanist decide what to do?</a:t>
            </a:r>
            <a:endParaRPr/>
          </a:p>
        </p:txBody>
      </p:sp>
      <p:sp>
        <p:nvSpPr>
          <p:cNvPr id="588" name="Google Shape;588;p78"/>
          <p:cNvSpPr txBox="1">
            <a:spLocks noGrp="1"/>
          </p:cNvSpPr>
          <p:nvPr>
            <p:ph type="body" idx="1"/>
          </p:nvPr>
        </p:nvSpPr>
        <p:spPr>
          <a:xfrm>
            <a:off x="663575" y="1615100"/>
            <a:ext cx="6591900" cy="2658300"/>
          </a:xfrm>
          <a:prstGeom prst="rect">
            <a:avLst/>
          </a:prstGeom>
          <a:noFill/>
          <a:ln>
            <a:noFill/>
          </a:ln>
        </p:spPr>
        <p:txBody>
          <a:bodyPr spcFirstLastPara="1" wrap="square" lIns="0" tIns="0" rIns="0" bIns="0" anchor="t" anchorCtr="0">
            <a:noAutofit/>
          </a:bodyPr>
          <a:lstStyle/>
          <a:p>
            <a:pPr marL="0" lvl="0" indent="0" algn="l" rtl="0">
              <a:lnSpc>
                <a:spcPct val="108750"/>
              </a:lnSpc>
              <a:spcBef>
                <a:spcPts val="0"/>
              </a:spcBef>
              <a:spcAft>
                <a:spcPts val="0"/>
              </a:spcAft>
              <a:buClr>
                <a:schemeClr val="dk1"/>
              </a:buClr>
              <a:buSzPts val="1600"/>
              <a:buNone/>
            </a:pPr>
            <a:r>
              <a:rPr lang="en-GB" sz="2000"/>
              <a:t>Responsibility</a:t>
            </a:r>
            <a:endParaRPr sz="2000"/>
          </a:p>
          <a:p>
            <a:pPr marL="0" lvl="0" indent="0" algn="l" rtl="0">
              <a:lnSpc>
                <a:spcPct val="108750"/>
              </a:lnSpc>
              <a:spcBef>
                <a:spcPts val="0"/>
              </a:spcBef>
              <a:spcAft>
                <a:spcPts val="0"/>
              </a:spcAft>
              <a:buClr>
                <a:schemeClr val="dk1"/>
              </a:buClr>
              <a:buSzPts val="1600"/>
              <a:buNone/>
            </a:pPr>
            <a:endParaRPr sz="2000" b="0"/>
          </a:p>
          <a:p>
            <a:pPr marL="0" lvl="0" indent="0" algn="l" rtl="0">
              <a:lnSpc>
                <a:spcPct val="108750"/>
              </a:lnSpc>
              <a:spcBef>
                <a:spcPts val="0"/>
              </a:spcBef>
              <a:spcAft>
                <a:spcPts val="0"/>
              </a:spcAft>
              <a:buClr>
                <a:schemeClr val="dk1"/>
              </a:buClr>
              <a:buSzPts val="1600"/>
              <a:buNone/>
            </a:pPr>
            <a:r>
              <a:rPr lang="en-GB" sz="2000"/>
              <a:t>Think for yourself</a:t>
            </a:r>
            <a:endParaRPr sz="2000"/>
          </a:p>
          <a:p>
            <a:pPr marL="457200" lvl="0" indent="-355600" algn="l" rtl="0">
              <a:lnSpc>
                <a:spcPct val="108750"/>
              </a:lnSpc>
              <a:spcBef>
                <a:spcPts val="0"/>
              </a:spcBef>
              <a:spcAft>
                <a:spcPts val="0"/>
              </a:spcAft>
              <a:buSzPts val="2000"/>
              <a:buChar char="●"/>
            </a:pPr>
            <a:r>
              <a:rPr lang="en-GB" sz="2000" b="0"/>
              <a:t>Empathy</a:t>
            </a:r>
            <a:endParaRPr sz="2000" b="0"/>
          </a:p>
          <a:p>
            <a:pPr marL="457200" lvl="0" indent="-355600" algn="l" rtl="0">
              <a:lnSpc>
                <a:spcPct val="108750"/>
              </a:lnSpc>
              <a:spcBef>
                <a:spcPts val="0"/>
              </a:spcBef>
              <a:spcAft>
                <a:spcPts val="0"/>
              </a:spcAft>
              <a:buSzPts val="2000"/>
              <a:buChar char="●"/>
            </a:pPr>
            <a:r>
              <a:rPr lang="en-GB" sz="2000" b="0"/>
              <a:t>Reason</a:t>
            </a:r>
            <a:endParaRPr sz="2000" b="0"/>
          </a:p>
          <a:p>
            <a:pPr marL="457200" lvl="0" indent="-355600" algn="l" rtl="0">
              <a:lnSpc>
                <a:spcPct val="108750"/>
              </a:lnSpc>
              <a:spcBef>
                <a:spcPts val="0"/>
              </a:spcBef>
              <a:spcAft>
                <a:spcPts val="0"/>
              </a:spcAft>
              <a:buSzPts val="2000"/>
              <a:buChar char="●"/>
            </a:pPr>
            <a:r>
              <a:rPr lang="en-GB" sz="2000" b="0"/>
              <a:t>Consequences</a:t>
            </a:r>
            <a:endParaRPr sz="2000" b="0"/>
          </a:p>
          <a:p>
            <a:pPr marL="457200" lvl="0" indent="-355600" algn="l" rtl="0">
              <a:lnSpc>
                <a:spcPct val="108750"/>
              </a:lnSpc>
              <a:spcBef>
                <a:spcPts val="0"/>
              </a:spcBef>
              <a:spcAft>
                <a:spcPts val="0"/>
              </a:spcAft>
              <a:buSzPts val="2000"/>
              <a:buChar char="●"/>
            </a:pPr>
            <a:r>
              <a:rPr lang="en-GB" sz="2000" b="0"/>
              <a:t>Golden rule</a:t>
            </a:r>
            <a:endParaRPr sz="2000" b="0"/>
          </a:p>
          <a:p>
            <a:pPr marL="0" lvl="0" indent="0" algn="l" rtl="0">
              <a:lnSpc>
                <a:spcPct val="108750"/>
              </a:lnSpc>
              <a:spcBef>
                <a:spcPts val="0"/>
              </a:spcBef>
              <a:spcAft>
                <a:spcPts val="0"/>
              </a:spcAft>
              <a:buNone/>
            </a:pPr>
            <a:endParaRPr b="0"/>
          </a:p>
        </p:txBody>
      </p:sp>
      <p:pic>
        <p:nvPicPr>
          <p:cNvPr id="589" name="Google Shape;589;p78"/>
          <p:cNvPicPr preferRelativeResize="0"/>
          <p:nvPr/>
        </p:nvPicPr>
        <p:blipFill>
          <a:blip r:embed="rId3">
            <a:alphaModFix/>
          </a:blip>
          <a:stretch>
            <a:fillRect/>
          </a:stretch>
        </p:blipFill>
        <p:spPr>
          <a:xfrm>
            <a:off x="5772050" y="1760001"/>
            <a:ext cx="2849200" cy="1774014"/>
          </a:xfrm>
          <a:prstGeom prst="rect">
            <a:avLst/>
          </a:prstGeom>
          <a:noFill/>
          <a:ln>
            <a:noFill/>
          </a:ln>
        </p:spPr>
      </p:pic>
      <p:pic>
        <p:nvPicPr>
          <p:cNvPr id="590" name="Google Shape;590;p78"/>
          <p:cNvPicPr preferRelativeResize="0"/>
          <p:nvPr/>
        </p:nvPicPr>
        <p:blipFill rotWithShape="1">
          <a:blip r:embed="rId4">
            <a:alphaModFix/>
          </a:blip>
          <a:srcRect l="8989" t="16603" r="8461" b="11921"/>
          <a:stretch/>
        </p:blipFill>
        <p:spPr>
          <a:xfrm>
            <a:off x="2797250" y="1615100"/>
            <a:ext cx="2759450" cy="206382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94"/>
        <p:cNvGrpSpPr/>
        <p:nvPr/>
      </p:nvGrpSpPr>
      <p:grpSpPr>
        <a:xfrm>
          <a:off x="0" y="0"/>
          <a:ext cx="0" cy="0"/>
          <a:chOff x="0" y="0"/>
          <a:chExt cx="0" cy="0"/>
        </a:xfrm>
      </p:grpSpPr>
      <p:sp>
        <p:nvSpPr>
          <p:cNvPr id="595" name="Google Shape;595;p79"/>
          <p:cNvSpPr txBox="1">
            <a:spLocks noGrp="1"/>
          </p:cNvSpPr>
          <p:nvPr>
            <p:ph type="title"/>
          </p:nvPr>
        </p:nvSpPr>
        <p:spPr>
          <a:xfrm>
            <a:off x="661475" y="489300"/>
            <a:ext cx="62958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Being good</a:t>
            </a:r>
            <a:endParaRPr/>
          </a:p>
        </p:txBody>
      </p:sp>
      <p:sp>
        <p:nvSpPr>
          <p:cNvPr id="596" name="Google Shape;596;p79"/>
          <p:cNvSpPr txBox="1">
            <a:spLocks noGrp="1"/>
          </p:cNvSpPr>
          <p:nvPr>
            <p:ph type="body" idx="1"/>
          </p:nvPr>
        </p:nvSpPr>
        <p:spPr>
          <a:xfrm>
            <a:off x="2294300" y="1267250"/>
            <a:ext cx="5301000" cy="30063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b="0"/>
              <a:t>'</a:t>
            </a:r>
            <a:r>
              <a:rPr lang="en-GB"/>
              <a:t>Imagining</a:t>
            </a:r>
            <a:r>
              <a:rPr lang="en-GB" b="0"/>
              <a:t> yourself on the receiving end of your own behaviour is a good way to decide whether you're doing what you think is right or wrong.'</a:t>
            </a:r>
            <a:endParaRPr b="0"/>
          </a:p>
          <a:p>
            <a:pPr marL="457200" lvl="0" indent="0" algn="r" rtl="0">
              <a:lnSpc>
                <a:spcPct val="115000"/>
              </a:lnSpc>
              <a:spcBef>
                <a:spcPts val="0"/>
              </a:spcBef>
              <a:spcAft>
                <a:spcPts val="0"/>
              </a:spcAft>
              <a:buNone/>
            </a:pPr>
            <a:r>
              <a:rPr lang="en-GB" b="0"/>
              <a:t>Natalie Haynes, author</a:t>
            </a:r>
            <a:endParaRPr b="0"/>
          </a:p>
          <a:p>
            <a:pPr marL="457200" lvl="0" indent="0" algn="r" rtl="0">
              <a:lnSpc>
                <a:spcPct val="115000"/>
              </a:lnSpc>
              <a:spcBef>
                <a:spcPts val="0"/>
              </a:spcBef>
              <a:spcAft>
                <a:spcPts val="0"/>
              </a:spcAft>
              <a:buNone/>
            </a:pPr>
            <a:endParaRPr b="0"/>
          </a:p>
          <a:p>
            <a:pPr marL="0" lvl="0" indent="0" algn="l" rtl="0">
              <a:lnSpc>
                <a:spcPct val="115000"/>
              </a:lnSpc>
              <a:spcBef>
                <a:spcPts val="0"/>
              </a:spcBef>
              <a:spcAft>
                <a:spcPts val="0"/>
              </a:spcAft>
              <a:buNone/>
            </a:pPr>
            <a:r>
              <a:rPr lang="en-GB" b="0"/>
              <a:t>‘If you want to be a good person, you will be because you </a:t>
            </a:r>
            <a:r>
              <a:rPr lang="en-GB"/>
              <a:t>decided</a:t>
            </a:r>
            <a:r>
              <a:rPr lang="en-GB" b="0"/>
              <a:t> to; not because someone else tells you to.’</a:t>
            </a:r>
            <a:endParaRPr b="0"/>
          </a:p>
          <a:p>
            <a:pPr marL="0" lvl="0" indent="0" algn="r" rtl="0">
              <a:lnSpc>
                <a:spcPct val="115000"/>
              </a:lnSpc>
              <a:spcBef>
                <a:spcPts val="0"/>
              </a:spcBef>
              <a:spcAft>
                <a:spcPts val="0"/>
              </a:spcAft>
              <a:buNone/>
            </a:pPr>
            <a:r>
              <a:rPr lang="en-GB" b="0"/>
              <a:t>Ana Raquel Aquino, Humanists Guatemala</a:t>
            </a:r>
            <a:endParaRPr b="0"/>
          </a:p>
          <a:p>
            <a:pPr marL="457200" lvl="0" indent="0" algn="r" rtl="0">
              <a:lnSpc>
                <a:spcPct val="115000"/>
              </a:lnSpc>
              <a:spcBef>
                <a:spcPts val="0"/>
              </a:spcBef>
              <a:spcAft>
                <a:spcPts val="0"/>
              </a:spcAft>
              <a:buNone/>
            </a:pPr>
            <a:endParaRPr b="0"/>
          </a:p>
          <a:p>
            <a:pPr marL="0" lvl="0" indent="0" algn="l" rtl="0">
              <a:lnSpc>
                <a:spcPct val="115000"/>
              </a:lnSpc>
              <a:spcBef>
                <a:spcPts val="0"/>
              </a:spcBef>
              <a:spcAft>
                <a:spcPts val="0"/>
              </a:spcAft>
              <a:buNone/>
            </a:pPr>
            <a:r>
              <a:rPr lang="en-GB" b="0"/>
              <a:t>‘There’s only one rule that I know of… you’ve got to be </a:t>
            </a:r>
            <a:r>
              <a:rPr lang="en-GB"/>
              <a:t>kind</a:t>
            </a:r>
            <a:r>
              <a:rPr lang="en-GB" b="0"/>
              <a:t>.’</a:t>
            </a:r>
            <a:endParaRPr b="0"/>
          </a:p>
          <a:p>
            <a:pPr marL="0" lvl="0" indent="0" algn="r" rtl="0">
              <a:lnSpc>
                <a:spcPct val="115000"/>
              </a:lnSpc>
              <a:spcBef>
                <a:spcPts val="0"/>
              </a:spcBef>
              <a:spcAft>
                <a:spcPts val="0"/>
              </a:spcAft>
              <a:buNone/>
            </a:pPr>
            <a:r>
              <a:rPr lang="en-GB" b="0"/>
              <a:t>Kurt Vonnegut, author</a:t>
            </a:r>
            <a:endParaRPr b="0"/>
          </a:p>
          <a:p>
            <a:pPr marL="0" lvl="0" indent="0" algn="r" rtl="0">
              <a:lnSpc>
                <a:spcPct val="115000"/>
              </a:lnSpc>
              <a:spcBef>
                <a:spcPts val="0"/>
              </a:spcBef>
              <a:spcAft>
                <a:spcPts val="0"/>
              </a:spcAft>
              <a:buNone/>
            </a:pPr>
            <a:endParaRPr sz="1100" b="0"/>
          </a:p>
        </p:txBody>
      </p:sp>
      <p:pic>
        <p:nvPicPr>
          <p:cNvPr id="597" name="Google Shape;597;p79"/>
          <p:cNvPicPr preferRelativeResize="0"/>
          <p:nvPr/>
        </p:nvPicPr>
        <p:blipFill rotWithShape="1">
          <a:blip r:embed="rId3">
            <a:alphaModFix/>
          </a:blip>
          <a:srcRect l="11722" t="2468" r="7658" b="27596"/>
          <a:stretch/>
        </p:blipFill>
        <p:spPr>
          <a:xfrm>
            <a:off x="1250675" y="1158900"/>
            <a:ext cx="778576" cy="1013299"/>
          </a:xfrm>
          <a:prstGeom prst="rect">
            <a:avLst/>
          </a:prstGeom>
          <a:noFill/>
          <a:ln>
            <a:noFill/>
          </a:ln>
        </p:spPr>
      </p:pic>
      <p:pic>
        <p:nvPicPr>
          <p:cNvPr id="598" name="Google Shape;598;p79"/>
          <p:cNvPicPr preferRelativeResize="0"/>
          <p:nvPr/>
        </p:nvPicPr>
        <p:blipFill>
          <a:blip r:embed="rId4">
            <a:alphaModFix/>
          </a:blip>
          <a:stretch>
            <a:fillRect/>
          </a:stretch>
        </p:blipFill>
        <p:spPr>
          <a:xfrm>
            <a:off x="1277950" y="2196650"/>
            <a:ext cx="778575" cy="1047537"/>
          </a:xfrm>
          <a:prstGeom prst="rect">
            <a:avLst/>
          </a:prstGeom>
          <a:noFill/>
          <a:ln>
            <a:noFill/>
          </a:ln>
        </p:spPr>
      </p:pic>
      <p:pic>
        <p:nvPicPr>
          <p:cNvPr id="599" name="Google Shape;599;p79"/>
          <p:cNvPicPr preferRelativeResize="0"/>
          <p:nvPr/>
        </p:nvPicPr>
        <p:blipFill>
          <a:blip r:embed="rId5">
            <a:alphaModFix/>
          </a:blip>
          <a:stretch>
            <a:fillRect/>
          </a:stretch>
        </p:blipFill>
        <p:spPr>
          <a:xfrm>
            <a:off x="1250684" y="3268651"/>
            <a:ext cx="833124" cy="123542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03"/>
        <p:cNvGrpSpPr/>
        <p:nvPr/>
      </p:nvGrpSpPr>
      <p:grpSpPr>
        <a:xfrm>
          <a:off x="0" y="0"/>
          <a:ext cx="0" cy="0"/>
          <a:chOff x="0" y="0"/>
          <a:chExt cx="0" cy="0"/>
        </a:xfrm>
      </p:grpSpPr>
      <p:sp>
        <p:nvSpPr>
          <p:cNvPr id="604" name="Google Shape;604;p80"/>
          <p:cNvSpPr txBox="1">
            <a:spLocks noGrp="1"/>
          </p:cNvSpPr>
          <p:nvPr>
            <p:ph type="title"/>
          </p:nvPr>
        </p:nvSpPr>
        <p:spPr>
          <a:xfrm>
            <a:off x="661475" y="489300"/>
            <a:ext cx="62958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Being good</a:t>
            </a:r>
            <a:endParaRPr/>
          </a:p>
        </p:txBody>
      </p:sp>
      <p:sp>
        <p:nvSpPr>
          <p:cNvPr id="605" name="Google Shape;605;p80"/>
          <p:cNvSpPr txBox="1">
            <a:spLocks noGrp="1"/>
          </p:cNvSpPr>
          <p:nvPr>
            <p:ph type="body" idx="1"/>
          </p:nvPr>
        </p:nvSpPr>
        <p:spPr>
          <a:xfrm>
            <a:off x="1979525" y="1242600"/>
            <a:ext cx="5805900" cy="26583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b="0"/>
              <a:t>‘The time to be happy is now… The way to be happy is to make others so.’</a:t>
            </a:r>
            <a:endParaRPr b="0"/>
          </a:p>
          <a:p>
            <a:pPr marL="0" lvl="0" indent="0" algn="r" rtl="0">
              <a:lnSpc>
                <a:spcPct val="115000"/>
              </a:lnSpc>
              <a:spcBef>
                <a:spcPts val="0"/>
              </a:spcBef>
              <a:spcAft>
                <a:spcPts val="0"/>
              </a:spcAft>
              <a:buNone/>
            </a:pPr>
            <a:r>
              <a:rPr lang="en-GB" b="0"/>
              <a:t>Robert Ingersoll, American humanist</a:t>
            </a:r>
            <a:endParaRPr b="0"/>
          </a:p>
          <a:p>
            <a:pPr marL="0" lvl="0" indent="0" algn="r" rtl="0">
              <a:lnSpc>
                <a:spcPct val="115000"/>
              </a:lnSpc>
              <a:spcBef>
                <a:spcPts val="0"/>
              </a:spcBef>
              <a:spcAft>
                <a:spcPts val="0"/>
              </a:spcAft>
              <a:buNone/>
            </a:pPr>
            <a:endParaRPr b="0"/>
          </a:p>
          <a:p>
            <a:pPr marL="0" lvl="0" indent="0" algn="l" rtl="0">
              <a:lnSpc>
                <a:spcPct val="115000"/>
              </a:lnSpc>
              <a:spcBef>
                <a:spcPts val="0"/>
              </a:spcBef>
              <a:spcAft>
                <a:spcPts val="0"/>
              </a:spcAft>
              <a:buNone/>
            </a:pPr>
            <a:r>
              <a:rPr lang="en-GB" b="0"/>
              <a:t>‘I have learned that there is no such thing as helping someone and not getting anything in return, because helping someone makes you feel good inside.’</a:t>
            </a:r>
            <a:endParaRPr b="0"/>
          </a:p>
          <a:p>
            <a:pPr marL="0" lvl="0" indent="0" algn="r" rtl="0">
              <a:lnSpc>
                <a:spcPct val="115000"/>
              </a:lnSpc>
              <a:spcBef>
                <a:spcPts val="0"/>
              </a:spcBef>
              <a:spcAft>
                <a:spcPts val="0"/>
              </a:spcAft>
              <a:buNone/>
            </a:pPr>
            <a:r>
              <a:rPr lang="en-GB" b="0"/>
              <a:t>Shappi Khorsandi, comedian</a:t>
            </a:r>
            <a:endParaRPr b="0"/>
          </a:p>
          <a:p>
            <a:pPr marL="0" lvl="0" indent="0" algn="l" rtl="0">
              <a:lnSpc>
                <a:spcPct val="115000"/>
              </a:lnSpc>
              <a:spcBef>
                <a:spcPts val="0"/>
              </a:spcBef>
              <a:spcAft>
                <a:spcPts val="0"/>
              </a:spcAft>
              <a:buNone/>
            </a:pPr>
            <a:endParaRPr b="0"/>
          </a:p>
          <a:p>
            <a:pPr marL="0" lvl="0" indent="0" algn="l" rtl="0">
              <a:lnSpc>
                <a:spcPct val="115000"/>
              </a:lnSpc>
              <a:spcBef>
                <a:spcPts val="0"/>
              </a:spcBef>
              <a:spcAft>
                <a:spcPts val="0"/>
              </a:spcAft>
              <a:buNone/>
            </a:pPr>
            <a:r>
              <a:rPr lang="en-GB" b="0"/>
              <a:t>‘Every good deed is like a pebble in a pond, sending ripples out in all directions… Kindness is catching.’</a:t>
            </a:r>
            <a:endParaRPr b="0"/>
          </a:p>
          <a:p>
            <a:pPr marL="0" lvl="0" indent="0" algn="r" rtl="0">
              <a:lnSpc>
                <a:spcPct val="115000"/>
              </a:lnSpc>
              <a:spcBef>
                <a:spcPts val="0"/>
              </a:spcBef>
              <a:spcAft>
                <a:spcPts val="0"/>
              </a:spcAft>
              <a:buNone/>
            </a:pPr>
            <a:r>
              <a:rPr lang="en-GB" b="0"/>
              <a:t>Rutger Bregman, historian</a:t>
            </a:r>
            <a:endParaRPr b="0"/>
          </a:p>
          <a:p>
            <a:pPr marL="0" lvl="0" indent="0" algn="l" rtl="0">
              <a:lnSpc>
                <a:spcPct val="115000"/>
              </a:lnSpc>
              <a:spcBef>
                <a:spcPts val="0"/>
              </a:spcBef>
              <a:spcAft>
                <a:spcPts val="0"/>
              </a:spcAft>
              <a:buNone/>
            </a:pPr>
            <a:endParaRPr b="0"/>
          </a:p>
        </p:txBody>
      </p:sp>
      <p:pic>
        <p:nvPicPr>
          <p:cNvPr id="606" name="Google Shape;606;p80"/>
          <p:cNvPicPr preferRelativeResize="0"/>
          <p:nvPr/>
        </p:nvPicPr>
        <p:blipFill rotWithShape="1">
          <a:blip r:embed="rId3">
            <a:alphaModFix/>
          </a:blip>
          <a:srcRect l="23779" t="3703" r="26975" b="46386"/>
          <a:stretch/>
        </p:blipFill>
        <p:spPr>
          <a:xfrm>
            <a:off x="853125" y="1242600"/>
            <a:ext cx="803376" cy="1077919"/>
          </a:xfrm>
          <a:prstGeom prst="rect">
            <a:avLst/>
          </a:prstGeom>
          <a:noFill/>
          <a:ln>
            <a:noFill/>
          </a:ln>
        </p:spPr>
      </p:pic>
      <p:pic>
        <p:nvPicPr>
          <p:cNvPr id="607" name="Google Shape;607;p80"/>
          <p:cNvPicPr preferRelativeResize="0"/>
          <p:nvPr/>
        </p:nvPicPr>
        <p:blipFill rotWithShape="1">
          <a:blip r:embed="rId4">
            <a:alphaModFix/>
          </a:blip>
          <a:srcRect l="17844" t="3614" r="16209" b="34702"/>
          <a:stretch/>
        </p:blipFill>
        <p:spPr>
          <a:xfrm>
            <a:off x="853125" y="2371025"/>
            <a:ext cx="803376" cy="1061184"/>
          </a:xfrm>
          <a:prstGeom prst="rect">
            <a:avLst/>
          </a:prstGeom>
          <a:noFill/>
          <a:ln>
            <a:noFill/>
          </a:ln>
        </p:spPr>
      </p:pic>
      <p:pic>
        <p:nvPicPr>
          <p:cNvPr id="608" name="Google Shape;608;p80"/>
          <p:cNvPicPr preferRelativeResize="0"/>
          <p:nvPr/>
        </p:nvPicPr>
        <p:blipFill rotWithShape="1">
          <a:blip r:embed="rId5">
            <a:alphaModFix/>
          </a:blip>
          <a:srcRect l="15873" t="5989" r="18206" b="33016"/>
          <a:stretch/>
        </p:blipFill>
        <p:spPr>
          <a:xfrm>
            <a:off x="853123" y="3482700"/>
            <a:ext cx="803374" cy="111873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12"/>
        <p:cNvGrpSpPr/>
        <p:nvPr/>
      </p:nvGrpSpPr>
      <p:grpSpPr>
        <a:xfrm>
          <a:off x="0" y="0"/>
          <a:ext cx="0" cy="0"/>
          <a:chOff x="0" y="0"/>
          <a:chExt cx="0" cy="0"/>
        </a:xfrm>
      </p:grpSpPr>
      <p:sp>
        <p:nvSpPr>
          <p:cNvPr id="613" name="Google Shape;613;p81"/>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Animal welfare</a:t>
            </a:r>
            <a:endParaRPr/>
          </a:p>
        </p:txBody>
      </p:sp>
      <p:sp>
        <p:nvSpPr>
          <p:cNvPr id="614" name="Google Shape;614;p81"/>
          <p:cNvSpPr txBox="1">
            <a:spLocks noGrp="1"/>
          </p:cNvSpPr>
          <p:nvPr>
            <p:ph type="body" idx="1"/>
          </p:nvPr>
        </p:nvSpPr>
        <p:spPr>
          <a:xfrm>
            <a:off x="663575" y="1425900"/>
            <a:ext cx="5167500" cy="2847600"/>
          </a:xfrm>
          <a:prstGeom prst="rect">
            <a:avLst/>
          </a:prstGeom>
        </p:spPr>
        <p:txBody>
          <a:bodyPr spcFirstLastPara="1" wrap="square" lIns="0" tIns="0" rIns="0" bIns="0" anchor="t" anchorCtr="0">
            <a:noAutofit/>
          </a:bodyPr>
          <a:lstStyle/>
          <a:p>
            <a:pPr marL="0" lvl="0" indent="0" algn="l" rtl="0">
              <a:lnSpc>
                <a:spcPct val="96666"/>
              </a:lnSpc>
              <a:spcBef>
                <a:spcPts val="0"/>
              </a:spcBef>
              <a:spcAft>
                <a:spcPts val="0"/>
              </a:spcAft>
              <a:buNone/>
            </a:pPr>
            <a:r>
              <a:rPr lang="en-GB" sz="1800" b="0"/>
              <a:t>‘The question is not can they reason, nor can they talk, but rather </a:t>
            </a:r>
            <a:r>
              <a:rPr lang="en-GB" sz="1800"/>
              <a:t>can they suffer</a:t>
            </a:r>
            <a:r>
              <a:rPr lang="en-GB" sz="1800" b="0"/>
              <a:t>?’</a:t>
            </a:r>
            <a:endParaRPr/>
          </a:p>
          <a:p>
            <a:pPr marL="0" lvl="0" indent="0" algn="l" rtl="0">
              <a:lnSpc>
                <a:spcPct val="96666"/>
              </a:lnSpc>
              <a:spcBef>
                <a:spcPts val="0"/>
              </a:spcBef>
              <a:spcAft>
                <a:spcPts val="0"/>
              </a:spcAft>
              <a:buNone/>
            </a:pPr>
            <a:endParaRPr/>
          </a:p>
          <a:p>
            <a:pPr marL="0" lvl="0" indent="0" algn="r" rtl="0">
              <a:lnSpc>
                <a:spcPct val="96666"/>
              </a:lnSpc>
              <a:spcBef>
                <a:spcPts val="0"/>
              </a:spcBef>
              <a:spcAft>
                <a:spcPts val="0"/>
              </a:spcAft>
              <a:buNone/>
            </a:pPr>
            <a:r>
              <a:rPr lang="en-GB" sz="1800"/>
              <a:t>Jeremy Bentham (1748-1832), philosopher</a:t>
            </a:r>
            <a:endParaRPr/>
          </a:p>
          <a:p>
            <a:pPr marL="0" lvl="0" indent="0" algn="l" rtl="0">
              <a:lnSpc>
                <a:spcPct val="96666"/>
              </a:lnSpc>
              <a:spcBef>
                <a:spcPts val="0"/>
              </a:spcBef>
              <a:spcAft>
                <a:spcPts val="0"/>
              </a:spcAft>
              <a:buNone/>
            </a:pPr>
            <a:endParaRPr/>
          </a:p>
        </p:txBody>
      </p:sp>
      <p:pic>
        <p:nvPicPr>
          <p:cNvPr id="615" name="Google Shape;615;p81"/>
          <p:cNvPicPr preferRelativeResize="0"/>
          <p:nvPr/>
        </p:nvPicPr>
        <p:blipFill rotWithShape="1">
          <a:blip r:embed="rId3">
            <a:alphaModFix/>
          </a:blip>
          <a:srcRect r="37550"/>
          <a:stretch/>
        </p:blipFill>
        <p:spPr>
          <a:xfrm>
            <a:off x="6287875" y="1425900"/>
            <a:ext cx="2483400" cy="2650424"/>
          </a:xfrm>
          <a:prstGeom prst="rect">
            <a:avLst/>
          </a:prstGeom>
          <a:noFill/>
          <a:ln>
            <a:noFill/>
          </a:ln>
        </p:spPr>
      </p:pic>
      <p:pic>
        <p:nvPicPr>
          <p:cNvPr id="616" name="Google Shape;616;p81"/>
          <p:cNvPicPr preferRelativeResize="0"/>
          <p:nvPr/>
        </p:nvPicPr>
        <p:blipFill>
          <a:blip r:embed="rId4">
            <a:alphaModFix/>
          </a:blip>
          <a:stretch>
            <a:fillRect/>
          </a:stretch>
        </p:blipFill>
        <p:spPr>
          <a:xfrm>
            <a:off x="1911430" y="2747501"/>
            <a:ext cx="2671775" cy="1780752"/>
          </a:xfrm>
          <a:prstGeom prst="rect">
            <a:avLst/>
          </a:prstGeom>
          <a:noFill/>
          <a:ln>
            <a:noFill/>
          </a:ln>
        </p:spPr>
      </p:pic>
      <p:sp>
        <p:nvSpPr>
          <p:cNvPr id="617" name="Google Shape;617;p81"/>
          <p:cNvSpPr txBox="1"/>
          <p:nvPr/>
        </p:nvSpPr>
        <p:spPr>
          <a:xfrm>
            <a:off x="6816575" y="977350"/>
            <a:ext cx="4770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21"/>
        <p:cNvGrpSpPr/>
        <p:nvPr/>
      </p:nvGrpSpPr>
      <p:grpSpPr>
        <a:xfrm>
          <a:off x="0" y="0"/>
          <a:ext cx="0" cy="0"/>
          <a:chOff x="0" y="0"/>
          <a:chExt cx="0" cy="0"/>
        </a:xfrm>
      </p:grpSpPr>
      <p:sp>
        <p:nvSpPr>
          <p:cNvPr id="622" name="Google Shape;622;p82"/>
          <p:cNvSpPr txBox="1">
            <a:spLocks noGrp="1"/>
          </p:cNvSpPr>
          <p:nvPr>
            <p:ph type="title"/>
          </p:nvPr>
        </p:nvSpPr>
        <p:spPr>
          <a:xfrm>
            <a:off x="661472" y="489300"/>
            <a:ext cx="59460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Being good</a:t>
            </a:r>
            <a:endParaRPr/>
          </a:p>
        </p:txBody>
      </p:sp>
      <p:sp>
        <p:nvSpPr>
          <p:cNvPr id="623" name="Google Shape;623;p82"/>
          <p:cNvSpPr txBox="1">
            <a:spLocks noGrp="1"/>
          </p:cNvSpPr>
          <p:nvPr>
            <p:ph type="body" idx="1"/>
          </p:nvPr>
        </p:nvSpPr>
        <p:spPr>
          <a:xfrm>
            <a:off x="663575" y="1425900"/>
            <a:ext cx="5531700" cy="28476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1100"/>
              <a:buNone/>
            </a:pPr>
            <a:r>
              <a:rPr lang="en-GB" sz="1800" b="0"/>
              <a:t>‘Often it’s easy to be good: to hold the door open for someone carrying heavy bags, to give honest directions to someone who’s lost, or to bake a cake for a friend who’s feeling down. Most of the time we have a pretty good idea of what is the right thing to do. And we just do it.’</a:t>
            </a:r>
            <a:endParaRPr sz="1800" b="0"/>
          </a:p>
          <a:p>
            <a:pPr marL="0" lvl="0" indent="0" algn="l" rtl="0">
              <a:lnSpc>
                <a:spcPct val="100000"/>
              </a:lnSpc>
              <a:spcBef>
                <a:spcPts val="0"/>
              </a:spcBef>
              <a:spcAft>
                <a:spcPts val="0"/>
              </a:spcAft>
              <a:buClr>
                <a:schemeClr val="dk1"/>
              </a:buClr>
              <a:buSzPts val="1100"/>
              <a:buFont typeface="Arial"/>
              <a:buNone/>
            </a:pPr>
            <a:endParaRPr sz="1800" b="0"/>
          </a:p>
          <a:p>
            <a:pPr marL="0" lvl="0" indent="0" algn="r" rtl="0">
              <a:lnSpc>
                <a:spcPct val="115000"/>
              </a:lnSpc>
              <a:spcBef>
                <a:spcPts val="0"/>
              </a:spcBef>
              <a:spcAft>
                <a:spcPts val="0"/>
              </a:spcAft>
              <a:buClr>
                <a:schemeClr val="dk1"/>
              </a:buClr>
              <a:buSzPts val="1100"/>
              <a:buNone/>
            </a:pPr>
            <a:r>
              <a:rPr lang="en-GB" sz="1800" b="0"/>
              <a:t>Sandi Toksvig, broadcaster and patron of Humanists UK</a:t>
            </a:r>
            <a:endParaRPr sz="1800" b="0"/>
          </a:p>
          <a:p>
            <a:pPr marL="457200" lvl="0" indent="0" algn="r" rtl="0">
              <a:lnSpc>
                <a:spcPct val="115000"/>
              </a:lnSpc>
              <a:spcBef>
                <a:spcPts val="0"/>
              </a:spcBef>
              <a:spcAft>
                <a:spcPts val="0"/>
              </a:spcAft>
              <a:buClr>
                <a:schemeClr val="dk1"/>
              </a:buClr>
              <a:buSzPts val="1100"/>
              <a:buFont typeface="Arial"/>
              <a:buNone/>
            </a:pPr>
            <a:endParaRPr sz="1100" b="0"/>
          </a:p>
        </p:txBody>
      </p:sp>
      <p:pic>
        <p:nvPicPr>
          <p:cNvPr id="624" name="Google Shape;624;p82"/>
          <p:cNvPicPr preferRelativeResize="0"/>
          <p:nvPr/>
        </p:nvPicPr>
        <p:blipFill rotWithShape="1">
          <a:blip r:embed="rId3">
            <a:alphaModFix/>
          </a:blip>
          <a:srcRect l="24352" t="3062" r="30035" b="7897"/>
          <a:stretch/>
        </p:blipFill>
        <p:spPr>
          <a:xfrm>
            <a:off x="6560824" y="1209263"/>
            <a:ext cx="2094500" cy="272497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28"/>
        <p:cNvGrpSpPr/>
        <p:nvPr/>
      </p:nvGrpSpPr>
      <p:grpSpPr>
        <a:xfrm>
          <a:off x="0" y="0"/>
          <a:ext cx="0" cy="0"/>
          <a:chOff x="0" y="0"/>
          <a:chExt cx="0" cy="0"/>
        </a:xfrm>
      </p:grpSpPr>
      <p:sp>
        <p:nvSpPr>
          <p:cNvPr id="629" name="Google Shape;629;p83"/>
          <p:cNvSpPr txBox="1">
            <a:spLocks noGrp="1"/>
          </p:cNvSpPr>
          <p:nvPr>
            <p:ph type="title"/>
          </p:nvPr>
        </p:nvSpPr>
        <p:spPr>
          <a:xfrm>
            <a:off x="661472" y="489300"/>
            <a:ext cx="59460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Moral dilemmas</a:t>
            </a:r>
            <a:endParaRPr/>
          </a:p>
        </p:txBody>
      </p:sp>
      <p:sp>
        <p:nvSpPr>
          <p:cNvPr id="630" name="Google Shape;630;p83"/>
          <p:cNvSpPr txBox="1">
            <a:spLocks noGrp="1"/>
          </p:cNvSpPr>
          <p:nvPr>
            <p:ph type="body" idx="1"/>
          </p:nvPr>
        </p:nvSpPr>
        <p:spPr>
          <a:xfrm>
            <a:off x="663575" y="1425900"/>
            <a:ext cx="4453800" cy="2847600"/>
          </a:xfrm>
          <a:prstGeom prst="rect">
            <a:avLst/>
          </a:prstGeom>
          <a:noFill/>
          <a:ln>
            <a:noFill/>
          </a:ln>
        </p:spPr>
        <p:txBody>
          <a:bodyPr spcFirstLastPara="1" wrap="square" lIns="0" tIns="0" rIns="0" bIns="0" anchor="t" anchorCtr="0">
            <a:noAutofit/>
          </a:bodyPr>
          <a:lstStyle/>
          <a:p>
            <a:pPr marL="457200" lvl="0" indent="0" algn="l" rtl="0">
              <a:lnSpc>
                <a:spcPct val="115000"/>
              </a:lnSpc>
              <a:spcBef>
                <a:spcPts val="0"/>
              </a:spcBef>
              <a:spcAft>
                <a:spcPts val="0"/>
              </a:spcAft>
              <a:buNone/>
            </a:pPr>
            <a:endParaRPr sz="2000" b="0"/>
          </a:p>
          <a:p>
            <a:pPr marL="457200" lvl="0" indent="-355600" algn="l" rtl="0">
              <a:lnSpc>
                <a:spcPct val="115000"/>
              </a:lnSpc>
              <a:spcBef>
                <a:spcPts val="0"/>
              </a:spcBef>
              <a:spcAft>
                <a:spcPts val="0"/>
              </a:spcAft>
              <a:buSzPts val="2000"/>
              <a:buAutoNum type="arabicParenR"/>
            </a:pPr>
            <a:r>
              <a:rPr lang="en-GB" sz="2000" b="0"/>
              <a:t>Who might you have </a:t>
            </a:r>
            <a:r>
              <a:rPr lang="en-GB" sz="2000"/>
              <a:t>empathy</a:t>
            </a:r>
            <a:r>
              <a:rPr lang="en-GB" sz="2000" b="0"/>
              <a:t> with?</a:t>
            </a:r>
            <a:endParaRPr sz="2000" b="0"/>
          </a:p>
          <a:p>
            <a:pPr marL="457200" lvl="0" indent="-355600" algn="l" rtl="0">
              <a:lnSpc>
                <a:spcPct val="115000"/>
              </a:lnSpc>
              <a:spcBef>
                <a:spcPts val="0"/>
              </a:spcBef>
              <a:spcAft>
                <a:spcPts val="0"/>
              </a:spcAft>
              <a:buSzPts val="2000"/>
              <a:buAutoNum type="arabicParenR"/>
            </a:pPr>
            <a:r>
              <a:rPr lang="en-GB" sz="2000" b="0"/>
              <a:t>How might you use the </a:t>
            </a:r>
            <a:r>
              <a:rPr lang="en-GB" sz="2000"/>
              <a:t>Golden Rule</a:t>
            </a:r>
            <a:r>
              <a:rPr lang="en-GB" sz="2000" b="0"/>
              <a:t>?</a:t>
            </a:r>
            <a:endParaRPr sz="2000" b="0"/>
          </a:p>
          <a:p>
            <a:pPr marL="457200" lvl="0" indent="-355600" algn="l" rtl="0">
              <a:lnSpc>
                <a:spcPct val="115000"/>
              </a:lnSpc>
              <a:spcBef>
                <a:spcPts val="0"/>
              </a:spcBef>
              <a:spcAft>
                <a:spcPts val="0"/>
              </a:spcAft>
              <a:buSzPts val="2000"/>
              <a:buAutoNum type="arabicParenR"/>
            </a:pPr>
            <a:r>
              <a:rPr lang="en-GB" sz="2000" b="0"/>
              <a:t>What would be the </a:t>
            </a:r>
            <a:r>
              <a:rPr lang="en-GB" sz="2000"/>
              <a:t>consequences</a:t>
            </a:r>
            <a:r>
              <a:rPr lang="en-GB" sz="2000" b="0"/>
              <a:t> of the different options?</a:t>
            </a:r>
            <a:endParaRPr sz="2000" b="0"/>
          </a:p>
          <a:p>
            <a:pPr marL="457200" lvl="0" indent="-355600" algn="l" rtl="0">
              <a:lnSpc>
                <a:spcPct val="115000"/>
              </a:lnSpc>
              <a:spcBef>
                <a:spcPts val="0"/>
              </a:spcBef>
              <a:spcAft>
                <a:spcPts val="0"/>
              </a:spcAft>
              <a:buSzPts val="2000"/>
              <a:buAutoNum type="arabicParenR"/>
            </a:pPr>
            <a:r>
              <a:rPr lang="en-GB" sz="2000" b="0"/>
              <a:t>What would the world be like if </a:t>
            </a:r>
            <a:r>
              <a:rPr lang="en-GB" sz="2000"/>
              <a:t>everyone</a:t>
            </a:r>
            <a:r>
              <a:rPr lang="en-GB" sz="2000" b="0"/>
              <a:t> acted the same way?</a:t>
            </a:r>
            <a:endParaRPr sz="3300" b="0">
              <a:solidFill>
                <a:srgbClr val="FF0000"/>
              </a:solidFill>
            </a:endParaRPr>
          </a:p>
          <a:p>
            <a:pPr marL="0" lvl="0" indent="0" algn="l" rtl="0">
              <a:lnSpc>
                <a:spcPct val="108750"/>
              </a:lnSpc>
              <a:spcBef>
                <a:spcPts val="0"/>
              </a:spcBef>
              <a:spcAft>
                <a:spcPts val="0"/>
              </a:spcAft>
              <a:buClr>
                <a:schemeClr val="dk1"/>
              </a:buClr>
              <a:buSzPts val="1600"/>
              <a:buNone/>
            </a:pPr>
            <a:endParaRPr/>
          </a:p>
        </p:txBody>
      </p:sp>
      <p:pic>
        <p:nvPicPr>
          <p:cNvPr id="631" name="Google Shape;631;p83"/>
          <p:cNvPicPr preferRelativeResize="0"/>
          <p:nvPr/>
        </p:nvPicPr>
        <p:blipFill>
          <a:blip r:embed="rId3">
            <a:alphaModFix/>
          </a:blip>
          <a:stretch>
            <a:fillRect/>
          </a:stretch>
        </p:blipFill>
        <p:spPr>
          <a:xfrm>
            <a:off x="5117376" y="1187974"/>
            <a:ext cx="3505549" cy="27675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35"/>
        <p:cNvGrpSpPr/>
        <p:nvPr/>
      </p:nvGrpSpPr>
      <p:grpSpPr>
        <a:xfrm>
          <a:off x="0" y="0"/>
          <a:ext cx="0" cy="0"/>
          <a:chOff x="0" y="0"/>
          <a:chExt cx="0" cy="0"/>
        </a:xfrm>
      </p:grpSpPr>
      <p:sp>
        <p:nvSpPr>
          <p:cNvPr id="636" name="Google Shape;636;p84"/>
          <p:cNvSpPr txBox="1">
            <a:spLocks noGrp="1"/>
          </p:cNvSpPr>
          <p:nvPr>
            <p:ph type="title"/>
          </p:nvPr>
        </p:nvSpPr>
        <p:spPr>
          <a:xfrm>
            <a:off x="661472" y="489300"/>
            <a:ext cx="59460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The Golden Rule</a:t>
            </a:r>
            <a:endParaRPr/>
          </a:p>
        </p:txBody>
      </p:sp>
      <p:sp>
        <p:nvSpPr>
          <p:cNvPr id="637" name="Google Shape;637;p84"/>
          <p:cNvSpPr txBox="1">
            <a:spLocks noGrp="1"/>
          </p:cNvSpPr>
          <p:nvPr>
            <p:ph type="body" idx="1"/>
          </p:nvPr>
        </p:nvSpPr>
        <p:spPr>
          <a:xfrm>
            <a:off x="663575" y="1425900"/>
            <a:ext cx="4653900" cy="2847600"/>
          </a:xfrm>
          <a:prstGeom prst="rect">
            <a:avLst/>
          </a:prstGeom>
          <a:noFill/>
          <a:ln>
            <a:noFill/>
          </a:ln>
        </p:spPr>
        <p:txBody>
          <a:bodyPr spcFirstLastPara="1" wrap="square" lIns="0" tIns="0" rIns="0" bIns="0" anchor="t" anchorCtr="0">
            <a:noAutofit/>
          </a:bodyPr>
          <a:lstStyle/>
          <a:p>
            <a:pPr marL="0" lvl="0" indent="0" algn="ctr" rtl="0">
              <a:lnSpc>
                <a:spcPct val="100000"/>
              </a:lnSpc>
              <a:spcBef>
                <a:spcPts val="0"/>
              </a:spcBef>
              <a:spcAft>
                <a:spcPts val="0"/>
              </a:spcAft>
              <a:buClr>
                <a:schemeClr val="dk1"/>
              </a:buClr>
              <a:buSzPts val="1100"/>
              <a:buFont typeface="Arial"/>
              <a:buNone/>
            </a:pPr>
            <a:r>
              <a:rPr lang="en-GB" sz="2000"/>
              <a:t>‘Treat other people as you'd want to be treated in their situation.’</a:t>
            </a:r>
            <a:endParaRPr sz="2000"/>
          </a:p>
          <a:p>
            <a:pPr marL="0" lvl="0" indent="0" algn="ctr" rtl="0">
              <a:lnSpc>
                <a:spcPct val="100000"/>
              </a:lnSpc>
              <a:spcBef>
                <a:spcPts val="0"/>
              </a:spcBef>
              <a:spcAft>
                <a:spcPts val="0"/>
              </a:spcAft>
              <a:buNone/>
            </a:pPr>
            <a:endParaRPr sz="2000"/>
          </a:p>
          <a:p>
            <a:pPr marL="0" lvl="0" indent="0" algn="ctr" rtl="0">
              <a:lnSpc>
                <a:spcPct val="100000"/>
              </a:lnSpc>
              <a:spcBef>
                <a:spcPts val="0"/>
              </a:spcBef>
              <a:spcAft>
                <a:spcPts val="0"/>
              </a:spcAft>
              <a:buNone/>
            </a:pPr>
            <a:endParaRPr sz="2000"/>
          </a:p>
          <a:p>
            <a:pPr marL="0" lvl="0" indent="0" algn="ctr" rtl="0">
              <a:lnSpc>
                <a:spcPct val="100000"/>
              </a:lnSpc>
              <a:spcBef>
                <a:spcPts val="0"/>
              </a:spcBef>
              <a:spcAft>
                <a:spcPts val="0"/>
              </a:spcAft>
              <a:buClr>
                <a:schemeClr val="dk1"/>
              </a:buClr>
              <a:buSzPts val="1100"/>
              <a:buFont typeface="Arial"/>
              <a:buNone/>
            </a:pPr>
            <a:endParaRPr sz="2000"/>
          </a:p>
          <a:p>
            <a:pPr marL="0" lvl="0" indent="0" algn="ctr" rtl="0">
              <a:lnSpc>
                <a:spcPct val="100000"/>
              </a:lnSpc>
              <a:spcBef>
                <a:spcPts val="0"/>
              </a:spcBef>
              <a:spcAft>
                <a:spcPts val="0"/>
              </a:spcAft>
              <a:buClr>
                <a:schemeClr val="dk1"/>
              </a:buClr>
              <a:buSzPts val="1100"/>
              <a:buFont typeface="Arial"/>
              <a:buNone/>
            </a:pPr>
            <a:r>
              <a:rPr lang="en-GB" sz="2000"/>
              <a:t>‘Do not treat others in a way you would not like to be treated yourself.’</a:t>
            </a:r>
            <a:endParaRPr sz="2800" b="0"/>
          </a:p>
          <a:p>
            <a:pPr marL="0" lvl="0" indent="0" algn="l" rtl="0">
              <a:lnSpc>
                <a:spcPct val="108750"/>
              </a:lnSpc>
              <a:spcBef>
                <a:spcPts val="0"/>
              </a:spcBef>
              <a:spcAft>
                <a:spcPts val="0"/>
              </a:spcAft>
              <a:buClr>
                <a:schemeClr val="dk1"/>
              </a:buClr>
              <a:buSzPts val="1600"/>
              <a:buNone/>
            </a:pPr>
            <a:endParaRPr/>
          </a:p>
        </p:txBody>
      </p:sp>
      <p:pic>
        <p:nvPicPr>
          <p:cNvPr id="638" name="Google Shape;638;p84"/>
          <p:cNvPicPr preferRelativeResize="0"/>
          <p:nvPr/>
        </p:nvPicPr>
        <p:blipFill rotWithShape="1">
          <a:blip r:embed="rId3">
            <a:alphaModFix/>
          </a:blip>
          <a:srcRect l="20483" t="11716" r="16508" b="7259"/>
          <a:stretch/>
        </p:blipFill>
        <p:spPr>
          <a:xfrm>
            <a:off x="6085459" y="535525"/>
            <a:ext cx="1335766" cy="2036225"/>
          </a:xfrm>
          <a:prstGeom prst="rect">
            <a:avLst/>
          </a:prstGeom>
          <a:noFill/>
          <a:ln>
            <a:noFill/>
          </a:ln>
        </p:spPr>
      </p:pic>
      <p:pic>
        <p:nvPicPr>
          <p:cNvPr id="639" name="Google Shape;639;p84"/>
          <p:cNvPicPr preferRelativeResize="0"/>
          <p:nvPr/>
        </p:nvPicPr>
        <p:blipFill rotWithShape="1">
          <a:blip r:embed="rId4">
            <a:alphaModFix/>
          </a:blip>
          <a:srcRect l="20381" t="12182" r="17706" b="12804"/>
          <a:stretch/>
        </p:blipFill>
        <p:spPr>
          <a:xfrm>
            <a:off x="6179723" y="2637550"/>
            <a:ext cx="1158653" cy="16971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43"/>
        <p:cNvGrpSpPr/>
        <p:nvPr/>
      </p:nvGrpSpPr>
      <p:grpSpPr>
        <a:xfrm>
          <a:off x="0" y="0"/>
          <a:ext cx="0" cy="0"/>
          <a:chOff x="0" y="0"/>
          <a:chExt cx="0" cy="0"/>
        </a:xfrm>
      </p:grpSpPr>
      <p:sp>
        <p:nvSpPr>
          <p:cNvPr id="644" name="Google Shape;644;p85"/>
          <p:cNvSpPr txBox="1">
            <a:spLocks noGrp="1"/>
          </p:cNvSpPr>
          <p:nvPr>
            <p:ph type="title"/>
          </p:nvPr>
        </p:nvSpPr>
        <p:spPr>
          <a:xfrm>
            <a:off x="661472" y="489300"/>
            <a:ext cx="59460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The Golden Rule around the world</a:t>
            </a:r>
            <a:endParaRPr/>
          </a:p>
        </p:txBody>
      </p:sp>
      <p:sp>
        <p:nvSpPr>
          <p:cNvPr id="645" name="Google Shape;645;p85"/>
          <p:cNvSpPr txBox="1">
            <a:spLocks noGrp="1"/>
          </p:cNvSpPr>
          <p:nvPr>
            <p:ph type="body" idx="1"/>
          </p:nvPr>
        </p:nvSpPr>
        <p:spPr>
          <a:xfrm>
            <a:off x="663575" y="1425900"/>
            <a:ext cx="4653900" cy="2847600"/>
          </a:xfrm>
          <a:prstGeom prst="rect">
            <a:avLst/>
          </a:prstGeom>
          <a:noFill/>
          <a:ln>
            <a:noFill/>
          </a:ln>
        </p:spPr>
        <p:txBody>
          <a:bodyPr spcFirstLastPara="1" wrap="square" lIns="0" tIns="0" rIns="0" bIns="0" anchor="t" anchorCtr="0">
            <a:noAutofit/>
          </a:bodyPr>
          <a:lstStyle/>
          <a:p>
            <a:pPr marL="0" lvl="0" indent="0" algn="ctr" rtl="0">
              <a:lnSpc>
                <a:spcPct val="100000"/>
              </a:lnSpc>
              <a:spcBef>
                <a:spcPts val="0"/>
              </a:spcBef>
              <a:spcAft>
                <a:spcPts val="0"/>
              </a:spcAft>
              <a:buNone/>
            </a:pPr>
            <a:endParaRPr sz="2800" b="0"/>
          </a:p>
          <a:p>
            <a:pPr marL="0" lvl="0" indent="0" algn="l" rtl="0">
              <a:lnSpc>
                <a:spcPct val="108750"/>
              </a:lnSpc>
              <a:spcBef>
                <a:spcPts val="0"/>
              </a:spcBef>
              <a:spcAft>
                <a:spcPts val="0"/>
              </a:spcAft>
              <a:buClr>
                <a:schemeClr val="dk1"/>
              </a:buClr>
              <a:buSzPts val="1600"/>
              <a:buNone/>
            </a:pPr>
            <a:endParaRPr/>
          </a:p>
        </p:txBody>
      </p:sp>
      <p:pic>
        <p:nvPicPr>
          <p:cNvPr id="646" name="Google Shape;646;p85" descr="Map, World, Earth, Continents, Blue"/>
          <p:cNvPicPr preferRelativeResize="0"/>
          <p:nvPr/>
        </p:nvPicPr>
        <p:blipFill>
          <a:blip r:embed="rId3">
            <a:alphaModFix/>
          </a:blip>
          <a:stretch>
            <a:fillRect/>
          </a:stretch>
        </p:blipFill>
        <p:spPr>
          <a:xfrm>
            <a:off x="1169792" y="1136800"/>
            <a:ext cx="6804408" cy="34258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50"/>
        <p:cNvGrpSpPr/>
        <p:nvPr/>
      </p:nvGrpSpPr>
      <p:grpSpPr>
        <a:xfrm>
          <a:off x="0" y="0"/>
          <a:ext cx="0" cy="0"/>
          <a:chOff x="0" y="0"/>
          <a:chExt cx="0" cy="0"/>
        </a:xfrm>
      </p:grpSpPr>
      <p:sp>
        <p:nvSpPr>
          <p:cNvPr id="651" name="Google Shape;651;p86"/>
          <p:cNvSpPr txBox="1">
            <a:spLocks noGrp="1"/>
          </p:cNvSpPr>
          <p:nvPr>
            <p:ph type="title"/>
          </p:nvPr>
        </p:nvSpPr>
        <p:spPr>
          <a:xfrm>
            <a:off x="661472" y="489300"/>
            <a:ext cx="59460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Applying the Golden Rule</a:t>
            </a:r>
            <a:endParaRPr/>
          </a:p>
        </p:txBody>
      </p:sp>
      <p:sp>
        <p:nvSpPr>
          <p:cNvPr id="652" name="Google Shape;652;p86"/>
          <p:cNvSpPr txBox="1">
            <a:spLocks noGrp="1"/>
          </p:cNvSpPr>
          <p:nvPr>
            <p:ph type="body" idx="1"/>
          </p:nvPr>
        </p:nvSpPr>
        <p:spPr>
          <a:xfrm>
            <a:off x="663575" y="1158900"/>
            <a:ext cx="3421500" cy="3323100"/>
          </a:xfrm>
          <a:prstGeom prst="rect">
            <a:avLst/>
          </a:prstGeom>
          <a:noFill/>
          <a:ln>
            <a:noFill/>
          </a:ln>
        </p:spPr>
        <p:txBody>
          <a:bodyPr spcFirstLastPara="1" wrap="square" lIns="0" tIns="0" rIns="0" bIns="0" anchor="t" anchorCtr="0">
            <a:noAutofit/>
          </a:bodyPr>
          <a:lstStyle/>
          <a:p>
            <a:pPr marL="0" lvl="0" indent="0" algn="ctr" rtl="0">
              <a:lnSpc>
                <a:spcPct val="100000"/>
              </a:lnSpc>
              <a:spcBef>
                <a:spcPts val="0"/>
              </a:spcBef>
              <a:spcAft>
                <a:spcPts val="0"/>
              </a:spcAft>
              <a:buNone/>
            </a:pPr>
            <a:r>
              <a:rPr lang="en-GB" sz="1200">
                <a:solidFill>
                  <a:srgbClr val="000000"/>
                </a:solidFill>
              </a:rPr>
              <a:t>‘Treat other people as you'd want to be treated in their situation.’</a:t>
            </a:r>
            <a:endParaRPr sz="1200">
              <a:solidFill>
                <a:srgbClr val="000000"/>
              </a:solidFill>
            </a:endParaRPr>
          </a:p>
          <a:p>
            <a:pPr marL="0" lvl="0" indent="0" algn="ctr" rtl="0">
              <a:lnSpc>
                <a:spcPct val="100000"/>
              </a:lnSpc>
              <a:spcBef>
                <a:spcPts val="0"/>
              </a:spcBef>
              <a:spcAft>
                <a:spcPts val="0"/>
              </a:spcAft>
              <a:buNone/>
            </a:pPr>
            <a:r>
              <a:rPr lang="en-GB" sz="1200">
                <a:solidFill>
                  <a:srgbClr val="000000"/>
                </a:solidFill>
              </a:rPr>
              <a:t>‘Do not treat others in a way you would not like to be treated yourself.’</a:t>
            </a:r>
            <a:endParaRPr sz="1200">
              <a:solidFill>
                <a:srgbClr val="000000"/>
              </a:solidFill>
            </a:endParaRPr>
          </a:p>
          <a:p>
            <a:pPr marL="0" lvl="0" indent="0" algn="l" rtl="0">
              <a:lnSpc>
                <a:spcPct val="100000"/>
              </a:lnSpc>
              <a:spcBef>
                <a:spcPts val="0"/>
              </a:spcBef>
              <a:spcAft>
                <a:spcPts val="0"/>
              </a:spcAft>
              <a:buNone/>
            </a:pPr>
            <a:endParaRPr sz="1200" b="0"/>
          </a:p>
          <a:p>
            <a:pPr marL="0" lvl="0" indent="0" algn="l" rtl="0">
              <a:lnSpc>
                <a:spcPct val="100000"/>
              </a:lnSpc>
              <a:spcBef>
                <a:spcPts val="0"/>
              </a:spcBef>
              <a:spcAft>
                <a:spcPts val="0"/>
              </a:spcAft>
              <a:buNone/>
            </a:pPr>
            <a:endParaRPr sz="1200" b="0"/>
          </a:p>
          <a:p>
            <a:pPr marL="0" lvl="0" indent="0" algn="l" rtl="0">
              <a:lnSpc>
                <a:spcPct val="100000"/>
              </a:lnSpc>
              <a:spcBef>
                <a:spcPts val="0"/>
              </a:spcBef>
              <a:spcAft>
                <a:spcPts val="0"/>
              </a:spcAft>
              <a:buNone/>
            </a:pPr>
            <a:r>
              <a:rPr lang="en-GB" sz="1200" b="0"/>
              <a:t>Take a look at the letter from a child asking for advice on how to use the Golden Rule.</a:t>
            </a:r>
            <a:endParaRPr sz="1200" b="0"/>
          </a:p>
          <a:p>
            <a:pPr marL="0" lvl="0" indent="0" algn="l" rtl="0">
              <a:lnSpc>
                <a:spcPct val="100000"/>
              </a:lnSpc>
              <a:spcBef>
                <a:spcPts val="0"/>
              </a:spcBef>
              <a:spcAft>
                <a:spcPts val="0"/>
              </a:spcAft>
              <a:buNone/>
            </a:pPr>
            <a:endParaRPr sz="1200" b="0"/>
          </a:p>
          <a:p>
            <a:pPr marL="0" lvl="0" indent="0" algn="l" rtl="0">
              <a:lnSpc>
                <a:spcPct val="100000"/>
              </a:lnSpc>
              <a:spcBef>
                <a:spcPts val="0"/>
              </a:spcBef>
              <a:spcAft>
                <a:spcPts val="0"/>
              </a:spcAft>
              <a:buNone/>
            </a:pPr>
            <a:r>
              <a:rPr lang="en-GB" sz="1200"/>
              <a:t>Questions</a:t>
            </a:r>
            <a:endParaRPr sz="1200"/>
          </a:p>
          <a:p>
            <a:pPr marL="457200" lvl="0" indent="-304800" algn="l" rtl="0">
              <a:lnSpc>
                <a:spcPct val="100000"/>
              </a:lnSpc>
              <a:spcBef>
                <a:spcPts val="0"/>
              </a:spcBef>
              <a:spcAft>
                <a:spcPts val="0"/>
              </a:spcAft>
              <a:buSzPts val="1200"/>
              <a:buFont typeface="Calibri"/>
              <a:buAutoNum type="arabicParenR"/>
            </a:pPr>
            <a:r>
              <a:rPr lang="en-GB" sz="1200" b="0"/>
              <a:t>Could you have done better than Sam?</a:t>
            </a:r>
            <a:endParaRPr sz="1200" b="0"/>
          </a:p>
          <a:p>
            <a:pPr marL="457200" lvl="0" indent="-304800" algn="l" rtl="0">
              <a:lnSpc>
                <a:spcPct val="100000"/>
              </a:lnSpc>
              <a:spcBef>
                <a:spcPts val="0"/>
              </a:spcBef>
              <a:spcAft>
                <a:spcPts val="0"/>
              </a:spcAft>
              <a:buSzPts val="1200"/>
              <a:buFont typeface="Calibri"/>
              <a:buAutoNum type="arabicParenR"/>
            </a:pPr>
            <a:r>
              <a:rPr lang="en-GB" sz="1200" b="0"/>
              <a:t>What would you have done differently?</a:t>
            </a:r>
            <a:endParaRPr sz="1200" b="0"/>
          </a:p>
          <a:p>
            <a:pPr marL="457200" lvl="0" indent="-304800" algn="l" rtl="0">
              <a:lnSpc>
                <a:spcPct val="100000"/>
              </a:lnSpc>
              <a:spcBef>
                <a:spcPts val="0"/>
              </a:spcBef>
              <a:spcAft>
                <a:spcPts val="0"/>
              </a:spcAft>
              <a:buSzPts val="1200"/>
              <a:buFont typeface="Calibri"/>
              <a:buAutoNum type="arabicParenR"/>
            </a:pPr>
            <a:r>
              <a:rPr lang="en-GB" sz="1200" b="0"/>
              <a:t>Did the Golden Rule not work, or was Sam not using it properly?</a:t>
            </a:r>
            <a:endParaRPr sz="1200" b="0"/>
          </a:p>
          <a:p>
            <a:pPr marL="0" lvl="0" indent="0" algn="l" rtl="0">
              <a:lnSpc>
                <a:spcPct val="100000"/>
              </a:lnSpc>
              <a:spcBef>
                <a:spcPts val="0"/>
              </a:spcBef>
              <a:spcAft>
                <a:spcPts val="0"/>
              </a:spcAft>
              <a:buNone/>
            </a:pPr>
            <a:endParaRPr sz="1200" b="0"/>
          </a:p>
          <a:p>
            <a:pPr marL="0" lvl="0" indent="0" algn="l" rtl="0">
              <a:lnSpc>
                <a:spcPct val="100000"/>
              </a:lnSpc>
              <a:spcBef>
                <a:spcPts val="0"/>
              </a:spcBef>
              <a:spcAft>
                <a:spcPts val="0"/>
              </a:spcAft>
              <a:buNone/>
            </a:pPr>
            <a:r>
              <a:rPr lang="en-GB" sz="1200"/>
              <a:t>Activity: </a:t>
            </a:r>
            <a:r>
              <a:rPr lang="en-GB" sz="1200" b="0"/>
              <a:t>Write a reply to Sam’s letter from a humanist explaining where she went wrong and how she might have used the Golden Rule differently.</a:t>
            </a:r>
            <a:endParaRPr sz="1200" b="0"/>
          </a:p>
          <a:p>
            <a:pPr marL="0" lvl="0" indent="0" algn="ctr" rtl="0">
              <a:lnSpc>
                <a:spcPct val="100000"/>
              </a:lnSpc>
              <a:spcBef>
                <a:spcPts val="0"/>
              </a:spcBef>
              <a:spcAft>
                <a:spcPts val="0"/>
              </a:spcAft>
              <a:buNone/>
            </a:pPr>
            <a:endParaRPr sz="2800" b="0"/>
          </a:p>
          <a:p>
            <a:pPr marL="0" lvl="0" indent="0" algn="l" rtl="0">
              <a:lnSpc>
                <a:spcPct val="108750"/>
              </a:lnSpc>
              <a:spcBef>
                <a:spcPts val="0"/>
              </a:spcBef>
              <a:spcAft>
                <a:spcPts val="0"/>
              </a:spcAft>
              <a:buClr>
                <a:schemeClr val="dk1"/>
              </a:buClr>
              <a:buSzPts val="1600"/>
              <a:buNone/>
            </a:pPr>
            <a:endParaRPr/>
          </a:p>
        </p:txBody>
      </p:sp>
      <p:sp>
        <p:nvSpPr>
          <p:cNvPr id="653" name="Google Shape;653;p86"/>
          <p:cNvSpPr txBox="1">
            <a:spLocks noGrp="1"/>
          </p:cNvSpPr>
          <p:nvPr>
            <p:ph type="body" idx="1"/>
          </p:nvPr>
        </p:nvSpPr>
        <p:spPr>
          <a:xfrm>
            <a:off x="5002925" y="322500"/>
            <a:ext cx="3666900" cy="4096800"/>
          </a:xfrm>
          <a:prstGeom prst="rect">
            <a:avLst/>
          </a:prstGeom>
          <a:solidFill>
            <a:srgbClr val="EFEFEF"/>
          </a:solid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1100"/>
              <a:buFont typeface="Arial"/>
              <a:buNone/>
            </a:pPr>
            <a:r>
              <a:rPr lang="en-GB" sz="1700" b="0">
                <a:latin typeface="Caveat"/>
                <a:ea typeface="Caveat"/>
                <a:cs typeface="Caveat"/>
                <a:sym typeface="Caveat"/>
              </a:rPr>
              <a:t>Last week I was on a trip with three of my friends. I was put in charge of buying lunch and went to the shop. I wanted to do the right thing so I followed the Golden Rule.</a:t>
            </a:r>
            <a:endParaRPr sz="1700" b="0">
              <a:latin typeface="Caveat"/>
              <a:ea typeface="Caveat"/>
              <a:cs typeface="Caveat"/>
              <a:sym typeface="Caveat"/>
            </a:endParaRPr>
          </a:p>
          <a:p>
            <a:pPr marL="0" lvl="0" indent="0" algn="l" rtl="0">
              <a:lnSpc>
                <a:spcPct val="100000"/>
              </a:lnSpc>
              <a:spcBef>
                <a:spcPts val="0"/>
              </a:spcBef>
              <a:spcAft>
                <a:spcPts val="0"/>
              </a:spcAft>
              <a:buClr>
                <a:schemeClr val="dk1"/>
              </a:buClr>
              <a:buSzPts val="1100"/>
              <a:buFont typeface="Arial"/>
              <a:buNone/>
            </a:pPr>
            <a:endParaRPr sz="1700" b="0">
              <a:latin typeface="Caveat"/>
              <a:ea typeface="Caveat"/>
              <a:cs typeface="Caveat"/>
              <a:sym typeface="Caveat"/>
            </a:endParaRPr>
          </a:p>
          <a:p>
            <a:pPr marL="0" lvl="0" indent="0" algn="l" rtl="0">
              <a:lnSpc>
                <a:spcPct val="100000"/>
              </a:lnSpc>
              <a:spcBef>
                <a:spcPts val="0"/>
              </a:spcBef>
              <a:spcAft>
                <a:spcPts val="0"/>
              </a:spcAft>
              <a:buClr>
                <a:schemeClr val="dk1"/>
              </a:buClr>
              <a:buSzPts val="1100"/>
              <a:buFont typeface="Arial"/>
              <a:buNone/>
            </a:pPr>
            <a:r>
              <a:rPr lang="en-GB" sz="1700" b="0">
                <a:latin typeface="Caveat"/>
                <a:ea typeface="Caveat"/>
                <a:cs typeface="Caveat"/>
                <a:sym typeface="Caveat"/>
              </a:rPr>
              <a:t>My favourite sandwich is tuna mayonnaise so I bought tuna mayonnaise for everyone. However, when I handed out the sandwiches, Caroline said she would have preferred cheese, Emma said she didn’t like tuna, and Jacob said he was allergic to mayonnaise!</a:t>
            </a:r>
            <a:endParaRPr sz="1700" b="0">
              <a:latin typeface="Caveat"/>
              <a:ea typeface="Caveat"/>
              <a:cs typeface="Caveat"/>
              <a:sym typeface="Caveat"/>
            </a:endParaRPr>
          </a:p>
          <a:p>
            <a:pPr marL="0" lvl="0" indent="0" algn="l" rtl="0">
              <a:lnSpc>
                <a:spcPct val="100000"/>
              </a:lnSpc>
              <a:spcBef>
                <a:spcPts val="0"/>
              </a:spcBef>
              <a:spcAft>
                <a:spcPts val="0"/>
              </a:spcAft>
              <a:buClr>
                <a:schemeClr val="dk1"/>
              </a:buClr>
              <a:buSzPts val="1100"/>
              <a:buFont typeface="Arial"/>
              <a:buNone/>
            </a:pPr>
            <a:endParaRPr sz="1700" b="0">
              <a:latin typeface="Caveat"/>
              <a:ea typeface="Caveat"/>
              <a:cs typeface="Caveat"/>
              <a:sym typeface="Caveat"/>
            </a:endParaRPr>
          </a:p>
          <a:p>
            <a:pPr marL="0" lvl="0" indent="0" algn="l" rtl="0">
              <a:lnSpc>
                <a:spcPct val="100000"/>
              </a:lnSpc>
              <a:spcBef>
                <a:spcPts val="0"/>
              </a:spcBef>
              <a:spcAft>
                <a:spcPts val="0"/>
              </a:spcAft>
              <a:buClr>
                <a:schemeClr val="dk1"/>
              </a:buClr>
              <a:buSzPts val="1100"/>
              <a:buFont typeface="Arial"/>
              <a:buNone/>
            </a:pPr>
            <a:r>
              <a:rPr lang="en-GB" sz="1700" b="0">
                <a:latin typeface="Caveat"/>
                <a:ea typeface="Caveat"/>
                <a:cs typeface="Caveat"/>
                <a:sym typeface="Caveat"/>
              </a:rPr>
              <a:t>Where did I go wrong?</a:t>
            </a:r>
            <a:endParaRPr sz="1700" b="0">
              <a:latin typeface="Caveat"/>
              <a:ea typeface="Caveat"/>
              <a:cs typeface="Caveat"/>
              <a:sym typeface="Caveat"/>
            </a:endParaRPr>
          </a:p>
          <a:p>
            <a:pPr marL="0" lvl="0" indent="0" algn="l" rtl="0">
              <a:lnSpc>
                <a:spcPct val="100000"/>
              </a:lnSpc>
              <a:spcBef>
                <a:spcPts val="0"/>
              </a:spcBef>
              <a:spcAft>
                <a:spcPts val="0"/>
              </a:spcAft>
              <a:buClr>
                <a:schemeClr val="dk1"/>
              </a:buClr>
              <a:buSzPts val="1100"/>
              <a:buFont typeface="Arial"/>
              <a:buNone/>
            </a:pPr>
            <a:endParaRPr sz="1700" b="0">
              <a:latin typeface="Caveat"/>
              <a:ea typeface="Caveat"/>
              <a:cs typeface="Caveat"/>
              <a:sym typeface="Caveat"/>
            </a:endParaRPr>
          </a:p>
          <a:p>
            <a:pPr marL="0" lvl="0" indent="0" algn="l" rtl="0">
              <a:lnSpc>
                <a:spcPct val="100000"/>
              </a:lnSpc>
              <a:spcBef>
                <a:spcPts val="0"/>
              </a:spcBef>
              <a:spcAft>
                <a:spcPts val="0"/>
              </a:spcAft>
              <a:buClr>
                <a:schemeClr val="dk1"/>
              </a:buClr>
              <a:buSzPts val="1100"/>
              <a:buFont typeface="Arial"/>
              <a:buNone/>
            </a:pPr>
            <a:r>
              <a:rPr lang="en-GB" sz="1700" b="0">
                <a:latin typeface="Caveat"/>
                <a:ea typeface="Caveat"/>
                <a:cs typeface="Caveat"/>
                <a:sym typeface="Caveat"/>
              </a:rPr>
              <a:t>Yours sincerely,</a:t>
            </a:r>
            <a:endParaRPr sz="1700" b="0">
              <a:latin typeface="Caveat"/>
              <a:ea typeface="Caveat"/>
              <a:cs typeface="Caveat"/>
              <a:sym typeface="Caveat"/>
            </a:endParaRPr>
          </a:p>
          <a:p>
            <a:pPr marL="0" lvl="0" indent="0" algn="l" rtl="0">
              <a:lnSpc>
                <a:spcPct val="100000"/>
              </a:lnSpc>
              <a:spcBef>
                <a:spcPts val="0"/>
              </a:spcBef>
              <a:spcAft>
                <a:spcPts val="0"/>
              </a:spcAft>
              <a:buClr>
                <a:schemeClr val="dk1"/>
              </a:buClr>
              <a:buSzPts val="1100"/>
              <a:buFont typeface="Arial"/>
              <a:buNone/>
            </a:pPr>
            <a:r>
              <a:rPr lang="en-GB" sz="1700" b="0">
                <a:latin typeface="Caveat"/>
                <a:ea typeface="Caveat"/>
                <a:cs typeface="Caveat"/>
                <a:sym typeface="Caveat"/>
              </a:rPr>
              <a:t>Sam</a:t>
            </a:r>
            <a:endParaRPr sz="17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57"/>
        <p:cNvGrpSpPr/>
        <p:nvPr/>
      </p:nvGrpSpPr>
      <p:grpSpPr>
        <a:xfrm>
          <a:off x="0" y="0"/>
          <a:ext cx="0" cy="0"/>
          <a:chOff x="0" y="0"/>
          <a:chExt cx="0" cy="0"/>
        </a:xfrm>
      </p:grpSpPr>
      <p:sp>
        <p:nvSpPr>
          <p:cNvPr id="658" name="Google Shape;658;p87"/>
          <p:cNvSpPr txBox="1">
            <a:spLocks noGrp="1"/>
          </p:cNvSpPr>
          <p:nvPr>
            <p:ph type="title"/>
          </p:nvPr>
        </p:nvSpPr>
        <p:spPr>
          <a:xfrm>
            <a:off x="661472" y="489300"/>
            <a:ext cx="59460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A humanist approach to being good</a:t>
            </a:r>
            <a:endParaRPr/>
          </a:p>
        </p:txBody>
      </p:sp>
      <p:sp>
        <p:nvSpPr>
          <p:cNvPr id="659" name="Google Shape;659;p87"/>
          <p:cNvSpPr txBox="1">
            <a:spLocks noGrp="1"/>
          </p:cNvSpPr>
          <p:nvPr>
            <p:ph type="body" idx="1"/>
          </p:nvPr>
        </p:nvSpPr>
        <p:spPr>
          <a:xfrm>
            <a:off x="663575" y="1425909"/>
            <a:ext cx="5688000" cy="2847600"/>
          </a:xfrm>
          <a:prstGeom prst="rect">
            <a:avLst/>
          </a:prstGeom>
          <a:noFill/>
          <a:ln>
            <a:noFill/>
          </a:ln>
        </p:spPr>
        <p:txBody>
          <a:bodyPr spcFirstLastPara="1" wrap="square" lIns="0" tIns="0" rIns="0" bIns="0" anchor="t" anchorCtr="0">
            <a:noAutofit/>
          </a:bodyPr>
          <a:lstStyle/>
          <a:p>
            <a:pPr marL="457200" lvl="0" indent="-355600" algn="l" rtl="0">
              <a:lnSpc>
                <a:spcPct val="115000"/>
              </a:lnSpc>
              <a:spcBef>
                <a:spcPts val="0"/>
              </a:spcBef>
              <a:spcAft>
                <a:spcPts val="0"/>
              </a:spcAft>
              <a:buSzPts val="2000"/>
              <a:buAutoNum type="arabicParenR"/>
            </a:pPr>
            <a:r>
              <a:rPr lang="en-GB" sz="2000" b="0" dirty="0"/>
              <a:t>The reason to be good is because our actions can have an </a:t>
            </a:r>
            <a:r>
              <a:rPr lang="en-GB" sz="2000" dirty="0"/>
              <a:t>impact</a:t>
            </a:r>
            <a:r>
              <a:rPr lang="en-GB" sz="2000" b="0" dirty="0"/>
              <a:t> on others</a:t>
            </a:r>
          </a:p>
          <a:p>
            <a:pPr marL="457200" lvl="0" indent="-355600" algn="l" rtl="0">
              <a:lnSpc>
                <a:spcPct val="115000"/>
              </a:lnSpc>
              <a:spcBef>
                <a:spcPts val="0"/>
              </a:spcBef>
              <a:spcAft>
                <a:spcPts val="0"/>
              </a:spcAft>
              <a:buSzPts val="2000"/>
              <a:buAutoNum type="arabicParenR"/>
            </a:pPr>
            <a:endParaRPr lang="en-GB" sz="2000" b="0" dirty="0"/>
          </a:p>
          <a:p>
            <a:pPr marL="457200" lvl="0" indent="-355600" algn="l" rtl="0">
              <a:lnSpc>
                <a:spcPct val="115000"/>
              </a:lnSpc>
              <a:spcBef>
                <a:spcPts val="0"/>
              </a:spcBef>
              <a:spcAft>
                <a:spcPts val="0"/>
              </a:spcAft>
              <a:buSzPts val="2000"/>
              <a:buAutoNum type="arabicParenR"/>
            </a:pPr>
            <a:r>
              <a:rPr lang="en-GB" sz="2000" b="0" dirty="0"/>
              <a:t>We should </a:t>
            </a:r>
            <a:r>
              <a:rPr lang="en-GB" sz="2000" dirty="0"/>
              <a:t>think for ourselves</a:t>
            </a:r>
            <a:r>
              <a:rPr lang="en-GB" sz="2000" b="0" dirty="0"/>
              <a:t> about what to do and consider the </a:t>
            </a:r>
            <a:r>
              <a:rPr lang="en-GB" sz="2000" dirty="0"/>
              <a:t>consequences</a:t>
            </a:r>
            <a:r>
              <a:rPr lang="en-GB" sz="2000" b="0" dirty="0"/>
              <a:t> of our actions</a:t>
            </a:r>
          </a:p>
          <a:p>
            <a:pPr marL="457200" lvl="0" indent="-355600" algn="l" rtl="0">
              <a:lnSpc>
                <a:spcPct val="115000"/>
              </a:lnSpc>
              <a:spcBef>
                <a:spcPts val="0"/>
              </a:spcBef>
              <a:spcAft>
                <a:spcPts val="0"/>
              </a:spcAft>
              <a:buSzPts val="2000"/>
              <a:buAutoNum type="arabicParenR"/>
            </a:pPr>
            <a:endParaRPr lang="en-GB" sz="2000" b="0" dirty="0"/>
          </a:p>
          <a:p>
            <a:pPr marL="457200" lvl="0" indent="-355600" algn="l" rtl="0">
              <a:lnSpc>
                <a:spcPct val="115000"/>
              </a:lnSpc>
              <a:spcBef>
                <a:spcPts val="0"/>
              </a:spcBef>
              <a:spcAft>
                <a:spcPts val="0"/>
              </a:spcAft>
              <a:buSzPts val="2000"/>
              <a:buAutoNum type="arabicParenR"/>
            </a:pPr>
            <a:r>
              <a:rPr lang="en-GB" sz="2000" dirty="0"/>
              <a:t>Empathy</a:t>
            </a:r>
            <a:r>
              <a:rPr lang="en-GB" sz="2000" b="0" dirty="0"/>
              <a:t> and the </a:t>
            </a:r>
            <a:r>
              <a:rPr lang="en-GB" sz="2000" dirty="0"/>
              <a:t>Golden Rule</a:t>
            </a:r>
            <a:r>
              <a:rPr lang="en-GB" sz="2000" b="0" dirty="0"/>
              <a:t> can help us to decide how we should act </a:t>
            </a:r>
            <a:endParaRPr sz="2000" b="0" dirty="0"/>
          </a:p>
          <a:p>
            <a:pPr marL="0" lvl="0" indent="0" algn="l" rtl="0">
              <a:lnSpc>
                <a:spcPct val="108750"/>
              </a:lnSpc>
              <a:spcBef>
                <a:spcPts val="0"/>
              </a:spcBef>
              <a:spcAft>
                <a:spcPts val="0"/>
              </a:spcAft>
              <a:buClr>
                <a:schemeClr val="dk1"/>
              </a:buClr>
              <a:buSzPts val="1600"/>
              <a:buNone/>
            </a:pPr>
            <a:endParaRPr sz="2000" dirty="0"/>
          </a:p>
        </p:txBody>
      </p:sp>
      <p:pic>
        <p:nvPicPr>
          <p:cNvPr id="660" name="Google Shape;660;p87"/>
          <p:cNvPicPr preferRelativeResize="0"/>
          <p:nvPr/>
        </p:nvPicPr>
        <p:blipFill>
          <a:blip r:embed="rId3">
            <a:alphaModFix/>
          </a:blip>
          <a:stretch>
            <a:fillRect/>
          </a:stretch>
        </p:blipFill>
        <p:spPr>
          <a:xfrm>
            <a:off x="6500650" y="1425900"/>
            <a:ext cx="2168375" cy="2102664"/>
          </a:xfrm>
          <a:prstGeom prst="rect">
            <a:avLst/>
          </a:prstGeom>
          <a:noFill/>
          <a:ln>
            <a:noFill/>
          </a:ln>
        </p:spPr>
      </p:pic>
    </p:spTree>
  </p:cSld>
  <p:clrMapOvr>
    <a:masterClrMapping/>
  </p:clrMapOvr>
</p:sld>
</file>

<file path=ppt/theme/theme1.xml><?xml version="1.0" encoding="utf-8"?>
<a:theme xmlns:a="http://schemas.openxmlformats.org/drawingml/2006/main" name="Default Theme">
  <a:themeElements>
    <a:clrScheme name="Humanists_UK_v1">
      <a:dk1>
        <a:srgbClr val="000000"/>
      </a:dk1>
      <a:lt1>
        <a:srgbClr val="FFFFFF"/>
      </a:lt1>
      <a:dk2>
        <a:srgbClr val="00C7B1"/>
      </a:dk2>
      <a:lt2>
        <a:srgbClr val="4C4184"/>
      </a:lt2>
      <a:accent1>
        <a:srgbClr val="702F8A"/>
      </a:accent1>
      <a:accent2>
        <a:srgbClr val="FFC72C"/>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Theme">
  <a:themeElements>
    <a:clrScheme name="Humanists_UK_v1">
      <a:dk1>
        <a:srgbClr val="000000"/>
      </a:dk1>
      <a:lt1>
        <a:srgbClr val="FFFFFF"/>
      </a:lt1>
      <a:dk2>
        <a:srgbClr val="00C7B1"/>
      </a:dk2>
      <a:lt2>
        <a:srgbClr val="4C4184"/>
      </a:lt2>
      <a:accent1>
        <a:srgbClr val="702F8A"/>
      </a:accent1>
      <a:accent2>
        <a:srgbClr val="FFC72C"/>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1072</Words>
  <Application>Microsoft Office PowerPoint</Application>
  <PresentationFormat>On-screen Show (16:9)</PresentationFormat>
  <Paragraphs>119</Paragraphs>
  <Slides>19</Slides>
  <Notes>19</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19</vt:i4>
      </vt:variant>
    </vt:vector>
  </HeadingPairs>
  <TitlesOfParts>
    <vt:vector size="24" baseType="lpstr">
      <vt:lpstr>Arial</vt:lpstr>
      <vt:lpstr>Calibri</vt:lpstr>
      <vt:lpstr>Caveat</vt:lpstr>
      <vt:lpstr>Default Theme</vt:lpstr>
      <vt:lpstr>Default Theme</vt:lpstr>
      <vt:lpstr>Humanist ethics</vt:lpstr>
      <vt:lpstr>A humanist approach to life: a summary</vt:lpstr>
      <vt:lpstr>A humanist approach to being good</vt:lpstr>
      <vt:lpstr>Being good</vt:lpstr>
      <vt:lpstr>The sweet shop</vt:lpstr>
      <vt:lpstr>The sweet shop (part 2)</vt:lpstr>
      <vt:lpstr>Why not steel the sweets?</vt:lpstr>
      <vt:lpstr>Questions</vt:lpstr>
      <vt:lpstr>Why might a humanist believe we should we be good?</vt:lpstr>
      <vt:lpstr>How might a humanist decide what to do?</vt:lpstr>
      <vt:lpstr>Being good</vt:lpstr>
      <vt:lpstr>Being good</vt:lpstr>
      <vt:lpstr>Animal welfare</vt:lpstr>
      <vt:lpstr>Being good</vt:lpstr>
      <vt:lpstr>Moral dilemmas</vt:lpstr>
      <vt:lpstr>The Golden Rule</vt:lpstr>
      <vt:lpstr>The Golden Rule around the world</vt:lpstr>
      <vt:lpstr>Applying the Golden Rule</vt:lpstr>
      <vt:lpstr>A humanist approach to being good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Humanist ethics</dc:title>
  <dc:creator>Luke Donnellan</dc:creator>
  <cp:lastModifiedBy>Luke Donnellan</cp:lastModifiedBy>
  <cp:revision>3</cp:revision>
  <dcterms:modified xsi:type="dcterms:W3CDTF">2021-11-03T17:27:26Z</dcterms:modified>
</cp:coreProperties>
</file>