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22.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2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22.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3.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Lst>
  <p:sldSz cy="5143500" cx="9144000"/>
  <p:notesSz cx="6797675" cy="99266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orient="horz" pos="2984">
          <p15:clr>
            <a:srgbClr val="A4A3A4"/>
          </p15:clr>
        </p15:guide>
        <p15:guide id="3" orient="horz" pos="883">
          <p15:clr>
            <a:srgbClr val="A4A3A4"/>
          </p15:clr>
        </p15:guide>
        <p15:guide id="4" pos="2768">
          <p15:clr>
            <a:srgbClr val="A4A3A4"/>
          </p15:clr>
        </p15:guide>
        <p15:guide id="5" pos="418">
          <p15:clr>
            <a:srgbClr val="A4A3A4"/>
          </p15:clr>
        </p15:guide>
        <p15:guide id="6" pos="5342">
          <p15:clr>
            <a:srgbClr val="A4A3A4"/>
          </p15:clr>
        </p15:guide>
        <p15:guide id="7" pos="4003">
          <p15:clr>
            <a:srgbClr val="A4A3A4"/>
          </p15:clr>
        </p15:guide>
        <p15:guide id="8" pos="2996">
          <p15:clr>
            <a:srgbClr val="A4A3A4"/>
          </p15:clr>
        </p15:guide>
      </p15:sldGuideLst>
    </p:ext>
    <p:ext uri="{2D200454-40CA-4A62-9FC3-DE9A4176ACB9}">
      <p15:notesGuideLst>
        <p15:guide id="1" orient="horz" pos="3127">
          <p15:clr>
            <a:srgbClr val="A4A3A4"/>
          </p15:clr>
        </p15:guide>
        <p15:guide id="2" pos="2141">
          <p15:clr>
            <a:srgbClr val="A4A3A4"/>
          </p15:clr>
        </p15:guide>
      </p15:notesGuideLst>
    </p:ext>
    <p:ext uri="http://customooxmlschemas.google.com/">
      <go:slidesCustomData xmlns:go="http://customooxmlschemas.google.com/" r:id="rId30" roundtripDataSignature="AMtx7mg3wiTVdEE2/xKioUzzF+QZolIsj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984" orient="horz"/>
        <p:guide pos="883" orient="horz"/>
        <p:guide pos="2768"/>
        <p:guide pos="418"/>
        <p:guide pos="5342"/>
        <p:guide pos="4003"/>
        <p:guide pos="2996"/>
      </p:guideLst>
    </p:cSldViewPr>
  </p:slideViewPr>
  <p:notesViewPr>
    <p:cSldViewPr snapToGrid="0">
      <p:cViewPr varScale="1">
        <p:scale>
          <a:sx n="100" d="100"/>
          <a:sy n="100" d="100"/>
        </p:scale>
        <p:origin x="0" y="0"/>
      </p:cViewPr>
      <p:guideLst>
        <p:guide pos="3127" orient="horz"/>
        <p:guide pos="2141"/>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slide" Target="slides/slide24.xml"/><Relationship Id="rId7" Type="http://schemas.openxmlformats.org/officeDocument/2006/relationships/slide" Target="slides/slide2.xml"/><Relationship Id="rId8" Type="http://schemas.openxmlformats.org/officeDocument/2006/relationships/slide" Target="slides/slide3.xml"/><Relationship Id="rId30" Type="http://customschemas.google.com/relationships/presentationmetadata" Target="meta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9750" y="4715125"/>
            <a:ext cx="5438125" cy="4466975"/>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4" name="Google Shape;194;p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p2: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2" name="Google Shape;202;p2: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1037c5bf414_0_0: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g1037c5bf414_0_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g1037c5bf414_0_408:notes"/>
          <p:cNvSpPr txBox="1"/>
          <p:nvPr>
            <p:ph idx="1" type="body"/>
          </p:nvPr>
        </p:nvSpPr>
        <p:spPr>
          <a:xfrm>
            <a:off x="679768" y="4715147"/>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g1037c5bf414_0_408:notes"/>
          <p:cNvSpPr/>
          <p:nvPr>
            <p:ph idx="2" type="sldImg"/>
          </p:nvPr>
        </p:nvSpPr>
        <p:spPr>
          <a:xfrm>
            <a:off x="1133169" y="744497"/>
            <a:ext cx="4532100" cy="3722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 name="Shape 231"/>
        <p:cNvGrpSpPr/>
        <p:nvPr/>
      </p:nvGrpSpPr>
      <p:grpSpPr>
        <a:xfrm>
          <a:off x="0" y="0"/>
          <a:ext cx="0" cy="0"/>
          <a:chOff x="0" y="0"/>
          <a:chExt cx="0" cy="0"/>
        </a:xfrm>
      </p:grpSpPr>
      <p:sp>
        <p:nvSpPr>
          <p:cNvPr id="232" name="Google Shape;232;p5: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3" name="Google Shape;233;p5: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p6: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0" name="Google Shape;240;p6: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7: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7: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8: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4" name="Google Shape;254;p8: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 name="Shape 263"/>
        <p:cNvGrpSpPr/>
        <p:nvPr/>
      </p:nvGrpSpPr>
      <p:grpSpPr>
        <a:xfrm>
          <a:off x="0" y="0"/>
          <a:ext cx="0" cy="0"/>
          <a:chOff x="0" y="0"/>
          <a:chExt cx="0" cy="0"/>
        </a:xfrm>
      </p:grpSpPr>
      <p:sp>
        <p:nvSpPr>
          <p:cNvPr id="264" name="Google Shape;264;p9: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5" name="Google Shape;265;p9: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p10: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10: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7" name="Shape 277"/>
        <p:cNvGrpSpPr/>
        <p:nvPr/>
      </p:nvGrpSpPr>
      <p:grpSpPr>
        <a:xfrm>
          <a:off x="0" y="0"/>
          <a:ext cx="0" cy="0"/>
          <a:chOff x="0" y="0"/>
          <a:chExt cx="0" cy="0"/>
        </a:xfrm>
      </p:grpSpPr>
      <p:sp>
        <p:nvSpPr>
          <p:cNvPr id="278" name="Google Shape;278;p11: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1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12: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12: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 name="Shape 290"/>
        <p:cNvGrpSpPr/>
        <p:nvPr/>
      </p:nvGrpSpPr>
      <p:grpSpPr>
        <a:xfrm>
          <a:off x="0" y="0"/>
          <a:ext cx="0" cy="0"/>
          <a:chOff x="0" y="0"/>
          <a:chExt cx="0" cy="0"/>
        </a:xfrm>
      </p:grpSpPr>
      <p:sp>
        <p:nvSpPr>
          <p:cNvPr id="291" name="Google Shape;291;p13: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13: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4: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14: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1037c5bf414_0_800:notes"/>
          <p:cNvSpPr txBox="1"/>
          <p:nvPr>
            <p:ph idx="1" type="body"/>
          </p:nvPr>
        </p:nvSpPr>
        <p:spPr>
          <a:xfrm>
            <a:off x="679750" y="4715125"/>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g1037c5bf414_0_800:notes"/>
          <p:cNvSpPr/>
          <p:nvPr>
            <p:ph idx="2" type="sldImg"/>
          </p:nvPr>
        </p:nvSpPr>
        <p:spPr>
          <a:xfrm>
            <a:off x="1133150" y="744475"/>
            <a:ext cx="4532100" cy="3722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15: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15: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8" name="Shape 318"/>
        <p:cNvGrpSpPr/>
        <p:nvPr/>
      </p:nvGrpSpPr>
      <p:grpSpPr>
        <a:xfrm>
          <a:off x="0" y="0"/>
          <a:ext cx="0" cy="0"/>
          <a:chOff x="0" y="0"/>
          <a:chExt cx="0" cy="0"/>
        </a:xfrm>
      </p:grpSpPr>
      <p:sp>
        <p:nvSpPr>
          <p:cNvPr id="319" name="Google Shape;319;g1037c5bf414_0_215:notes"/>
          <p:cNvSpPr txBox="1"/>
          <p:nvPr>
            <p:ph idx="1" type="body"/>
          </p:nvPr>
        </p:nvSpPr>
        <p:spPr>
          <a:xfrm>
            <a:off x="679768" y="4715147"/>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g1037c5bf414_0_215:notes"/>
          <p:cNvSpPr/>
          <p:nvPr>
            <p:ph idx="2" type="sldImg"/>
          </p:nvPr>
        </p:nvSpPr>
        <p:spPr>
          <a:xfrm>
            <a:off x="1133169" y="744497"/>
            <a:ext cx="4532100" cy="3722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16: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16: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1037c5bf414_0_604:notes"/>
          <p:cNvSpPr txBox="1"/>
          <p:nvPr>
            <p:ph idx="1" type="body"/>
          </p:nvPr>
        </p:nvSpPr>
        <p:spPr>
          <a:xfrm>
            <a:off x="679768" y="4715147"/>
            <a:ext cx="5438100" cy="4467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g1037c5bf414_0_604:notes"/>
          <p:cNvSpPr/>
          <p:nvPr>
            <p:ph idx="2" type="sldImg"/>
          </p:nvPr>
        </p:nvSpPr>
        <p:spPr>
          <a:xfrm>
            <a:off x="1133169" y="744497"/>
            <a:ext cx="4532100" cy="37224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9" name="Shape 339"/>
        <p:cNvGrpSpPr/>
        <p:nvPr/>
      </p:nvGrpSpPr>
      <p:grpSpPr>
        <a:xfrm>
          <a:off x="0" y="0"/>
          <a:ext cx="0" cy="0"/>
          <a:chOff x="0" y="0"/>
          <a:chExt cx="0" cy="0"/>
        </a:xfrm>
      </p:grpSpPr>
      <p:sp>
        <p:nvSpPr>
          <p:cNvPr id="340" name="Google Shape;340;p17: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17: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6" name="Shape 346"/>
        <p:cNvGrpSpPr/>
        <p:nvPr/>
      </p:nvGrpSpPr>
      <p:grpSpPr>
        <a:xfrm>
          <a:off x="0" y="0"/>
          <a:ext cx="0" cy="0"/>
          <a:chOff x="0" y="0"/>
          <a:chExt cx="0" cy="0"/>
        </a:xfrm>
      </p:grpSpPr>
      <p:sp>
        <p:nvSpPr>
          <p:cNvPr id="347" name="Google Shape;347;p18: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18: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p19: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19: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p20: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0: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p21:notes"/>
          <p:cNvSpPr txBox="1"/>
          <p:nvPr>
            <p:ph idx="1" type="body"/>
          </p:nvPr>
        </p:nvSpPr>
        <p:spPr>
          <a:xfrm>
            <a:off x="679750" y="4715125"/>
            <a:ext cx="5438125" cy="4466975"/>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1:notes"/>
          <p:cNvSpPr/>
          <p:nvPr>
            <p:ph idx="2" type="sldImg"/>
          </p:nvPr>
        </p:nvSpPr>
        <p:spPr>
          <a:xfrm>
            <a:off x="1133150" y="744475"/>
            <a:ext cx="4532000" cy="3722475"/>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9.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png"/><Relationship Id="rId3"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3.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image" Target="../media/image5.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showMasterSp="0">
  <p:cSld name="Title Slide">
    <p:bg>
      <p:bgPr>
        <a:solidFill>
          <a:schemeClr val="lt2"/>
        </a:solidFill>
      </p:bgPr>
    </p:bg>
    <p:spTree>
      <p:nvGrpSpPr>
        <p:cNvPr id="12" name="Shape 12"/>
        <p:cNvGrpSpPr/>
        <p:nvPr/>
      </p:nvGrpSpPr>
      <p:grpSpPr>
        <a:xfrm>
          <a:off x="0" y="0"/>
          <a:ext cx="0" cy="0"/>
          <a:chOff x="0" y="0"/>
          <a:chExt cx="0" cy="0"/>
        </a:xfrm>
      </p:grpSpPr>
      <p:sp>
        <p:nvSpPr>
          <p:cNvPr id="13" name="Google Shape;13;p23"/>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 name="Google Shape;14;p23"/>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5" name="Google Shape;15;p2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2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2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18" name="Google Shape;18;p23"/>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9" name="Google Shape;19;p23"/>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20" name="Google Shape;20;p23"/>
          <p:cNvPicPr preferRelativeResize="0"/>
          <p:nvPr/>
        </p:nvPicPr>
        <p:blipFill rotWithShape="1">
          <a:blip r:embed="rId2">
            <a:alphaModFix/>
          </a:blip>
          <a:srcRect b="0" l="0" r="0" t="0"/>
          <a:stretch/>
        </p:blipFill>
        <p:spPr>
          <a:xfrm>
            <a:off x="0" y="3452211"/>
            <a:ext cx="9144000" cy="909637"/>
          </a:xfrm>
          <a:prstGeom prst="rect">
            <a:avLst/>
          </a:prstGeom>
          <a:noFill/>
          <a:ln>
            <a:noFill/>
          </a:ln>
        </p:spPr>
      </p:pic>
      <p:pic>
        <p:nvPicPr>
          <p:cNvPr id="21" name="Google Shape;21;p23"/>
          <p:cNvPicPr preferRelativeResize="0"/>
          <p:nvPr/>
        </p:nvPicPr>
        <p:blipFill rotWithShape="1">
          <a:blip r:embed="rId3">
            <a:alphaModFix/>
          </a:blip>
          <a:srcRect b="0" l="0" r="0" t="0"/>
          <a:stretch/>
        </p:blipFill>
        <p:spPr>
          <a:xfrm>
            <a:off x="3114472" y="330098"/>
            <a:ext cx="2915055" cy="63900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p:cSld name="Title Text and Content">
    <p:spTree>
      <p:nvGrpSpPr>
        <p:cNvPr id="22" name="Shape 22"/>
        <p:cNvGrpSpPr/>
        <p:nvPr/>
      </p:nvGrpSpPr>
      <p:grpSpPr>
        <a:xfrm>
          <a:off x="0" y="0"/>
          <a:ext cx="0" cy="0"/>
          <a:chOff x="0" y="0"/>
          <a:chExt cx="0" cy="0"/>
        </a:xfrm>
      </p:grpSpPr>
      <p:sp>
        <p:nvSpPr>
          <p:cNvPr id="23" name="Google Shape;23;p24"/>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24"/>
          <p:cNvSpPr txBox="1"/>
          <p:nvPr>
            <p:ph idx="1" type="body"/>
          </p:nvPr>
        </p:nvSpPr>
        <p:spPr>
          <a:xfrm>
            <a:off x="663575" y="1425909"/>
            <a:ext cx="4092575"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 name="Google Shape;25;p2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 name="Google Shape;26;p2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2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
        <p:nvSpPr>
          <p:cNvPr id="28" name="Google Shape;28;p24"/>
          <p:cNvSpPr txBox="1"/>
          <p:nvPr>
            <p:ph idx="2" type="body"/>
          </p:nvPr>
        </p:nvSpPr>
        <p:spPr>
          <a:xfrm>
            <a:off x="5148263" y="484188"/>
            <a:ext cx="3332162" cy="3382962"/>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Slide" showMasterSp="0">
  <p:cSld name="1_Title Slide">
    <p:bg>
      <p:bgPr>
        <a:solidFill>
          <a:schemeClr val="lt2"/>
        </a:solidFill>
      </p:bgPr>
    </p:bg>
    <p:spTree>
      <p:nvGrpSpPr>
        <p:cNvPr id="29" name="Shape 29"/>
        <p:cNvGrpSpPr/>
        <p:nvPr/>
      </p:nvGrpSpPr>
      <p:grpSpPr>
        <a:xfrm>
          <a:off x="0" y="0"/>
          <a:ext cx="0" cy="0"/>
          <a:chOff x="0" y="0"/>
          <a:chExt cx="0" cy="0"/>
        </a:xfrm>
      </p:grpSpPr>
      <p:sp>
        <p:nvSpPr>
          <p:cNvPr id="30" name="Google Shape;30;p25"/>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lvl1pPr lvl="0" algn="ctr">
              <a:lnSpc>
                <a:spcPct val="92465"/>
              </a:lnSpc>
              <a:spcBef>
                <a:spcPts val="0"/>
              </a:spcBef>
              <a:spcAft>
                <a:spcPts val="0"/>
              </a:spcAft>
              <a:buClr>
                <a:schemeClr val="dk2"/>
              </a:buClr>
              <a:buSzPts val="2920"/>
              <a:buFont typeface="Calibri"/>
              <a:buNone/>
              <a:defRPr sz="2920">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25"/>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lvl1pPr lvl="0" algn="ctr">
              <a:lnSpc>
                <a:spcPct val="108750"/>
              </a:lnSpc>
              <a:spcBef>
                <a:spcPts val="0"/>
              </a:spcBef>
              <a:spcAft>
                <a:spcPts val="0"/>
              </a:spcAft>
              <a:buClr>
                <a:schemeClr val="lt1"/>
              </a:buClr>
              <a:buSzPts val="1600"/>
              <a:buNone/>
              <a:defRPr b="0">
                <a:solidFill>
                  <a:schemeClr val="lt1"/>
                </a:solidFill>
              </a:defRPr>
            </a:lvl1pPr>
            <a:lvl2pPr lvl="1" algn="ctr">
              <a:lnSpc>
                <a:spcPct val="108750"/>
              </a:lnSpc>
              <a:spcBef>
                <a:spcPts val="0"/>
              </a:spcBef>
              <a:spcAft>
                <a:spcPts val="0"/>
              </a:spcAft>
              <a:buClr>
                <a:srgbClr val="888888"/>
              </a:buClr>
              <a:buSzPts val="1600"/>
              <a:buNone/>
              <a:defRPr>
                <a:solidFill>
                  <a:srgbClr val="888888"/>
                </a:solidFill>
              </a:defRPr>
            </a:lvl2pPr>
            <a:lvl3pPr lvl="2" algn="ctr">
              <a:lnSpc>
                <a:spcPct val="108750"/>
              </a:lnSpc>
              <a:spcBef>
                <a:spcPts val="1400"/>
              </a:spcBef>
              <a:spcAft>
                <a:spcPts val="0"/>
              </a:spcAft>
              <a:buClr>
                <a:srgbClr val="888888"/>
              </a:buClr>
              <a:buSzPts val="1360"/>
              <a:buFont typeface="Calibri"/>
              <a:buNone/>
              <a:defRPr>
                <a:solidFill>
                  <a:srgbClr val="888888"/>
                </a:solidFill>
              </a:defRPr>
            </a:lvl3pPr>
            <a:lvl4pPr lvl="3" algn="ctr">
              <a:lnSpc>
                <a:spcPct val="108750"/>
              </a:lnSpc>
              <a:spcBef>
                <a:spcPts val="1400"/>
              </a:spcBef>
              <a:spcAft>
                <a:spcPts val="0"/>
              </a:spcAft>
              <a:buClr>
                <a:srgbClr val="888888"/>
              </a:buClr>
              <a:buSzPts val="1360"/>
              <a:buFont typeface="Calibri"/>
              <a:buNone/>
              <a:defRPr>
                <a:solidFill>
                  <a:srgbClr val="888888"/>
                </a:solidFill>
              </a:defRPr>
            </a:lvl4pPr>
            <a:lvl5pPr lvl="4" algn="ctr">
              <a:lnSpc>
                <a:spcPct val="108750"/>
              </a:lnSpc>
              <a:spcBef>
                <a:spcPts val="1400"/>
              </a:spcBef>
              <a:spcAft>
                <a:spcPts val="0"/>
              </a:spcAft>
              <a:buClr>
                <a:srgbClr val="888888"/>
              </a:buClr>
              <a:buSzPts val="1360"/>
              <a:buFont typeface="Calibri"/>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32" name="Google Shape;32;p2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2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2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
        <p:nvSpPr>
          <p:cNvPr id="35" name="Google Shape;35;p25"/>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b="0"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6" name="Google Shape;36;p25"/>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lvl1pPr indent="-228600" lvl="0" marL="457200" algn="ctr">
              <a:lnSpc>
                <a:spcPct val="100000"/>
              </a:lnSpc>
              <a:spcBef>
                <a:spcPts val="0"/>
              </a:spcBef>
              <a:spcAft>
                <a:spcPts val="0"/>
              </a:spcAft>
              <a:buClr>
                <a:schemeClr val="lt1"/>
              </a:buClr>
              <a:buSzPts val="1000"/>
              <a:buNone/>
              <a:defRPr sz="1000">
                <a:solidFill>
                  <a:schemeClr val="lt1"/>
                </a:solidFill>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pic>
        <p:nvPicPr>
          <p:cNvPr id="37" name="Google Shape;37;p25"/>
          <p:cNvPicPr preferRelativeResize="0"/>
          <p:nvPr/>
        </p:nvPicPr>
        <p:blipFill rotWithShape="1">
          <a:blip r:embed="rId2">
            <a:alphaModFix/>
          </a:blip>
          <a:srcRect b="0" l="0" r="0" t="0"/>
          <a:stretch/>
        </p:blipFill>
        <p:spPr>
          <a:xfrm>
            <a:off x="3468070" y="268072"/>
            <a:ext cx="2219341" cy="661992"/>
          </a:xfrm>
          <a:prstGeom prst="rect">
            <a:avLst/>
          </a:prstGeom>
          <a:noFill/>
          <a:ln>
            <a:noFill/>
          </a:ln>
        </p:spPr>
      </p:pic>
      <p:pic>
        <p:nvPicPr>
          <p:cNvPr id="38" name="Google Shape;38;p25"/>
          <p:cNvPicPr preferRelativeResize="0"/>
          <p:nvPr/>
        </p:nvPicPr>
        <p:blipFill rotWithShape="1">
          <a:blip r:embed="rId3">
            <a:alphaModFix/>
          </a:blip>
          <a:srcRect b="0" l="0" r="0" t="0"/>
          <a:stretch/>
        </p:blipFill>
        <p:spPr>
          <a:xfrm>
            <a:off x="0" y="3452211"/>
            <a:ext cx="9144000" cy="909637"/>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9" name="Shape 39"/>
        <p:cNvGrpSpPr/>
        <p:nvPr/>
      </p:nvGrpSpPr>
      <p:grpSpPr>
        <a:xfrm>
          <a:off x="0" y="0"/>
          <a:ext cx="0" cy="0"/>
          <a:chOff x="0" y="0"/>
          <a:chExt cx="0" cy="0"/>
        </a:xfrm>
      </p:grpSpPr>
      <p:sp>
        <p:nvSpPr>
          <p:cNvPr id="40" name="Google Shape;40;p26"/>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rgbClr val="4C4184"/>
              </a:buClr>
              <a:buSzPts val="3000"/>
              <a:buFont typeface="Calibri"/>
              <a:buNone/>
              <a:defRPr b="1" sz="3000" cap="none">
                <a:solidFill>
                  <a:srgbClr val="4C4184"/>
                </a:solidFill>
                <a:latin typeface="Calibri"/>
                <a:ea typeface="Calibri"/>
                <a:cs typeface="Calibri"/>
                <a:sym typeface="Calibri"/>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26"/>
          <p:cNvSpPr txBox="1"/>
          <p:nvPr>
            <p:ph idx="1" type="body"/>
          </p:nvPr>
        </p:nvSpPr>
        <p:spPr>
          <a:xfrm>
            <a:off x="663575" y="1425909"/>
            <a:ext cx="5688000" cy="2847637"/>
          </a:xfrm>
          <a:prstGeom prst="rect">
            <a:avLst/>
          </a:prstGeom>
          <a:noFill/>
          <a:ln>
            <a:noFill/>
          </a:ln>
        </p:spPr>
        <p:txBody>
          <a:bodyPr anchorCtr="0" anchor="t" bIns="0" lIns="0" spcFirstLastPara="1" rIns="0" wrap="square" tIns="0">
            <a:noAutofit/>
          </a:bodyPr>
          <a:lstStyle>
            <a:lvl1pPr indent="-228600" lvl="0" marL="457200" algn="l">
              <a:lnSpc>
                <a:spcPct val="108750"/>
              </a:lnSpc>
              <a:spcBef>
                <a:spcPts val="0"/>
              </a:spcBef>
              <a:spcAft>
                <a:spcPts val="0"/>
              </a:spcAft>
              <a:buClr>
                <a:schemeClr val="dk1"/>
              </a:buClr>
              <a:buSzPts val="1600"/>
              <a:buNone/>
              <a:defRPr b="1" sz="1600">
                <a:solidFill>
                  <a:schemeClr val="dk1"/>
                </a:solidFill>
              </a:defRPr>
            </a:lvl1pPr>
            <a:lvl2pPr indent="-228600" lvl="1" marL="914400" algn="l">
              <a:lnSpc>
                <a:spcPct val="108750"/>
              </a:lnSpc>
              <a:spcBef>
                <a:spcPts val="0"/>
              </a:spcBef>
              <a:spcAft>
                <a:spcPts val="0"/>
              </a:spcAft>
              <a:buClr>
                <a:schemeClr val="dk1"/>
              </a:buClr>
              <a:buSzPts val="1600"/>
              <a:buNone/>
              <a:defRPr sz="1600">
                <a:solidFill>
                  <a:schemeClr val="dk1"/>
                </a:solidFill>
              </a:defRPr>
            </a:lvl2pPr>
            <a:lvl3pPr indent="-314960" lvl="2" marL="1371600" algn="l">
              <a:lnSpc>
                <a:spcPct val="108750"/>
              </a:lnSpc>
              <a:spcBef>
                <a:spcPts val="1400"/>
              </a:spcBef>
              <a:spcAft>
                <a:spcPts val="0"/>
              </a:spcAft>
              <a:buClr>
                <a:schemeClr val="dk1"/>
              </a:buClr>
              <a:buSzPts val="1360"/>
              <a:buFont typeface="Calibri"/>
              <a:buChar char="•"/>
              <a:defRPr sz="16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42" name="Google Shape;42;p2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2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2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Humanist Figure" type="secHead">
  <p:cSld name="SECTION_HEADER">
    <p:bg>
      <p:bgPr>
        <a:solidFill>
          <a:schemeClr val="dk2"/>
        </a:solidFill>
      </p:bgPr>
    </p:bg>
    <p:spTree>
      <p:nvGrpSpPr>
        <p:cNvPr id="45" name="Shape 45"/>
        <p:cNvGrpSpPr/>
        <p:nvPr/>
      </p:nvGrpSpPr>
      <p:grpSpPr>
        <a:xfrm>
          <a:off x="0" y="0"/>
          <a:ext cx="0" cy="0"/>
          <a:chOff x="0" y="0"/>
          <a:chExt cx="0" cy="0"/>
        </a:xfrm>
      </p:grpSpPr>
      <p:sp>
        <p:nvSpPr>
          <p:cNvPr id="46" name="Google Shape;46;p27"/>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27"/>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48" name="Google Shape;48;p2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2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2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51" name="Google Shape;51;p27"/>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id="52" name="Google Shape;52;p27"/>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Humanist Figure">
  <p:cSld name="1_Divider Green Humanist Figure">
    <p:bg>
      <p:bgPr>
        <a:solidFill>
          <a:schemeClr val="dk2"/>
        </a:solidFill>
      </p:bgPr>
    </p:bg>
    <p:spTree>
      <p:nvGrpSpPr>
        <p:cNvPr id="53" name="Shape 53"/>
        <p:cNvGrpSpPr/>
        <p:nvPr/>
      </p:nvGrpSpPr>
      <p:grpSpPr>
        <a:xfrm>
          <a:off x="0" y="0"/>
          <a:ext cx="0" cy="0"/>
          <a:chOff x="0" y="0"/>
          <a:chExt cx="0" cy="0"/>
        </a:xfrm>
      </p:grpSpPr>
      <p:sp>
        <p:nvSpPr>
          <p:cNvPr id="54" name="Google Shape;54;p28"/>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28"/>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56" name="Google Shape;56;p2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2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8" name="Google Shape;58;p2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59" name="Google Shape;59;p28"/>
          <p:cNvPicPr preferRelativeResize="0"/>
          <p:nvPr/>
        </p:nvPicPr>
        <p:blipFill rotWithShape="1">
          <a:blip r:embed="rId2">
            <a:alphaModFix/>
          </a:blip>
          <a:srcRect b="0" l="0" r="0" t="0"/>
          <a:stretch/>
        </p:blipFill>
        <p:spPr>
          <a:xfrm>
            <a:off x="0" y="4324535"/>
            <a:ext cx="9144000" cy="704621"/>
          </a:xfrm>
          <a:prstGeom prst="rect">
            <a:avLst/>
          </a:prstGeom>
          <a:noFill/>
          <a:ln>
            <a:noFill/>
          </a:ln>
        </p:spPr>
      </p:pic>
      <p:pic>
        <p:nvPicPr>
          <p:cNvPr id="60" name="Google Shape;60;p28"/>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Green Speech Bubbles" showMasterSp="0">
  <p:cSld name="Divider Green Speech Bubbles">
    <p:bg>
      <p:bgPr>
        <a:solidFill>
          <a:schemeClr val="dk2"/>
        </a:solidFill>
      </p:bgPr>
    </p:bg>
    <p:spTree>
      <p:nvGrpSpPr>
        <p:cNvPr id="61" name="Shape 61"/>
        <p:cNvGrpSpPr/>
        <p:nvPr/>
      </p:nvGrpSpPr>
      <p:grpSpPr>
        <a:xfrm>
          <a:off x="0" y="0"/>
          <a:ext cx="0" cy="0"/>
          <a:chOff x="0" y="0"/>
          <a:chExt cx="0" cy="0"/>
        </a:xfrm>
      </p:grpSpPr>
      <p:sp>
        <p:nvSpPr>
          <p:cNvPr id="62" name="Google Shape;62;p29"/>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29"/>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64" name="Google Shape;64;p2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5" name="Google Shape;65;p2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2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67" name="Google Shape;67;p29"/>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68" name="Google Shape;68;p29"/>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Green Speech Bubbles" showMasterSp="0">
  <p:cSld name="1_Divider Green Speech Bubbles">
    <p:bg>
      <p:bgPr>
        <a:solidFill>
          <a:schemeClr val="dk2"/>
        </a:solidFill>
      </p:bgPr>
    </p:bg>
    <p:spTree>
      <p:nvGrpSpPr>
        <p:cNvPr id="69" name="Shape 69"/>
        <p:cNvGrpSpPr/>
        <p:nvPr/>
      </p:nvGrpSpPr>
      <p:grpSpPr>
        <a:xfrm>
          <a:off x="0" y="0"/>
          <a:ext cx="0" cy="0"/>
          <a:chOff x="0" y="0"/>
          <a:chExt cx="0" cy="0"/>
        </a:xfrm>
      </p:grpSpPr>
      <p:sp>
        <p:nvSpPr>
          <p:cNvPr id="70" name="Google Shape;70;p30"/>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lt2"/>
              </a:buClr>
              <a:buSzPts val="2920"/>
              <a:buFont typeface="Calibri"/>
              <a:buNone/>
              <a:defRPr b="1" sz="292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30"/>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lt2"/>
              </a:buClr>
              <a:buSzPts val="1600"/>
              <a:buNone/>
              <a:defRPr b="0" sz="1600">
                <a:solidFill>
                  <a:schemeClr val="l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72" name="Google Shape;72;p3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3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3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pic>
        <p:nvPicPr>
          <p:cNvPr id="75" name="Google Shape;75;p30"/>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76" name="Google Shape;76;p30"/>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Humanist Figure">
  <p:cSld name="Divider Blue Humanist Figure">
    <p:bg>
      <p:bgPr>
        <a:solidFill>
          <a:schemeClr val="lt2"/>
        </a:solidFill>
      </p:bgPr>
    </p:bg>
    <p:spTree>
      <p:nvGrpSpPr>
        <p:cNvPr id="77" name="Shape 77"/>
        <p:cNvGrpSpPr/>
        <p:nvPr/>
      </p:nvGrpSpPr>
      <p:grpSpPr>
        <a:xfrm>
          <a:off x="0" y="0"/>
          <a:ext cx="0" cy="0"/>
          <a:chOff x="0" y="0"/>
          <a:chExt cx="0" cy="0"/>
        </a:xfrm>
      </p:grpSpPr>
      <p:pic>
        <p:nvPicPr>
          <p:cNvPr id="78" name="Google Shape;78;p31"/>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79" name="Google Shape;79;p31"/>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31"/>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81" name="Google Shape;81;p3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3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3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84" name="Google Shape;84;p31"/>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Humanist Figure">
  <p:cSld name="1_Divider Blue Humanist Figure">
    <p:bg>
      <p:bgPr>
        <a:solidFill>
          <a:schemeClr val="lt2"/>
        </a:solidFill>
      </p:bgPr>
    </p:bg>
    <p:spTree>
      <p:nvGrpSpPr>
        <p:cNvPr id="85" name="Shape 85"/>
        <p:cNvGrpSpPr/>
        <p:nvPr/>
      </p:nvGrpSpPr>
      <p:grpSpPr>
        <a:xfrm>
          <a:off x="0" y="0"/>
          <a:ext cx="0" cy="0"/>
          <a:chOff x="0" y="0"/>
          <a:chExt cx="0" cy="0"/>
        </a:xfrm>
      </p:grpSpPr>
      <p:pic>
        <p:nvPicPr>
          <p:cNvPr id="86" name="Google Shape;86;p32"/>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87" name="Google Shape;87;p32"/>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8" name="Google Shape;88;p32"/>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89" name="Google Shape;89;p3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3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3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92" name="Google Shape;92;p32"/>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Blue Speech Bubbles" showMasterSp="0">
  <p:cSld name="Divider Blue Speech Bubbles">
    <p:bg>
      <p:bgPr>
        <a:solidFill>
          <a:schemeClr val="lt2"/>
        </a:solidFill>
      </p:bgPr>
    </p:bg>
    <p:spTree>
      <p:nvGrpSpPr>
        <p:cNvPr id="93" name="Shape 93"/>
        <p:cNvGrpSpPr/>
        <p:nvPr/>
      </p:nvGrpSpPr>
      <p:grpSpPr>
        <a:xfrm>
          <a:off x="0" y="0"/>
          <a:ext cx="0" cy="0"/>
          <a:chOff x="0" y="0"/>
          <a:chExt cx="0" cy="0"/>
        </a:xfrm>
      </p:grpSpPr>
      <p:sp>
        <p:nvSpPr>
          <p:cNvPr id="94" name="Google Shape;94;p33"/>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33"/>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96" name="Google Shape;96;p3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7" name="Google Shape;97;p3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3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99" name="Google Shape;99;p33"/>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100" name="Google Shape;100;p33"/>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Blue Speech Bubbles" showMasterSp="0">
  <p:cSld name="1_Divider Blue Speech Bubbles">
    <p:bg>
      <p:bgPr>
        <a:solidFill>
          <a:schemeClr val="lt2"/>
        </a:solidFill>
      </p:bgPr>
    </p:bg>
    <p:spTree>
      <p:nvGrpSpPr>
        <p:cNvPr id="101" name="Shape 101"/>
        <p:cNvGrpSpPr/>
        <p:nvPr/>
      </p:nvGrpSpPr>
      <p:grpSpPr>
        <a:xfrm>
          <a:off x="0" y="0"/>
          <a:ext cx="0" cy="0"/>
          <a:chOff x="0" y="0"/>
          <a:chExt cx="0" cy="0"/>
        </a:xfrm>
      </p:grpSpPr>
      <p:sp>
        <p:nvSpPr>
          <p:cNvPr id="102" name="Google Shape;102;p34"/>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dk2"/>
              </a:buClr>
              <a:buSzPts val="2920"/>
              <a:buFont typeface="Calibri"/>
              <a:buNone/>
              <a:defRPr b="1" sz="2920" cap="none">
                <a:solidFill>
                  <a:schemeClr val="dk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34"/>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dk2"/>
              </a:buClr>
              <a:buSzPts val="1600"/>
              <a:buNone/>
              <a:defRPr b="0" sz="1600">
                <a:solidFill>
                  <a:schemeClr val="dk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04" name="Google Shape;104;p3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5" name="Google Shape;105;p3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3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07" name="Google Shape;107;p34"/>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08" name="Google Shape;108;p34"/>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Humanist Figure">
  <p:cSld name="Divider Purple Humanist Figure">
    <p:bg>
      <p:bgPr>
        <a:solidFill>
          <a:srgbClr val="702F8A"/>
        </a:solidFill>
      </p:bgPr>
    </p:bg>
    <p:spTree>
      <p:nvGrpSpPr>
        <p:cNvPr id="109" name="Shape 109"/>
        <p:cNvGrpSpPr/>
        <p:nvPr/>
      </p:nvGrpSpPr>
      <p:grpSpPr>
        <a:xfrm>
          <a:off x="0" y="0"/>
          <a:ext cx="0" cy="0"/>
          <a:chOff x="0" y="0"/>
          <a:chExt cx="0" cy="0"/>
        </a:xfrm>
      </p:grpSpPr>
      <p:pic>
        <p:nvPicPr>
          <p:cNvPr id="110" name="Google Shape;110;p35"/>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11" name="Google Shape;111;p35"/>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2" name="Google Shape;112;p35"/>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13" name="Google Shape;113;p3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3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3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16" name="Google Shape;116;p35"/>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Humanist Figure">
  <p:cSld name="1_Divider Purple Humanist Figure">
    <p:bg>
      <p:bgPr>
        <a:solidFill>
          <a:srgbClr val="702F8A"/>
        </a:solidFill>
      </p:bgPr>
    </p:bg>
    <p:spTree>
      <p:nvGrpSpPr>
        <p:cNvPr id="117" name="Shape 117"/>
        <p:cNvGrpSpPr/>
        <p:nvPr/>
      </p:nvGrpSpPr>
      <p:grpSpPr>
        <a:xfrm>
          <a:off x="0" y="0"/>
          <a:ext cx="0" cy="0"/>
          <a:chOff x="0" y="0"/>
          <a:chExt cx="0" cy="0"/>
        </a:xfrm>
      </p:grpSpPr>
      <p:pic>
        <p:nvPicPr>
          <p:cNvPr id="118" name="Google Shape;118;p36"/>
          <p:cNvPicPr preferRelativeResize="0"/>
          <p:nvPr/>
        </p:nvPicPr>
        <p:blipFill rotWithShape="1">
          <a:blip r:embed="rId2">
            <a:alphaModFix/>
          </a:blip>
          <a:srcRect b="0" l="0" r="0" t="0"/>
          <a:stretch/>
        </p:blipFill>
        <p:spPr>
          <a:xfrm>
            <a:off x="0" y="4324535"/>
            <a:ext cx="9144000" cy="704621"/>
          </a:xfrm>
          <a:prstGeom prst="rect">
            <a:avLst/>
          </a:prstGeom>
          <a:noFill/>
          <a:ln>
            <a:noFill/>
          </a:ln>
        </p:spPr>
      </p:pic>
      <p:sp>
        <p:nvSpPr>
          <p:cNvPr id="119" name="Google Shape;119;p36"/>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0" name="Google Shape;120;p36"/>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21" name="Google Shape;121;p3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2" name="Google Shape;122;p3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3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24" name="Google Shape;124;p36"/>
          <p:cNvPicPr preferRelativeResize="0"/>
          <p:nvPr/>
        </p:nvPicPr>
        <p:blipFill rotWithShape="1">
          <a:blip r:embed="rId3">
            <a:alphaModFix/>
          </a:blip>
          <a:srcRect b="0" l="0" r="0" t="0"/>
          <a:stretch/>
        </p:blipFill>
        <p:spPr>
          <a:xfrm>
            <a:off x="348493" y="318522"/>
            <a:ext cx="1886400" cy="557345"/>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vider Purple Speech Bubbles" showMasterSp="0">
  <p:cSld name="Divider Purple Speech Bubbles">
    <p:bg>
      <p:bgPr>
        <a:solidFill>
          <a:schemeClr val="accent1"/>
        </a:solidFill>
      </p:bgPr>
    </p:bg>
    <p:spTree>
      <p:nvGrpSpPr>
        <p:cNvPr id="125" name="Shape 125"/>
        <p:cNvGrpSpPr/>
        <p:nvPr/>
      </p:nvGrpSpPr>
      <p:grpSpPr>
        <a:xfrm>
          <a:off x="0" y="0"/>
          <a:ext cx="0" cy="0"/>
          <a:chOff x="0" y="0"/>
          <a:chExt cx="0" cy="0"/>
        </a:xfrm>
      </p:grpSpPr>
      <p:sp>
        <p:nvSpPr>
          <p:cNvPr id="126" name="Google Shape;126;p37"/>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7" name="Google Shape;127;p37"/>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28" name="Google Shape;128;p37"/>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37"/>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37"/>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31" name="Google Shape;131;p37"/>
          <p:cNvPicPr preferRelativeResize="0"/>
          <p:nvPr/>
        </p:nvPicPr>
        <p:blipFill rotWithShape="1">
          <a:blip r:embed="rId2">
            <a:alphaModFix/>
          </a:blip>
          <a:srcRect b="0" l="0" r="0" t="0"/>
          <a:stretch/>
        </p:blipFill>
        <p:spPr>
          <a:xfrm>
            <a:off x="0" y="4052965"/>
            <a:ext cx="9144000" cy="728733"/>
          </a:xfrm>
          <a:prstGeom prst="rect">
            <a:avLst/>
          </a:prstGeom>
          <a:noFill/>
          <a:ln>
            <a:noFill/>
          </a:ln>
        </p:spPr>
      </p:pic>
      <p:pic>
        <p:nvPicPr>
          <p:cNvPr id="132" name="Google Shape;132;p37"/>
          <p:cNvPicPr preferRelativeResize="0"/>
          <p:nvPr/>
        </p:nvPicPr>
        <p:blipFill rotWithShape="1">
          <a:blip r:embed="rId3">
            <a:alphaModFix/>
          </a:blip>
          <a:srcRect b="0" l="0" r="0" t="0"/>
          <a:stretch/>
        </p:blipFill>
        <p:spPr>
          <a:xfrm>
            <a:off x="381000" y="362166"/>
            <a:ext cx="2473458" cy="542199"/>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Divider Purple Speech Bubbles" showMasterSp="0">
  <p:cSld name="1_Divider Purple Speech Bubbles">
    <p:bg>
      <p:bgPr>
        <a:solidFill>
          <a:schemeClr val="accent1"/>
        </a:solidFill>
      </p:bgPr>
    </p:bg>
    <p:spTree>
      <p:nvGrpSpPr>
        <p:cNvPr id="133" name="Shape 133"/>
        <p:cNvGrpSpPr/>
        <p:nvPr/>
      </p:nvGrpSpPr>
      <p:grpSpPr>
        <a:xfrm>
          <a:off x="0" y="0"/>
          <a:ext cx="0" cy="0"/>
          <a:chOff x="0" y="0"/>
          <a:chExt cx="0" cy="0"/>
        </a:xfrm>
      </p:grpSpPr>
      <p:sp>
        <p:nvSpPr>
          <p:cNvPr id="134" name="Google Shape;134;p38"/>
          <p:cNvSpPr txBox="1"/>
          <p:nvPr>
            <p:ph type="title"/>
          </p:nvPr>
        </p:nvSpPr>
        <p:spPr>
          <a:xfrm>
            <a:off x="663575" y="1330191"/>
            <a:ext cx="7816850" cy="762000"/>
          </a:xfrm>
          <a:prstGeom prst="rect">
            <a:avLst/>
          </a:prstGeom>
          <a:noFill/>
          <a:ln>
            <a:noFill/>
          </a:ln>
        </p:spPr>
        <p:txBody>
          <a:bodyPr anchorCtr="0" anchor="b" bIns="0" lIns="0" spcFirstLastPara="1" rIns="0" wrap="square" tIns="0">
            <a:noAutofit/>
          </a:bodyPr>
          <a:lstStyle>
            <a:lvl1pPr lvl="0" algn="ctr">
              <a:lnSpc>
                <a:spcPct val="100000"/>
              </a:lnSpc>
              <a:spcBef>
                <a:spcPts val="0"/>
              </a:spcBef>
              <a:spcAft>
                <a:spcPts val="0"/>
              </a:spcAft>
              <a:buClr>
                <a:schemeClr val="accent2"/>
              </a:buClr>
              <a:buSzPts val="2920"/>
              <a:buFont typeface="Calibri"/>
              <a:buNone/>
              <a:defRPr b="1" sz="2920" cap="none">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38"/>
          <p:cNvSpPr txBox="1"/>
          <p:nvPr>
            <p:ph idx="1" type="body"/>
          </p:nvPr>
        </p:nvSpPr>
        <p:spPr>
          <a:xfrm>
            <a:off x="663574" y="2192735"/>
            <a:ext cx="7816851" cy="679747"/>
          </a:xfrm>
          <a:prstGeom prst="rect">
            <a:avLst/>
          </a:prstGeom>
          <a:noFill/>
          <a:ln>
            <a:noFill/>
          </a:ln>
        </p:spPr>
        <p:txBody>
          <a:bodyPr anchorCtr="0" anchor="t" bIns="0" lIns="0" spcFirstLastPara="1" rIns="0" wrap="square" tIns="0">
            <a:noAutofit/>
          </a:bodyPr>
          <a:lstStyle>
            <a:lvl1pPr indent="-228600" lvl="0" marL="457200" algn="ctr">
              <a:lnSpc>
                <a:spcPct val="108750"/>
              </a:lnSpc>
              <a:spcBef>
                <a:spcPts val="0"/>
              </a:spcBef>
              <a:spcAft>
                <a:spcPts val="0"/>
              </a:spcAft>
              <a:buClr>
                <a:schemeClr val="accent2"/>
              </a:buClr>
              <a:buSzPts val="1600"/>
              <a:buNone/>
              <a:defRPr b="0" sz="1600">
                <a:solidFill>
                  <a:schemeClr val="accent2"/>
                </a:solidFill>
              </a:defRPr>
            </a:lvl1pPr>
            <a:lvl2pPr indent="-228600" lvl="1" marL="914400" algn="l">
              <a:lnSpc>
                <a:spcPct val="96666"/>
              </a:lnSpc>
              <a:spcBef>
                <a:spcPts val="0"/>
              </a:spcBef>
              <a:spcAft>
                <a:spcPts val="0"/>
              </a:spcAft>
              <a:buClr>
                <a:srgbClr val="888888"/>
              </a:buClr>
              <a:buSzPts val="1800"/>
              <a:buNone/>
              <a:defRPr sz="1800">
                <a:solidFill>
                  <a:srgbClr val="888888"/>
                </a:solidFill>
              </a:defRPr>
            </a:lvl2pPr>
            <a:lvl3pPr indent="-228600" lvl="2" marL="1371600" algn="l">
              <a:lnSpc>
                <a:spcPct val="108750"/>
              </a:lnSpc>
              <a:spcBef>
                <a:spcPts val="1400"/>
              </a:spcBef>
              <a:spcAft>
                <a:spcPts val="0"/>
              </a:spcAft>
              <a:buClr>
                <a:srgbClr val="888888"/>
              </a:buClr>
              <a:buSzPts val="1360"/>
              <a:buFont typeface="Calibri"/>
              <a:buNone/>
              <a:defRPr sz="1600">
                <a:solidFill>
                  <a:srgbClr val="888888"/>
                </a:solidFill>
              </a:defRPr>
            </a:lvl3pPr>
            <a:lvl4pPr indent="-228600" lvl="3" marL="1828800" algn="l">
              <a:lnSpc>
                <a:spcPct val="124285"/>
              </a:lnSpc>
              <a:spcBef>
                <a:spcPts val="1400"/>
              </a:spcBef>
              <a:spcAft>
                <a:spcPts val="0"/>
              </a:spcAft>
              <a:buClr>
                <a:srgbClr val="888888"/>
              </a:buClr>
              <a:buSzPts val="1190"/>
              <a:buFont typeface="Calibri"/>
              <a:buNone/>
              <a:defRPr sz="1400">
                <a:solidFill>
                  <a:srgbClr val="888888"/>
                </a:solidFill>
              </a:defRPr>
            </a:lvl4pPr>
            <a:lvl5pPr indent="-228600" lvl="4" marL="2286000" algn="l">
              <a:lnSpc>
                <a:spcPct val="124285"/>
              </a:lnSpc>
              <a:spcBef>
                <a:spcPts val="1400"/>
              </a:spcBef>
              <a:spcAft>
                <a:spcPts val="0"/>
              </a:spcAft>
              <a:buClr>
                <a:srgbClr val="888888"/>
              </a:buClr>
              <a:buSzPts val="1190"/>
              <a:buFont typeface="Calibri"/>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36" name="Google Shape;136;p38"/>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7" name="Google Shape;137;p38"/>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solidFill>
                  <a:schemeClr val="lt1"/>
                </a:solidFill>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38"/>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b="0" i="0" sz="800" u="none" cap="none" strike="noStrike">
                <a:solidFill>
                  <a:schemeClr val="lt1"/>
                </a:solidFill>
                <a:latin typeface="Calibri"/>
                <a:ea typeface="Calibri"/>
                <a:cs typeface="Calibri"/>
                <a:sym typeface="Calibri"/>
              </a:defRPr>
            </a:lvl1pPr>
            <a:lvl2pPr indent="0" lvl="1" marL="0" algn="r">
              <a:spcBef>
                <a:spcPts val="0"/>
              </a:spcBef>
              <a:buNone/>
              <a:defRPr b="0" i="0" sz="800" u="none" cap="none" strike="noStrike">
                <a:solidFill>
                  <a:schemeClr val="lt1"/>
                </a:solidFill>
                <a:latin typeface="Calibri"/>
                <a:ea typeface="Calibri"/>
                <a:cs typeface="Calibri"/>
                <a:sym typeface="Calibri"/>
              </a:defRPr>
            </a:lvl2pPr>
            <a:lvl3pPr indent="0" lvl="2" marL="0" algn="r">
              <a:spcBef>
                <a:spcPts val="0"/>
              </a:spcBef>
              <a:buNone/>
              <a:defRPr b="0" i="0" sz="800" u="none" cap="none" strike="noStrike">
                <a:solidFill>
                  <a:schemeClr val="lt1"/>
                </a:solidFill>
                <a:latin typeface="Calibri"/>
                <a:ea typeface="Calibri"/>
                <a:cs typeface="Calibri"/>
                <a:sym typeface="Calibri"/>
              </a:defRPr>
            </a:lvl3pPr>
            <a:lvl4pPr indent="0" lvl="3" marL="0" algn="r">
              <a:spcBef>
                <a:spcPts val="0"/>
              </a:spcBef>
              <a:buNone/>
              <a:defRPr b="0" i="0" sz="800" u="none" cap="none" strike="noStrike">
                <a:solidFill>
                  <a:schemeClr val="lt1"/>
                </a:solidFill>
                <a:latin typeface="Calibri"/>
                <a:ea typeface="Calibri"/>
                <a:cs typeface="Calibri"/>
                <a:sym typeface="Calibri"/>
              </a:defRPr>
            </a:lvl4pPr>
            <a:lvl5pPr indent="0" lvl="4" marL="0" algn="r">
              <a:spcBef>
                <a:spcPts val="0"/>
              </a:spcBef>
              <a:buNone/>
              <a:defRPr b="0" i="0" sz="800" u="none" cap="none" strike="noStrike">
                <a:solidFill>
                  <a:schemeClr val="lt1"/>
                </a:solidFill>
                <a:latin typeface="Calibri"/>
                <a:ea typeface="Calibri"/>
                <a:cs typeface="Calibri"/>
                <a:sym typeface="Calibri"/>
              </a:defRPr>
            </a:lvl5pPr>
            <a:lvl6pPr indent="0" lvl="5" marL="0" algn="r">
              <a:spcBef>
                <a:spcPts val="0"/>
              </a:spcBef>
              <a:buNone/>
              <a:defRPr b="0" i="0" sz="800" u="none" cap="none" strike="noStrike">
                <a:solidFill>
                  <a:schemeClr val="lt1"/>
                </a:solidFill>
                <a:latin typeface="Calibri"/>
                <a:ea typeface="Calibri"/>
                <a:cs typeface="Calibri"/>
                <a:sym typeface="Calibri"/>
              </a:defRPr>
            </a:lvl6pPr>
            <a:lvl7pPr indent="0" lvl="6" marL="0" algn="r">
              <a:spcBef>
                <a:spcPts val="0"/>
              </a:spcBef>
              <a:buNone/>
              <a:defRPr b="0" i="0" sz="800" u="none" cap="none" strike="noStrike">
                <a:solidFill>
                  <a:schemeClr val="lt1"/>
                </a:solidFill>
                <a:latin typeface="Calibri"/>
                <a:ea typeface="Calibri"/>
                <a:cs typeface="Calibri"/>
                <a:sym typeface="Calibri"/>
              </a:defRPr>
            </a:lvl7pPr>
            <a:lvl8pPr indent="0" lvl="7" marL="0" algn="r">
              <a:spcBef>
                <a:spcPts val="0"/>
              </a:spcBef>
              <a:buNone/>
              <a:defRPr b="0" i="0" sz="800" u="none" cap="none" strike="noStrike">
                <a:solidFill>
                  <a:schemeClr val="lt1"/>
                </a:solidFill>
                <a:latin typeface="Calibri"/>
                <a:ea typeface="Calibri"/>
                <a:cs typeface="Calibri"/>
                <a:sym typeface="Calibri"/>
              </a:defRPr>
            </a:lvl8pPr>
            <a:lvl9pPr indent="0" lvl="8" marL="0" algn="r">
              <a:spcBef>
                <a:spcPts val="0"/>
              </a:spcBef>
              <a:buNone/>
              <a:defRPr b="0" i="0" sz="800" u="none" cap="none" strike="noStrike">
                <a:solidFill>
                  <a:schemeClr val="lt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pic>
        <p:nvPicPr>
          <p:cNvPr id="139" name="Google Shape;139;p38"/>
          <p:cNvPicPr preferRelativeResize="0"/>
          <p:nvPr/>
        </p:nvPicPr>
        <p:blipFill rotWithShape="1">
          <a:blip r:embed="rId2">
            <a:alphaModFix/>
          </a:blip>
          <a:srcRect b="0" l="0" r="0" t="0"/>
          <a:stretch/>
        </p:blipFill>
        <p:spPr>
          <a:xfrm>
            <a:off x="348493" y="318522"/>
            <a:ext cx="1886400" cy="557345"/>
          </a:xfrm>
          <a:prstGeom prst="rect">
            <a:avLst/>
          </a:prstGeom>
          <a:noFill/>
          <a:ln>
            <a:noFill/>
          </a:ln>
        </p:spPr>
      </p:pic>
      <p:pic>
        <p:nvPicPr>
          <p:cNvPr id="140" name="Google Shape;140;p38"/>
          <p:cNvPicPr preferRelativeResize="0"/>
          <p:nvPr/>
        </p:nvPicPr>
        <p:blipFill rotWithShape="1">
          <a:blip r:embed="rId3">
            <a:alphaModFix/>
          </a:blip>
          <a:srcRect b="0" l="0" r="0" t="0"/>
          <a:stretch/>
        </p:blipFill>
        <p:spPr>
          <a:xfrm>
            <a:off x="0" y="4052965"/>
            <a:ext cx="9144000" cy="728733"/>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41" name="Shape 141"/>
        <p:cNvGrpSpPr/>
        <p:nvPr/>
      </p:nvGrpSpPr>
      <p:grpSpPr>
        <a:xfrm>
          <a:off x="0" y="0"/>
          <a:ext cx="0" cy="0"/>
          <a:chOff x="0" y="0"/>
          <a:chExt cx="0" cy="0"/>
        </a:xfrm>
      </p:grpSpPr>
      <p:sp>
        <p:nvSpPr>
          <p:cNvPr id="142" name="Google Shape;142;p39"/>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3" name="Google Shape;143;p39"/>
          <p:cNvSpPr txBox="1"/>
          <p:nvPr>
            <p:ph idx="1" type="body"/>
          </p:nvPr>
        </p:nvSpPr>
        <p:spPr>
          <a:xfrm>
            <a:off x="663575" y="1428749"/>
            <a:ext cx="3720357"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44" name="Google Shape;144;p39"/>
          <p:cNvSpPr txBox="1"/>
          <p:nvPr>
            <p:ph idx="2" type="body"/>
          </p:nvPr>
        </p:nvSpPr>
        <p:spPr>
          <a:xfrm>
            <a:off x="4756150" y="1428749"/>
            <a:ext cx="3724275" cy="2799185"/>
          </a:xfrm>
          <a:prstGeom prst="rect">
            <a:avLst/>
          </a:prstGeom>
          <a:noFill/>
          <a:ln>
            <a:noFill/>
          </a:ln>
        </p:spPr>
        <p:txBody>
          <a:bodyPr anchorCtr="0" anchor="t" bIns="0" lIns="0" spcFirstLastPara="1" rIns="0" wrap="square" tIns="0">
            <a:noAutofit/>
          </a:bodyPr>
          <a:lstStyle>
            <a:lvl1pPr indent="-228600" lvl="0" marL="457200" algn="l">
              <a:lnSpc>
                <a:spcPct val="62142"/>
              </a:lnSpc>
              <a:spcBef>
                <a:spcPts val="0"/>
              </a:spcBef>
              <a:spcAft>
                <a:spcPts val="0"/>
              </a:spcAft>
              <a:buClr>
                <a:schemeClr val="dk1"/>
              </a:buClr>
              <a:buSzPts val="2800"/>
              <a:buNone/>
              <a:defRPr sz="2800"/>
            </a:lvl1pPr>
            <a:lvl2pPr indent="-228600" lvl="1" marL="914400" algn="l">
              <a:lnSpc>
                <a:spcPct val="72500"/>
              </a:lnSpc>
              <a:spcBef>
                <a:spcPts val="0"/>
              </a:spcBef>
              <a:spcAft>
                <a:spcPts val="0"/>
              </a:spcAft>
              <a:buClr>
                <a:schemeClr val="dk1"/>
              </a:buClr>
              <a:buSzPts val="2400"/>
              <a:buNone/>
              <a:defRPr sz="2400"/>
            </a:lvl2pPr>
            <a:lvl3pPr indent="-336550" lvl="2" marL="1371600" algn="l">
              <a:lnSpc>
                <a:spcPct val="87000"/>
              </a:lnSpc>
              <a:spcBef>
                <a:spcPts val="1400"/>
              </a:spcBef>
              <a:spcAft>
                <a:spcPts val="0"/>
              </a:spcAft>
              <a:buClr>
                <a:schemeClr val="dk1"/>
              </a:buClr>
              <a:buSzPts val="1700"/>
              <a:buFont typeface="Calibri"/>
              <a:buChar char="•"/>
              <a:defRPr sz="2000"/>
            </a:lvl3pPr>
            <a:lvl4pPr indent="-325755" lvl="3" marL="1828800" algn="l">
              <a:lnSpc>
                <a:spcPct val="96666"/>
              </a:lnSpc>
              <a:spcBef>
                <a:spcPts val="1400"/>
              </a:spcBef>
              <a:spcAft>
                <a:spcPts val="0"/>
              </a:spcAft>
              <a:buClr>
                <a:schemeClr val="dk1"/>
              </a:buClr>
              <a:buSzPts val="1530"/>
              <a:buFont typeface="Calibri"/>
              <a:buChar char="•"/>
              <a:defRPr sz="1800"/>
            </a:lvl4pPr>
            <a:lvl5pPr indent="-325754" lvl="4" marL="2286000" algn="l">
              <a:lnSpc>
                <a:spcPct val="96666"/>
              </a:lnSpc>
              <a:spcBef>
                <a:spcPts val="1400"/>
              </a:spcBef>
              <a:spcAft>
                <a:spcPts val="0"/>
              </a:spcAft>
              <a:buClr>
                <a:schemeClr val="dk1"/>
              </a:buClr>
              <a:buSzPts val="1530"/>
              <a:buFont typeface="Calibri"/>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45" name="Google Shape;145;p39"/>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39"/>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7" name="Google Shape;147;p39"/>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48" name="Shape 148"/>
        <p:cNvGrpSpPr/>
        <p:nvPr/>
      </p:nvGrpSpPr>
      <p:grpSpPr>
        <a:xfrm>
          <a:off x="0" y="0"/>
          <a:ext cx="0" cy="0"/>
          <a:chOff x="0" y="0"/>
          <a:chExt cx="0" cy="0"/>
        </a:xfrm>
      </p:grpSpPr>
      <p:sp>
        <p:nvSpPr>
          <p:cNvPr id="149" name="Google Shape;149;p40"/>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86666"/>
              </a:lnSpc>
              <a:spcBef>
                <a:spcPts val="0"/>
              </a:spcBef>
              <a:spcAft>
                <a:spcPts val="0"/>
              </a:spcAft>
              <a:buClr>
                <a:schemeClr val="lt2"/>
              </a:buClr>
              <a:buSzPts val="3000"/>
              <a:buFont typeface="Calibri"/>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40"/>
          <p:cNvSpPr txBox="1"/>
          <p:nvPr>
            <p:ph idx="1" type="body"/>
          </p:nvPr>
        </p:nvSpPr>
        <p:spPr>
          <a:xfrm>
            <a:off x="663575" y="1002180"/>
            <a:ext cx="3728478"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51" name="Google Shape;151;p40"/>
          <p:cNvSpPr txBox="1"/>
          <p:nvPr>
            <p:ph idx="2" type="body"/>
          </p:nvPr>
        </p:nvSpPr>
        <p:spPr>
          <a:xfrm>
            <a:off x="663574" y="1631156"/>
            <a:ext cx="373062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52" name="Google Shape;152;p40"/>
          <p:cNvSpPr txBox="1"/>
          <p:nvPr>
            <p:ph idx="3" type="body"/>
          </p:nvPr>
        </p:nvSpPr>
        <p:spPr>
          <a:xfrm>
            <a:off x="4758461" y="1002180"/>
            <a:ext cx="3721964" cy="479822"/>
          </a:xfrm>
          <a:prstGeom prst="rect">
            <a:avLst/>
          </a:prstGeom>
          <a:noFill/>
          <a:ln>
            <a:noFill/>
          </a:ln>
        </p:spPr>
        <p:txBody>
          <a:bodyPr anchorCtr="0" anchor="b"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b="1" sz="2400"/>
            </a:lvl1pPr>
            <a:lvl2pPr indent="-228600" lvl="1" marL="914400" algn="l">
              <a:lnSpc>
                <a:spcPct val="87000"/>
              </a:lnSpc>
              <a:spcBef>
                <a:spcPts val="0"/>
              </a:spcBef>
              <a:spcAft>
                <a:spcPts val="0"/>
              </a:spcAft>
              <a:buClr>
                <a:schemeClr val="dk1"/>
              </a:buClr>
              <a:buSzPts val="2000"/>
              <a:buNone/>
              <a:defRPr b="1" sz="2000"/>
            </a:lvl2pPr>
            <a:lvl3pPr indent="-228600" lvl="2" marL="1371600" algn="l">
              <a:lnSpc>
                <a:spcPct val="96666"/>
              </a:lnSpc>
              <a:spcBef>
                <a:spcPts val="1400"/>
              </a:spcBef>
              <a:spcAft>
                <a:spcPts val="0"/>
              </a:spcAft>
              <a:buClr>
                <a:schemeClr val="dk1"/>
              </a:buClr>
              <a:buSzPts val="1530"/>
              <a:buFont typeface="Calibri"/>
              <a:buNone/>
              <a:defRPr b="1" sz="1800"/>
            </a:lvl3pPr>
            <a:lvl4pPr indent="-228600" lvl="3" marL="1828800" algn="l">
              <a:lnSpc>
                <a:spcPct val="108750"/>
              </a:lnSpc>
              <a:spcBef>
                <a:spcPts val="1400"/>
              </a:spcBef>
              <a:spcAft>
                <a:spcPts val="0"/>
              </a:spcAft>
              <a:buClr>
                <a:schemeClr val="dk1"/>
              </a:buClr>
              <a:buSzPts val="1360"/>
              <a:buFont typeface="Calibri"/>
              <a:buNone/>
              <a:defRPr b="1" sz="1600"/>
            </a:lvl4pPr>
            <a:lvl5pPr indent="-228600" lvl="4" marL="2286000" algn="l">
              <a:lnSpc>
                <a:spcPct val="108750"/>
              </a:lnSpc>
              <a:spcBef>
                <a:spcPts val="1400"/>
              </a:spcBef>
              <a:spcAft>
                <a:spcPts val="0"/>
              </a:spcAft>
              <a:buClr>
                <a:schemeClr val="dk1"/>
              </a:buClr>
              <a:buSzPts val="1360"/>
              <a:buFont typeface="Calibri"/>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53" name="Google Shape;153;p40"/>
          <p:cNvSpPr txBox="1"/>
          <p:nvPr>
            <p:ph idx="4" type="body"/>
          </p:nvPr>
        </p:nvSpPr>
        <p:spPr>
          <a:xfrm>
            <a:off x="4756150" y="1631156"/>
            <a:ext cx="3724275" cy="2668786"/>
          </a:xfrm>
          <a:prstGeom prst="rect">
            <a:avLst/>
          </a:prstGeom>
          <a:noFill/>
          <a:ln>
            <a:noFill/>
          </a:ln>
        </p:spPr>
        <p:txBody>
          <a:bodyPr anchorCtr="0" anchor="t" bIns="0" lIns="0" spcFirstLastPara="1" rIns="0" wrap="square" tIns="0">
            <a:noAutofit/>
          </a:bodyPr>
          <a:lstStyle>
            <a:lvl1pPr indent="-228600" lvl="0" marL="457200" algn="l">
              <a:lnSpc>
                <a:spcPct val="72500"/>
              </a:lnSpc>
              <a:spcBef>
                <a:spcPts val="0"/>
              </a:spcBef>
              <a:spcAft>
                <a:spcPts val="0"/>
              </a:spcAft>
              <a:buClr>
                <a:schemeClr val="dk1"/>
              </a:buClr>
              <a:buSzPts val="2400"/>
              <a:buNone/>
              <a:defRPr sz="2400"/>
            </a:lvl1pPr>
            <a:lvl2pPr indent="-228600" lvl="1" marL="914400" algn="l">
              <a:lnSpc>
                <a:spcPct val="87000"/>
              </a:lnSpc>
              <a:spcBef>
                <a:spcPts val="0"/>
              </a:spcBef>
              <a:spcAft>
                <a:spcPts val="0"/>
              </a:spcAft>
              <a:buClr>
                <a:schemeClr val="dk1"/>
              </a:buClr>
              <a:buSzPts val="2000"/>
              <a:buNone/>
              <a:defRPr sz="2000"/>
            </a:lvl2pPr>
            <a:lvl3pPr indent="-325755" lvl="2" marL="1371600" algn="l">
              <a:lnSpc>
                <a:spcPct val="96666"/>
              </a:lnSpc>
              <a:spcBef>
                <a:spcPts val="1400"/>
              </a:spcBef>
              <a:spcAft>
                <a:spcPts val="0"/>
              </a:spcAft>
              <a:buClr>
                <a:schemeClr val="dk1"/>
              </a:buClr>
              <a:buSzPts val="1530"/>
              <a:buFont typeface="Calibri"/>
              <a:buChar char="•"/>
              <a:defRPr sz="1800"/>
            </a:lvl3pPr>
            <a:lvl4pPr indent="-314960" lvl="3" marL="1828800" algn="l">
              <a:lnSpc>
                <a:spcPct val="108750"/>
              </a:lnSpc>
              <a:spcBef>
                <a:spcPts val="1400"/>
              </a:spcBef>
              <a:spcAft>
                <a:spcPts val="0"/>
              </a:spcAft>
              <a:buClr>
                <a:schemeClr val="dk1"/>
              </a:buClr>
              <a:buSzPts val="1360"/>
              <a:buFont typeface="Calibri"/>
              <a:buChar char="•"/>
              <a:defRPr sz="1600"/>
            </a:lvl4pPr>
            <a:lvl5pPr indent="-314960" lvl="4" marL="2286000" algn="l">
              <a:lnSpc>
                <a:spcPct val="108750"/>
              </a:lnSpc>
              <a:spcBef>
                <a:spcPts val="1400"/>
              </a:spcBef>
              <a:spcAft>
                <a:spcPts val="0"/>
              </a:spcAft>
              <a:buClr>
                <a:schemeClr val="dk1"/>
              </a:buClr>
              <a:buSzPts val="1360"/>
              <a:buFont typeface="Calibri"/>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54" name="Google Shape;154;p40"/>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5" name="Google Shape;155;p40"/>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40"/>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57" name="Shape 157"/>
        <p:cNvGrpSpPr/>
        <p:nvPr/>
      </p:nvGrpSpPr>
      <p:grpSpPr>
        <a:xfrm>
          <a:off x="0" y="0"/>
          <a:ext cx="0" cy="0"/>
          <a:chOff x="0" y="0"/>
          <a:chExt cx="0" cy="0"/>
        </a:xfrm>
      </p:grpSpPr>
      <p:sp>
        <p:nvSpPr>
          <p:cNvPr id="158" name="Google Shape;158;p41"/>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9" name="Google Shape;159;p41"/>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0" name="Google Shape;160;p41"/>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1" name="Google Shape;161;p41"/>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2" name="Shape 162"/>
        <p:cNvGrpSpPr/>
        <p:nvPr/>
      </p:nvGrpSpPr>
      <p:grpSpPr>
        <a:xfrm>
          <a:off x="0" y="0"/>
          <a:ext cx="0" cy="0"/>
          <a:chOff x="0" y="0"/>
          <a:chExt cx="0" cy="0"/>
        </a:xfrm>
      </p:grpSpPr>
      <p:sp>
        <p:nvSpPr>
          <p:cNvPr id="163" name="Google Shape;163;p4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4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4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66" name="Shape 166"/>
        <p:cNvGrpSpPr/>
        <p:nvPr/>
      </p:nvGrpSpPr>
      <p:grpSpPr>
        <a:xfrm>
          <a:off x="0" y="0"/>
          <a:ext cx="0" cy="0"/>
          <a:chOff x="0" y="0"/>
          <a:chExt cx="0" cy="0"/>
        </a:xfrm>
      </p:grpSpPr>
      <p:sp>
        <p:nvSpPr>
          <p:cNvPr id="167" name="Google Shape;167;p43"/>
          <p:cNvSpPr txBox="1"/>
          <p:nvPr>
            <p:ph type="title"/>
          </p:nvPr>
        </p:nvSpPr>
        <p:spPr>
          <a:xfrm>
            <a:off x="663575" y="204787"/>
            <a:ext cx="2801939" cy="871538"/>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43"/>
          <p:cNvSpPr txBox="1"/>
          <p:nvPr>
            <p:ph idx="1" type="body"/>
          </p:nvPr>
        </p:nvSpPr>
        <p:spPr>
          <a:xfrm>
            <a:off x="3575050" y="204789"/>
            <a:ext cx="4905375" cy="4023146"/>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3200"/>
              <a:buNone/>
              <a:defRPr sz="3200"/>
            </a:lvl1pPr>
            <a:lvl2pPr indent="-228600" lvl="1" marL="914400" algn="l">
              <a:lnSpc>
                <a:spcPct val="62142"/>
              </a:lnSpc>
              <a:spcBef>
                <a:spcPts val="0"/>
              </a:spcBef>
              <a:spcAft>
                <a:spcPts val="0"/>
              </a:spcAft>
              <a:buClr>
                <a:schemeClr val="dk1"/>
              </a:buClr>
              <a:buSzPts val="2800"/>
              <a:buNone/>
              <a:defRPr sz="2800"/>
            </a:lvl2pPr>
            <a:lvl3pPr indent="-358139" lvl="2" marL="1371600" algn="l">
              <a:lnSpc>
                <a:spcPct val="72500"/>
              </a:lnSpc>
              <a:spcBef>
                <a:spcPts val="1400"/>
              </a:spcBef>
              <a:spcAft>
                <a:spcPts val="0"/>
              </a:spcAft>
              <a:buClr>
                <a:schemeClr val="dk1"/>
              </a:buClr>
              <a:buSzPts val="2040"/>
              <a:buFont typeface="Calibri"/>
              <a:buChar char="•"/>
              <a:defRPr sz="2400"/>
            </a:lvl3pPr>
            <a:lvl4pPr indent="-336550" lvl="3" marL="1828800" algn="l">
              <a:lnSpc>
                <a:spcPct val="87000"/>
              </a:lnSpc>
              <a:spcBef>
                <a:spcPts val="1400"/>
              </a:spcBef>
              <a:spcAft>
                <a:spcPts val="0"/>
              </a:spcAft>
              <a:buClr>
                <a:schemeClr val="dk1"/>
              </a:buClr>
              <a:buSzPts val="1700"/>
              <a:buFont typeface="Calibri"/>
              <a:buChar char="•"/>
              <a:defRPr sz="2000"/>
            </a:lvl4pPr>
            <a:lvl5pPr indent="-336550" lvl="4" marL="2286000" algn="l">
              <a:lnSpc>
                <a:spcPct val="87000"/>
              </a:lnSpc>
              <a:spcBef>
                <a:spcPts val="1400"/>
              </a:spcBef>
              <a:spcAft>
                <a:spcPts val="0"/>
              </a:spcAft>
              <a:buClr>
                <a:schemeClr val="dk1"/>
              </a:buClr>
              <a:buSzPts val="1700"/>
              <a:buFont typeface="Calibri"/>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69" name="Google Shape;169;p43"/>
          <p:cNvSpPr txBox="1"/>
          <p:nvPr>
            <p:ph idx="2" type="body"/>
          </p:nvPr>
        </p:nvSpPr>
        <p:spPr>
          <a:xfrm>
            <a:off x="663575" y="1076327"/>
            <a:ext cx="2801939" cy="3164934"/>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70" name="Google Shape;170;p43"/>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1" name="Google Shape;171;p43"/>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2" name="Google Shape;172;p43"/>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73" name="Shape 173"/>
        <p:cNvGrpSpPr/>
        <p:nvPr/>
      </p:nvGrpSpPr>
      <p:grpSpPr>
        <a:xfrm>
          <a:off x="0" y="0"/>
          <a:ext cx="0" cy="0"/>
          <a:chOff x="0" y="0"/>
          <a:chExt cx="0" cy="0"/>
        </a:xfrm>
      </p:grpSpPr>
      <p:sp>
        <p:nvSpPr>
          <p:cNvPr id="174" name="Google Shape;174;p44"/>
          <p:cNvSpPr txBox="1"/>
          <p:nvPr>
            <p:ph type="title"/>
          </p:nvPr>
        </p:nvSpPr>
        <p:spPr>
          <a:xfrm>
            <a:off x="663575" y="3600450"/>
            <a:ext cx="6932761" cy="425054"/>
          </a:xfrm>
          <a:prstGeom prst="rect">
            <a:avLst/>
          </a:prstGeom>
          <a:noFill/>
          <a:ln>
            <a:noFill/>
          </a:ln>
        </p:spPr>
        <p:txBody>
          <a:bodyPr anchorCtr="0" anchor="b" bIns="0" lIns="0" spcFirstLastPara="1" rIns="0" wrap="square" tIns="0">
            <a:noAutofit/>
          </a:bodyPr>
          <a:lstStyle>
            <a:lvl1pPr lvl="0" algn="l">
              <a:lnSpc>
                <a:spcPct val="130000"/>
              </a:lnSpc>
              <a:spcBef>
                <a:spcPts val="0"/>
              </a:spcBef>
              <a:spcAft>
                <a:spcPts val="0"/>
              </a:spcAft>
              <a:buClr>
                <a:schemeClr val="lt2"/>
              </a:buClr>
              <a:buSzPts val="2000"/>
              <a:buFont typeface="Calibri"/>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5" name="Google Shape;175;p44"/>
          <p:cNvSpPr/>
          <p:nvPr>
            <p:ph idx="2" type="pic"/>
          </p:nvPr>
        </p:nvSpPr>
        <p:spPr>
          <a:xfrm>
            <a:off x="663575" y="459581"/>
            <a:ext cx="7816850" cy="3086100"/>
          </a:xfrm>
          <a:prstGeom prst="rect">
            <a:avLst/>
          </a:prstGeom>
          <a:noFill/>
          <a:ln>
            <a:noFill/>
          </a:ln>
        </p:spPr>
      </p:sp>
      <p:sp>
        <p:nvSpPr>
          <p:cNvPr id="176" name="Google Shape;176;p44"/>
          <p:cNvSpPr txBox="1"/>
          <p:nvPr>
            <p:ph idx="1" type="body"/>
          </p:nvPr>
        </p:nvSpPr>
        <p:spPr>
          <a:xfrm>
            <a:off x="663575" y="4025503"/>
            <a:ext cx="6932761" cy="603647"/>
          </a:xfrm>
          <a:prstGeom prst="rect">
            <a:avLst/>
          </a:prstGeom>
          <a:noFill/>
          <a:ln>
            <a:noFill/>
          </a:ln>
        </p:spPr>
        <p:txBody>
          <a:bodyPr anchorCtr="0" anchor="t" bIns="0" lIns="0" spcFirstLastPara="1" rIns="0" wrap="square" tIns="0">
            <a:noAutofit/>
          </a:bodyPr>
          <a:lstStyle>
            <a:lvl1pPr indent="-228600" lvl="0" marL="457200" algn="l">
              <a:lnSpc>
                <a:spcPct val="124285"/>
              </a:lnSpc>
              <a:spcBef>
                <a:spcPts val="0"/>
              </a:spcBef>
              <a:spcAft>
                <a:spcPts val="0"/>
              </a:spcAft>
              <a:buClr>
                <a:schemeClr val="dk1"/>
              </a:buClr>
              <a:buSzPts val="1400"/>
              <a:buNone/>
              <a:defRPr sz="1400"/>
            </a:lvl1pPr>
            <a:lvl2pPr indent="-228600" lvl="1" marL="914400" algn="l">
              <a:lnSpc>
                <a:spcPct val="145000"/>
              </a:lnSpc>
              <a:spcBef>
                <a:spcPts val="0"/>
              </a:spcBef>
              <a:spcAft>
                <a:spcPts val="0"/>
              </a:spcAft>
              <a:buClr>
                <a:schemeClr val="dk1"/>
              </a:buClr>
              <a:buSzPts val="1200"/>
              <a:buNone/>
              <a:defRPr sz="1200"/>
            </a:lvl2pPr>
            <a:lvl3pPr indent="-228600" lvl="2" marL="1371600" algn="l">
              <a:lnSpc>
                <a:spcPct val="174000"/>
              </a:lnSpc>
              <a:spcBef>
                <a:spcPts val="1400"/>
              </a:spcBef>
              <a:spcAft>
                <a:spcPts val="0"/>
              </a:spcAft>
              <a:buClr>
                <a:schemeClr val="dk1"/>
              </a:buClr>
              <a:buSzPts val="850"/>
              <a:buFont typeface="Calibri"/>
              <a:buNone/>
              <a:defRPr sz="1000"/>
            </a:lvl3pPr>
            <a:lvl4pPr indent="-228600" lvl="3" marL="1828800" algn="l">
              <a:lnSpc>
                <a:spcPct val="193333"/>
              </a:lnSpc>
              <a:spcBef>
                <a:spcPts val="1400"/>
              </a:spcBef>
              <a:spcAft>
                <a:spcPts val="0"/>
              </a:spcAft>
              <a:buClr>
                <a:schemeClr val="dk1"/>
              </a:buClr>
              <a:buSzPts val="765"/>
              <a:buFont typeface="Calibri"/>
              <a:buNone/>
              <a:defRPr sz="900"/>
            </a:lvl4pPr>
            <a:lvl5pPr indent="-228600" lvl="4" marL="2286000" algn="l">
              <a:lnSpc>
                <a:spcPct val="193333"/>
              </a:lnSpc>
              <a:spcBef>
                <a:spcPts val="1400"/>
              </a:spcBef>
              <a:spcAft>
                <a:spcPts val="0"/>
              </a:spcAft>
              <a:buClr>
                <a:schemeClr val="dk1"/>
              </a:buClr>
              <a:buSzPts val="765"/>
              <a:buFont typeface="Calibri"/>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77" name="Google Shape;177;p44"/>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8" name="Google Shape;178;p44"/>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9" name="Google Shape;179;p44"/>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80" name="Shape 180"/>
        <p:cNvGrpSpPr/>
        <p:nvPr/>
      </p:nvGrpSpPr>
      <p:grpSpPr>
        <a:xfrm>
          <a:off x="0" y="0"/>
          <a:ext cx="0" cy="0"/>
          <a:chOff x="0" y="0"/>
          <a:chExt cx="0" cy="0"/>
        </a:xfrm>
      </p:grpSpPr>
      <p:sp>
        <p:nvSpPr>
          <p:cNvPr id="181" name="Google Shape;181;p45"/>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2" name="Google Shape;182;p45"/>
          <p:cNvSpPr txBox="1"/>
          <p:nvPr>
            <p:ph idx="1" type="body"/>
          </p:nvPr>
        </p:nvSpPr>
        <p:spPr>
          <a:xfrm rot="5400000">
            <a:off x="1989925" y="99249"/>
            <a:ext cx="3035299" cy="5688000"/>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3" name="Google Shape;183;p45"/>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4" name="Google Shape;184;p45"/>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5" name="Google Shape;185;p45"/>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86" name="Shape 186"/>
        <p:cNvGrpSpPr/>
        <p:nvPr/>
      </p:nvGrpSpPr>
      <p:grpSpPr>
        <a:xfrm>
          <a:off x="0" y="0"/>
          <a:ext cx="0" cy="0"/>
          <a:chOff x="0" y="0"/>
          <a:chExt cx="0" cy="0"/>
        </a:xfrm>
      </p:grpSpPr>
      <p:sp>
        <p:nvSpPr>
          <p:cNvPr id="187" name="Google Shape;187;p46"/>
          <p:cNvSpPr txBox="1"/>
          <p:nvPr>
            <p:ph type="title"/>
          </p:nvPr>
        </p:nvSpPr>
        <p:spPr>
          <a:xfrm rot="5400000">
            <a:off x="5360591" y="1474789"/>
            <a:ext cx="4388644" cy="1851025"/>
          </a:xfrm>
          <a:prstGeom prst="rect">
            <a:avLst/>
          </a:prstGeom>
          <a:noFill/>
          <a:ln>
            <a:noFill/>
          </a:ln>
        </p:spPr>
        <p:txBody>
          <a:bodyPr anchorCtr="0" anchor="t" bIns="0" lIns="0" spcFirstLastPara="1" rIns="0" wrap="square" tIns="0">
            <a:noAutofit/>
          </a:bodyPr>
          <a:lstStyle>
            <a:lvl1pPr lvl="0" algn="l">
              <a:lnSpc>
                <a:spcPct val="144444"/>
              </a:lnSpc>
              <a:spcBef>
                <a:spcPts val="0"/>
              </a:spcBef>
              <a:spcAft>
                <a:spcPts val="0"/>
              </a:spcAft>
              <a:buClr>
                <a:schemeClr val="lt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8" name="Google Shape;188;p46"/>
          <p:cNvSpPr txBox="1"/>
          <p:nvPr>
            <p:ph idx="1" type="body"/>
          </p:nvPr>
        </p:nvSpPr>
        <p:spPr>
          <a:xfrm rot="5400000">
            <a:off x="1314846" y="-445294"/>
            <a:ext cx="4388644" cy="5691189"/>
          </a:xfrm>
          <a:prstGeom prst="rect">
            <a:avLst/>
          </a:prstGeom>
          <a:noFill/>
          <a:ln>
            <a:noFill/>
          </a:ln>
        </p:spPr>
        <p:txBody>
          <a:bodyPr anchorCtr="0" anchor="t" bIns="0" lIns="0" spcFirstLastPara="1" rIns="0" wrap="square" tIns="0">
            <a:noAutofit/>
          </a:bodyPr>
          <a:lstStyle>
            <a:lvl1pPr indent="-228600" lvl="0" marL="457200" algn="l">
              <a:lnSpc>
                <a:spcPct val="96666"/>
              </a:lnSpc>
              <a:spcBef>
                <a:spcPts val="0"/>
              </a:spcBef>
              <a:spcAft>
                <a:spcPts val="0"/>
              </a:spcAft>
              <a:buClr>
                <a:schemeClr val="dk1"/>
              </a:buClr>
              <a:buSzPts val="1800"/>
              <a:buNone/>
              <a:defRPr/>
            </a:lvl1pPr>
            <a:lvl2pPr indent="-228600" lvl="1" marL="914400" algn="l">
              <a:lnSpc>
                <a:spcPct val="96666"/>
              </a:lnSpc>
              <a:spcBef>
                <a:spcPts val="0"/>
              </a:spcBef>
              <a:spcAft>
                <a:spcPts val="0"/>
              </a:spcAft>
              <a:buClr>
                <a:schemeClr val="dk1"/>
              </a:buClr>
              <a:buSzPts val="1800"/>
              <a:buNone/>
              <a:defRPr/>
            </a:lvl2pPr>
            <a:lvl3pPr indent="-325755" lvl="2" marL="1371600" algn="l">
              <a:lnSpc>
                <a:spcPct val="96666"/>
              </a:lnSpc>
              <a:spcBef>
                <a:spcPts val="1400"/>
              </a:spcBef>
              <a:spcAft>
                <a:spcPts val="0"/>
              </a:spcAft>
              <a:buClr>
                <a:schemeClr val="dk1"/>
              </a:buClr>
              <a:buSzPts val="1530"/>
              <a:buChar char="•"/>
              <a:defRPr/>
            </a:lvl3pPr>
            <a:lvl4pPr indent="-325755" lvl="3" marL="1828800" algn="l">
              <a:lnSpc>
                <a:spcPct val="96666"/>
              </a:lnSpc>
              <a:spcBef>
                <a:spcPts val="1400"/>
              </a:spcBef>
              <a:spcAft>
                <a:spcPts val="0"/>
              </a:spcAft>
              <a:buClr>
                <a:schemeClr val="dk1"/>
              </a:buClr>
              <a:buSzPts val="1530"/>
              <a:buChar char="•"/>
              <a:defRPr/>
            </a:lvl4pPr>
            <a:lvl5pPr indent="-325754" lvl="4" marL="2286000" algn="l">
              <a:lnSpc>
                <a:spcPct val="96666"/>
              </a:lnSpc>
              <a:spcBef>
                <a:spcPts val="1400"/>
              </a:spcBef>
              <a:spcAft>
                <a:spcPts val="0"/>
              </a:spcAft>
              <a:buClr>
                <a:schemeClr val="dk1"/>
              </a:buClr>
              <a:buSzPts val="153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89" name="Google Shape;189;p46"/>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0" name="Google Shape;190;p46"/>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1" name="Google Shape;191;p46"/>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19.xml"/><Relationship Id="rId22" Type="http://schemas.openxmlformats.org/officeDocument/2006/relationships/slideLayout" Target="../slideLayouts/slideLayout21.xml"/><Relationship Id="rId21" Type="http://schemas.openxmlformats.org/officeDocument/2006/relationships/slideLayout" Target="../slideLayouts/slideLayout20.xml"/><Relationship Id="rId24" Type="http://schemas.openxmlformats.org/officeDocument/2006/relationships/slideLayout" Target="../slideLayouts/slideLayout23.xml"/><Relationship Id="rId23"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26" Type="http://schemas.openxmlformats.org/officeDocument/2006/relationships/theme" Target="../theme/theme1.xml"/><Relationship Id="rId25" Type="http://schemas.openxmlformats.org/officeDocument/2006/relationships/slideLayout" Target="../slideLayouts/slideLayout24.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slideLayout" Target="../slideLayouts/slideLayout12.xml"/><Relationship Id="rId12" Type="http://schemas.openxmlformats.org/officeDocument/2006/relationships/slideLayout" Target="../slideLayouts/slideLayout11.xml"/><Relationship Id="rId15" Type="http://schemas.openxmlformats.org/officeDocument/2006/relationships/slideLayout" Target="../slideLayouts/slideLayout14.xml"/><Relationship Id="rId14" Type="http://schemas.openxmlformats.org/officeDocument/2006/relationships/slideLayout" Target="../slideLayouts/slideLayout13.xml"/><Relationship Id="rId17" Type="http://schemas.openxmlformats.org/officeDocument/2006/relationships/slideLayout" Target="../slideLayouts/slideLayout16.xml"/><Relationship Id="rId16" Type="http://schemas.openxmlformats.org/officeDocument/2006/relationships/slideLayout" Target="../slideLayouts/slideLayout15.xml"/><Relationship Id="rId19" Type="http://schemas.openxmlformats.org/officeDocument/2006/relationships/slideLayout" Target="../slideLayouts/slideLayout18.xml"/><Relationship Id="rId18" Type="http://schemas.openxmlformats.org/officeDocument/2006/relationships/slideLayout" Target="../slideLayouts/slideLayout1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pic>
        <p:nvPicPr>
          <p:cNvPr id="6" name="Google Shape;6;p22"/>
          <p:cNvPicPr preferRelativeResize="0"/>
          <p:nvPr/>
        </p:nvPicPr>
        <p:blipFill rotWithShape="1">
          <a:blip r:embed="rId1">
            <a:alphaModFix/>
          </a:blip>
          <a:srcRect b="0" l="0" r="0" t="0"/>
          <a:stretch/>
        </p:blipFill>
        <p:spPr>
          <a:xfrm>
            <a:off x="0" y="4324536"/>
            <a:ext cx="9144000" cy="704621"/>
          </a:xfrm>
          <a:prstGeom prst="rect">
            <a:avLst/>
          </a:prstGeom>
          <a:noFill/>
          <a:ln>
            <a:noFill/>
          </a:ln>
        </p:spPr>
      </p:pic>
      <p:sp>
        <p:nvSpPr>
          <p:cNvPr id="7" name="Google Shape;7;p22"/>
          <p:cNvSpPr txBox="1"/>
          <p:nvPr>
            <p:ph type="title"/>
          </p:nvPr>
        </p:nvSpPr>
        <p:spPr>
          <a:xfrm>
            <a:off x="661481" y="489600"/>
            <a:ext cx="3910519" cy="669600"/>
          </a:xfrm>
          <a:prstGeom prst="rect">
            <a:avLst/>
          </a:prstGeom>
          <a:noFill/>
          <a:ln>
            <a:noFill/>
          </a:ln>
        </p:spPr>
        <p:txBody>
          <a:bodyPr anchorCtr="0" anchor="t" bIns="0" lIns="0" spcFirstLastPara="1" rIns="0" wrap="square" tIns="0">
            <a:noAutofit/>
          </a:bodyPr>
          <a:lstStyle>
            <a:lvl1pPr lvl="0" marR="0" rtl="0" algn="l">
              <a:lnSpc>
                <a:spcPct val="86666"/>
              </a:lnSpc>
              <a:spcBef>
                <a:spcPts val="0"/>
              </a:spcBef>
              <a:spcAft>
                <a:spcPts val="0"/>
              </a:spcAft>
              <a:buClr>
                <a:schemeClr val="lt2"/>
              </a:buClr>
              <a:buSzPts val="3000"/>
              <a:buFont typeface="Calibri"/>
              <a:buNone/>
              <a:defRPr b="1" i="0" sz="3000" u="none" cap="none" strike="noStrike">
                <a:solidFill>
                  <a:schemeClr val="lt2"/>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8" name="Google Shape;8;p22"/>
          <p:cNvSpPr txBox="1"/>
          <p:nvPr>
            <p:ph idx="1" type="body"/>
          </p:nvPr>
        </p:nvSpPr>
        <p:spPr>
          <a:xfrm>
            <a:off x="663575" y="1425600"/>
            <a:ext cx="5688000" cy="3035299"/>
          </a:xfrm>
          <a:prstGeom prst="rect">
            <a:avLst/>
          </a:prstGeom>
          <a:noFill/>
          <a:ln>
            <a:noFill/>
          </a:ln>
        </p:spPr>
        <p:txBody>
          <a:bodyPr anchorCtr="0" anchor="t" bIns="0" lIns="0" spcFirstLastPara="1" rIns="0" wrap="square" tIns="0">
            <a:noAutofit/>
          </a:bodyPr>
          <a:lstStyle>
            <a:lvl1pPr indent="-228600" lvl="0" marL="457200" marR="0" rtl="0" algn="l">
              <a:lnSpc>
                <a:spcPct val="108750"/>
              </a:lnSpc>
              <a:spcBef>
                <a:spcPts val="0"/>
              </a:spcBef>
              <a:spcAft>
                <a:spcPts val="0"/>
              </a:spcAft>
              <a:buClr>
                <a:schemeClr val="dk1"/>
              </a:buClr>
              <a:buSzPts val="1600"/>
              <a:buFont typeface="Arial"/>
              <a:buNone/>
              <a:defRPr b="1" i="0" sz="1600" u="none" cap="none" strike="noStrike">
                <a:solidFill>
                  <a:schemeClr val="dk1"/>
                </a:solidFill>
                <a:latin typeface="Calibri"/>
                <a:ea typeface="Calibri"/>
                <a:cs typeface="Calibri"/>
                <a:sym typeface="Calibri"/>
              </a:defRPr>
            </a:lvl1pPr>
            <a:lvl2pPr indent="-228600" lvl="1" marL="914400" marR="0" rtl="0" algn="l">
              <a:lnSpc>
                <a:spcPct val="108750"/>
              </a:lnSpc>
              <a:spcBef>
                <a:spcPts val="0"/>
              </a:spcBef>
              <a:spcAft>
                <a:spcPts val="0"/>
              </a:spcAft>
              <a:buClr>
                <a:schemeClr val="dk1"/>
              </a:buClr>
              <a:buSzPts val="1600"/>
              <a:buFont typeface="Arial"/>
              <a:buNone/>
              <a:defRPr b="0" i="0" sz="1600" u="none" cap="none" strike="noStrike">
                <a:solidFill>
                  <a:schemeClr val="dk1"/>
                </a:solidFill>
                <a:latin typeface="Calibri"/>
                <a:ea typeface="Calibri"/>
                <a:cs typeface="Calibri"/>
                <a:sym typeface="Calibri"/>
              </a:defRPr>
            </a:lvl2pPr>
            <a:lvl3pPr indent="-314960" lvl="2" marL="13716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3pPr>
            <a:lvl4pPr indent="-314960" lvl="3" marL="18288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4pPr>
            <a:lvl5pPr indent="-314960" lvl="4" marL="2286000" marR="0" rtl="0" algn="l">
              <a:lnSpc>
                <a:spcPct val="108750"/>
              </a:lnSpc>
              <a:spcBef>
                <a:spcPts val="1400"/>
              </a:spcBef>
              <a:spcAft>
                <a:spcPts val="0"/>
              </a:spcAft>
              <a:buClr>
                <a:schemeClr val="dk1"/>
              </a:buClr>
              <a:buSzPts val="1360"/>
              <a:buFont typeface="Calibri"/>
              <a:buChar char="•"/>
              <a:defRPr b="0" i="0" sz="16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9" name="Google Shape;9;p22"/>
          <p:cNvSpPr txBox="1"/>
          <p:nvPr>
            <p:ph idx="10" type="dt"/>
          </p:nvPr>
        </p:nvSpPr>
        <p:spPr>
          <a:xfrm>
            <a:off x="663575" y="4858053"/>
            <a:ext cx="2012752" cy="148500"/>
          </a:xfrm>
          <a:prstGeom prst="rect">
            <a:avLst/>
          </a:prstGeom>
          <a:noFill/>
          <a:ln>
            <a:noFill/>
          </a:ln>
        </p:spPr>
        <p:txBody>
          <a:bodyPr anchorCtr="0" anchor="t" bIns="0" lIns="0" spcFirstLastPara="1" rIns="0" wrap="square" tIns="0">
            <a:noAutofit/>
          </a:bodyPr>
          <a:lstStyle>
            <a:lvl1pPr lvl="0" marR="0" rtl="0" algn="l">
              <a:spcBef>
                <a:spcPts val="0"/>
              </a:spcBef>
              <a:spcAft>
                <a:spcPts val="0"/>
              </a:spcAft>
              <a:buSzPts val="1400"/>
              <a:buNone/>
              <a:defRPr b="0" i="0" sz="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2"/>
          <p:cNvSpPr txBox="1"/>
          <p:nvPr>
            <p:ph idx="11" type="ftr"/>
          </p:nvPr>
        </p:nvSpPr>
        <p:spPr>
          <a:xfrm>
            <a:off x="3124200" y="4858053"/>
            <a:ext cx="2895600" cy="148500"/>
          </a:xfrm>
          <a:prstGeom prst="rect">
            <a:avLst/>
          </a:prstGeom>
          <a:noFill/>
          <a:ln>
            <a:noFill/>
          </a:ln>
        </p:spPr>
        <p:txBody>
          <a:bodyPr anchorCtr="0" anchor="t" bIns="0" lIns="0" spcFirstLastPara="1" rIns="0" wrap="square" tIns="0">
            <a:noAutofit/>
          </a:bodyPr>
          <a:lstStyle>
            <a:lvl1pPr lvl="0" marR="0" rtl="0" algn="ctr">
              <a:spcBef>
                <a:spcPts val="0"/>
              </a:spcBef>
              <a:spcAft>
                <a:spcPts val="0"/>
              </a:spcAft>
              <a:buSzPts val="1400"/>
              <a:buNone/>
              <a:defRPr b="0" i="0" sz="8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1" name="Google Shape;11;p22"/>
          <p:cNvSpPr txBox="1"/>
          <p:nvPr>
            <p:ph idx="12" type="sldNum"/>
          </p:nvPr>
        </p:nvSpPr>
        <p:spPr>
          <a:xfrm>
            <a:off x="6470848" y="4858053"/>
            <a:ext cx="2009577" cy="148500"/>
          </a:xfrm>
          <a:prstGeom prst="rect">
            <a:avLst/>
          </a:prstGeom>
          <a:noFill/>
          <a:ln>
            <a:noFill/>
          </a:ln>
        </p:spPr>
        <p:txBody>
          <a:bodyPr anchorCtr="0" anchor="t" bIns="0" lIns="0" spcFirstLastPara="1" rIns="0" wrap="square" tIns="0">
            <a:noAutofit/>
          </a:bodyPr>
          <a:lstStyle>
            <a:lvl1pPr indent="0" lvl="0" marL="0" marR="0" rtl="0" algn="r">
              <a:spcBef>
                <a:spcPts val="0"/>
              </a:spcBef>
              <a:buNone/>
              <a:defRPr b="0" i="0" sz="800" u="none" cap="none" strike="noStrike">
                <a:solidFill>
                  <a:schemeClr val="dk1"/>
                </a:solidFill>
                <a:latin typeface="Calibri"/>
                <a:ea typeface="Calibri"/>
                <a:cs typeface="Calibri"/>
                <a:sym typeface="Calibri"/>
              </a:defRPr>
            </a:lvl1pPr>
            <a:lvl2pPr indent="0" lvl="1" marL="0" marR="0" rtl="0" algn="r">
              <a:spcBef>
                <a:spcPts val="0"/>
              </a:spcBef>
              <a:buNone/>
              <a:defRPr b="0" i="0" sz="800" u="none" cap="none" strike="noStrike">
                <a:solidFill>
                  <a:schemeClr val="dk1"/>
                </a:solidFill>
                <a:latin typeface="Calibri"/>
                <a:ea typeface="Calibri"/>
                <a:cs typeface="Calibri"/>
                <a:sym typeface="Calibri"/>
              </a:defRPr>
            </a:lvl2pPr>
            <a:lvl3pPr indent="0" lvl="2" marL="0" marR="0" rtl="0" algn="r">
              <a:spcBef>
                <a:spcPts val="0"/>
              </a:spcBef>
              <a:buNone/>
              <a:defRPr b="0" i="0" sz="800" u="none" cap="none" strike="noStrike">
                <a:solidFill>
                  <a:schemeClr val="dk1"/>
                </a:solidFill>
                <a:latin typeface="Calibri"/>
                <a:ea typeface="Calibri"/>
                <a:cs typeface="Calibri"/>
                <a:sym typeface="Calibri"/>
              </a:defRPr>
            </a:lvl3pPr>
            <a:lvl4pPr indent="0" lvl="3" marL="0" marR="0" rtl="0" algn="r">
              <a:spcBef>
                <a:spcPts val="0"/>
              </a:spcBef>
              <a:buNone/>
              <a:defRPr b="0" i="0" sz="800" u="none" cap="none" strike="noStrike">
                <a:solidFill>
                  <a:schemeClr val="dk1"/>
                </a:solidFill>
                <a:latin typeface="Calibri"/>
                <a:ea typeface="Calibri"/>
                <a:cs typeface="Calibri"/>
                <a:sym typeface="Calibri"/>
              </a:defRPr>
            </a:lvl4pPr>
            <a:lvl5pPr indent="0" lvl="4" marL="0" marR="0" rtl="0" algn="r">
              <a:spcBef>
                <a:spcPts val="0"/>
              </a:spcBef>
              <a:buNone/>
              <a:defRPr b="0" i="0" sz="800" u="none" cap="none" strike="noStrike">
                <a:solidFill>
                  <a:schemeClr val="dk1"/>
                </a:solidFill>
                <a:latin typeface="Calibri"/>
                <a:ea typeface="Calibri"/>
                <a:cs typeface="Calibri"/>
                <a:sym typeface="Calibri"/>
              </a:defRPr>
            </a:lvl5pPr>
            <a:lvl6pPr indent="0" lvl="5" marL="0" marR="0" rtl="0" algn="r">
              <a:spcBef>
                <a:spcPts val="0"/>
              </a:spcBef>
              <a:buNone/>
              <a:defRPr b="0" i="0" sz="800" u="none" cap="none" strike="noStrike">
                <a:solidFill>
                  <a:schemeClr val="dk1"/>
                </a:solidFill>
                <a:latin typeface="Calibri"/>
                <a:ea typeface="Calibri"/>
                <a:cs typeface="Calibri"/>
                <a:sym typeface="Calibri"/>
              </a:defRPr>
            </a:lvl6pPr>
            <a:lvl7pPr indent="0" lvl="6" marL="0" marR="0" rtl="0" algn="r">
              <a:spcBef>
                <a:spcPts val="0"/>
              </a:spcBef>
              <a:buNone/>
              <a:defRPr b="0" i="0" sz="800" u="none" cap="none" strike="noStrike">
                <a:solidFill>
                  <a:schemeClr val="dk1"/>
                </a:solidFill>
                <a:latin typeface="Calibri"/>
                <a:ea typeface="Calibri"/>
                <a:cs typeface="Calibri"/>
                <a:sym typeface="Calibri"/>
              </a:defRPr>
            </a:lvl7pPr>
            <a:lvl8pPr indent="0" lvl="7" marL="0" marR="0" rtl="0" algn="r">
              <a:spcBef>
                <a:spcPts val="0"/>
              </a:spcBef>
              <a:buNone/>
              <a:defRPr b="0" i="0" sz="800" u="none" cap="none" strike="noStrike">
                <a:solidFill>
                  <a:schemeClr val="dk1"/>
                </a:solidFill>
                <a:latin typeface="Calibri"/>
                <a:ea typeface="Calibri"/>
                <a:cs typeface="Calibri"/>
                <a:sym typeface="Calibri"/>
              </a:defRPr>
            </a:lvl8pPr>
            <a:lvl9pPr indent="0" lvl="8" marL="0" marR="0" rtl="0" algn="r">
              <a:spcBef>
                <a:spcPts val="0"/>
              </a:spcBef>
              <a:buNone/>
              <a:defRPr b="0" i="0" sz="800" u="none" cap="none" strike="noStrike">
                <a:solidFill>
                  <a:schemeClr val="dk1"/>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10.png"/><Relationship Id="rId4" Type="http://schemas.openxmlformats.org/officeDocument/2006/relationships/image" Target="../media/image20.png"/><Relationship Id="rId9" Type="http://schemas.openxmlformats.org/officeDocument/2006/relationships/image" Target="../media/image12.jpg"/><Relationship Id="rId5" Type="http://schemas.openxmlformats.org/officeDocument/2006/relationships/image" Target="../media/image18.png"/><Relationship Id="rId6" Type="http://schemas.openxmlformats.org/officeDocument/2006/relationships/image" Target="../media/image14.png"/><Relationship Id="rId7" Type="http://schemas.openxmlformats.org/officeDocument/2006/relationships/image" Target="../media/image11.jpg"/><Relationship Id="rId8" Type="http://schemas.openxmlformats.org/officeDocument/2006/relationships/image" Target="../media/image1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7.png"/><Relationship Id="rId4" Type="http://schemas.openxmlformats.org/officeDocument/2006/relationships/image" Target="../media/image23.png"/><Relationship Id="rId5" Type="http://schemas.openxmlformats.org/officeDocument/2006/relationships/image" Target="../media/image16.png"/><Relationship Id="rId6" Type="http://schemas.openxmlformats.org/officeDocument/2006/relationships/image" Target="../media/image24.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9.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2.jpg"/><Relationship Id="rId4" Type="http://schemas.openxmlformats.org/officeDocument/2006/relationships/image" Target="../media/image15.jpg"/><Relationship Id="rId5" Type="http://schemas.openxmlformats.org/officeDocument/2006/relationships/image" Target="../media/image17.jpg"/><Relationship Id="rId6" Type="http://schemas.openxmlformats.org/officeDocument/2006/relationships/image" Target="../media/image21.jpg"/><Relationship Id="rId7" Type="http://schemas.openxmlformats.org/officeDocument/2006/relationships/image" Target="../media/image19.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9.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2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7.xml"/><Relationship Id="rId3" Type="http://schemas.openxmlformats.org/officeDocument/2006/relationships/image" Target="../media/image2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29.png"/><Relationship Id="rId4" Type="http://schemas.openxmlformats.org/officeDocument/2006/relationships/image" Target="../media/image3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9.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19.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1"/>
          <p:cNvSpPr txBox="1"/>
          <p:nvPr>
            <p:ph type="ctrTitle"/>
          </p:nvPr>
        </p:nvSpPr>
        <p:spPr>
          <a:xfrm>
            <a:off x="654050" y="1362053"/>
            <a:ext cx="7816850" cy="708165"/>
          </a:xfrm>
          <a:prstGeom prst="rect">
            <a:avLst/>
          </a:prstGeom>
          <a:noFill/>
          <a:ln>
            <a:noFill/>
          </a:ln>
        </p:spPr>
        <p:txBody>
          <a:bodyPr anchorCtr="0" anchor="b" bIns="0" lIns="0" spcFirstLastPara="1" rIns="0" wrap="square" tIns="0">
            <a:noAutofit/>
          </a:bodyPr>
          <a:lstStyle/>
          <a:p>
            <a:pPr indent="0" lvl="0" marL="0" rtl="0" algn="ctr">
              <a:lnSpc>
                <a:spcPct val="93103"/>
              </a:lnSpc>
              <a:spcBef>
                <a:spcPts val="0"/>
              </a:spcBef>
              <a:spcAft>
                <a:spcPts val="0"/>
              </a:spcAft>
              <a:buClr>
                <a:schemeClr val="dk2"/>
              </a:buClr>
              <a:buSzPts val="2900"/>
              <a:buFont typeface="Calibri"/>
              <a:buNone/>
            </a:pPr>
            <a:r>
              <a:rPr lang="en-GB"/>
              <a:t>FREEDOM, RESPONSIBILITY, CONNECTIONS</a:t>
            </a:r>
            <a:endParaRPr/>
          </a:p>
        </p:txBody>
      </p:sp>
      <p:sp>
        <p:nvSpPr>
          <p:cNvPr id="197" name="Google Shape;197;p1"/>
          <p:cNvSpPr txBox="1"/>
          <p:nvPr>
            <p:ph idx="1" type="subTitle"/>
          </p:nvPr>
        </p:nvSpPr>
        <p:spPr>
          <a:xfrm>
            <a:off x="663575" y="2180179"/>
            <a:ext cx="7816850" cy="252000"/>
          </a:xfrm>
          <a:prstGeom prst="rect">
            <a:avLst/>
          </a:prstGeom>
          <a:noFill/>
          <a:ln>
            <a:noFill/>
          </a:ln>
        </p:spPr>
        <p:txBody>
          <a:bodyPr anchorCtr="0" anchor="t" bIns="0" lIns="0" spcFirstLastPara="1" rIns="0" wrap="square" tIns="0">
            <a:noAutofit/>
          </a:bodyPr>
          <a:lstStyle/>
          <a:p>
            <a:pPr indent="0" lvl="0" marL="0" rtl="0" algn="ctr">
              <a:lnSpc>
                <a:spcPct val="108750"/>
              </a:lnSpc>
              <a:spcBef>
                <a:spcPts val="0"/>
              </a:spcBef>
              <a:spcAft>
                <a:spcPts val="0"/>
              </a:spcAft>
              <a:buClr>
                <a:schemeClr val="lt1"/>
              </a:buClr>
              <a:buSzPts val="1600"/>
              <a:buNone/>
            </a:pPr>
            <a:r>
              <a:rPr lang="en-GB"/>
              <a:t>Humanism on a piece of string</a:t>
            </a:r>
            <a:endParaRPr/>
          </a:p>
        </p:txBody>
      </p:sp>
      <p:sp>
        <p:nvSpPr>
          <p:cNvPr id="198" name="Google Shape;198;p1"/>
          <p:cNvSpPr txBox="1"/>
          <p:nvPr>
            <p:ph idx="2" type="body"/>
          </p:nvPr>
        </p:nvSpPr>
        <p:spPr>
          <a:xfrm>
            <a:off x="2987824" y="2466409"/>
            <a:ext cx="3168650" cy="154800"/>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1000"/>
              <a:buNone/>
            </a:pPr>
            <a:r>
              <a:t/>
            </a:r>
            <a:endParaRPr/>
          </a:p>
        </p:txBody>
      </p:sp>
      <p:sp>
        <p:nvSpPr>
          <p:cNvPr id="199" name="Google Shape;199;p1"/>
          <p:cNvSpPr txBox="1"/>
          <p:nvPr>
            <p:ph idx="3" type="body"/>
          </p:nvPr>
        </p:nvSpPr>
        <p:spPr>
          <a:xfrm>
            <a:off x="3815556" y="2624710"/>
            <a:ext cx="1512888" cy="144016"/>
          </a:xfrm>
          <a:prstGeom prst="rect">
            <a:avLst/>
          </a:prstGeom>
          <a:noFill/>
          <a:ln>
            <a:noFill/>
          </a:ln>
        </p:spPr>
        <p:txBody>
          <a:bodyPr anchorCtr="0" anchor="t" bIns="0" lIns="0" spcFirstLastPara="1" rIns="0" wrap="square" tIns="0">
            <a:noAutofit/>
          </a:bodyPr>
          <a:lstStyle/>
          <a:p>
            <a:pPr indent="0" lvl="0" marL="0" rtl="0" algn="ctr">
              <a:lnSpc>
                <a:spcPct val="100000"/>
              </a:lnSpc>
              <a:spcBef>
                <a:spcPts val="0"/>
              </a:spcBef>
              <a:spcAft>
                <a:spcPts val="0"/>
              </a:spcAft>
              <a:buClr>
                <a:schemeClr val="lt1"/>
              </a:buClr>
              <a:buSzPts val="1000"/>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t/>
            </a:r>
            <a:endParaRPr/>
          </a:p>
        </p:txBody>
      </p:sp>
      <p:sp>
        <p:nvSpPr>
          <p:cNvPr id="205" name="Google Shape;205;p2"/>
          <p:cNvSpPr txBox="1"/>
          <p:nvPr>
            <p:ph idx="1" type="body"/>
          </p:nvPr>
        </p:nvSpPr>
        <p:spPr>
          <a:xfrm>
            <a:off x="663575" y="1425909"/>
            <a:ext cx="4092575" cy="2847637"/>
          </a:xfrm>
          <a:prstGeom prst="rect">
            <a:avLst/>
          </a:prstGeom>
          <a:noFill/>
          <a:ln>
            <a:noFill/>
          </a:ln>
        </p:spPr>
        <p:txBody>
          <a:bodyPr anchorCtr="0" anchor="t" bIns="0" lIns="0" spcFirstLastPara="1" rIns="0" wrap="square" tIns="0">
            <a:noAutofit/>
          </a:bodyPr>
          <a:lstStyle/>
          <a:p>
            <a:pPr indent="0" lvl="0" marL="0" rtl="0" algn="l">
              <a:lnSpc>
                <a:spcPct val="87000"/>
              </a:lnSpc>
              <a:spcBef>
                <a:spcPts val="0"/>
              </a:spcBef>
              <a:spcAft>
                <a:spcPts val="0"/>
              </a:spcAft>
              <a:buClr>
                <a:schemeClr val="dk1"/>
              </a:buClr>
              <a:buSzPts val="2000"/>
              <a:buNone/>
            </a:pPr>
            <a:r>
              <a:t/>
            </a:r>
            <a:endParaRPr sz="2000"/>
          </a:p>
          <a:p>
            <a:pPr indent="0" lvl="0" marL="0" rtl="0" algn="l">
              <a:lnSpc>
                <a:spcPct val="87000"/>
              </a:lnSpc>
              <a:spcBef>
                <a:spcPts val="0"/>
              </a:spcBef>
              <a:spcAft>
                <a:spcPts val="0"/>
              </a:spcAft>
              <a:buClr>
                <a:schemeClr val="dk1"/>
              </a:buClr>
              <a:buSzPts val="2000"/>
              <a:buNone/>
            </a:pPr>
            <a:r>
              <a:t/>
            </a:r>
            <a:endParaRPr sz="2000"/>
          </a:p>
          <a:p>
            <a:pPr indent="0" lvl="0" marL="0" rtl="0" algn="l">
              <a:lnSpc>
                <a:spcPct val="87000"/>
              </a:lnSpc>
              <a:spcBef>
                <a:spcPts val="0"/>
              </a:spcBef>
              <a:spcAft>
                <a:spcPts val="0"/>
              </a:spcAft>
              <a:buClr>
                <a:schemeClr val="dk1"/>
              </a:buClr>
              <a:buSzPts val="2000"/>
              <a:buNone/>
            </a:pPr>
            <a:r>
              <a:rPr lang="en-GB" sz="2000"/>
              <a:t>What do you see?</a:t>
            </a:r>
            <a:endParaRPr/>
          </a:p>
          <a:p>
            <a:pPr indent="0" lvl="0" marL="0" rtl="0" algn="l">
              <a:lnSpc>
                <a:spcPct val="87000"/>
              </a:lnSpc>
              <a:spcBef>
                <a:spcPts val="0"/>
              </a:spcBef>
              <a:spcAft>
                <a:spcPts val="0"/>
              </a:spcAft>
              <a:buClr>
                <a:schemeClr val="dk1"/>
              </a:buClr>
              <a:buSzPts val="2000"/>
              <a:buNone/>
            </a:pPr>
            <a:r>
              <a:t/>
            </a:r>
            <a:endParaRPr sz="2000"/>
          </a:p>
          <a:p>
            <a:pPr indent="0" lvl="0" marL="0" rtl="0" algn="l">
              <a:lnSpc>
                <a:spcPct val="87000"/>
              </a:lnSpc>
              <a:spcBef>
                <a:spcPts val="0"/>
              </a:spcBef>
              <a:spcAft>
                <a:spcPts val="0"/>
              </a:spcAft>
              <a:buClr>
                <a:schemeClr val="dk1"/>
              </a:buClr>
              <a:buSzPts val="2000"/>
              <a:buNone/>
            </a:pPr>
            <a:r>
              <a:t/>
            </a:r>
            <a:endParaRPr sz="2000"/>
          </a:p>
          <a:p>
            <a:pPr indent="0" lvl="0" marL="0" rtl="0" algn="l">
              <a:lnSpc>
                <a:spcPct val="87000"/>
              </a:lnSpc>
              <a:spcBef>
                <a:spcPts val="0"/>
              </a:spcBef>
              <a:spcAft>
                <a:spcPts val="0"/>
              </a:spcAft>
              <a:buClr>
                <a:schemeClr val="dk1"/>
              </a:buClr>
              <a:buSzPts val="2000"/>
              <a:buNone/>
            </a:pPr>
            <a:r>
              <a:rPr lang="en-GB" sz="2000"/>
              <a:t>Can you make your own?</a:t>
            </a:r>
            <a:endParaRPr/>
          </a:p>
          <a:p>
            <a:pPr indent="0" lvl="0" marL="0" rtl="0" algn="l">
              <a:lnSpc>
                <a:spcPct val="108750"/>
              </a:lnSpc>
              <a:spcBef>
                <a:spcPts val="0"/>
              </a:spcBef>
              <a:spcAft>
                <a:spcPts val="0"/>
              </a:spcAft>
              <a:buClr>
                <a:schemeClr val="dk1"/>
              </a:buClr>
              <a:buSzPts val="1600"/>
              <a:buNone/>
            </a:pPr>
            <a:r>
              <a:t/>
            </a:r>
            <a:endParaRPr/>
          </a:p>
        </p:txBody>
      </p:sp>
      <p:pic>
        <p:nvPicPr>
          <p:cNvPr id="206" name="Google Shape;206;p2"/>
          <p:cNvPicPr preferRelativeResize="0"/>
          <p:nvPr/>
        </p:nvPicPr>
        <p:blipFill>
          <a:blip r:embed="rId3">
            <a:alphaModFix/>
          </a:blip>
          <a:stretch>
            <a:fillRect/>
          </a:stretch>
        </p:blipFill>
        <p:spPr>
          <a:xfrm>
            <a:off x="5864925" y="610500"/>
            <a:ext cx="2147699" cy="341732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sp>
        <p:nvSpPr>
          <p:cNvPr id="211" name="Google Shape;211;g1037c5bf414_0_0"/>
          <p:cNvSpPr txBox="1"/>
          <p:nvPr>
            <p:ph type="title"/>
          </p:nvPr>
        </p:nvSpPr>
        <p:spPr>
          <a:xfrm>
            <a:off x="661481" y="489293"/>
            <a:ext cx="61203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THE HAPPY HUMAN</a:t>
            </a:r>
            <a:endParaRPr/>
          </a:p>
        </p:txBody>
      </p:sp>
      <p:sp>
        <p:nvSpPr>
          <p:cNvPr id="212" name="Google Shape;212;g1037c5bf414_0_0"/>
          <p:cNvSpPr txBox="1"/>
          <p:nvPr>
            <p:ph idx="1" type="body"/>
          </p:nvPr>
        </p:nvSpPr>
        <p:spPr>
          <a:xfrm>
            <a:off x="661481" y="1581149"/>
            <a:ext cx="4596300" cy="25494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l">
              <a:lnSpc>
                <a:spcPct val="100000"/>
              </a:lnSpc>
              <a:spcBef>
                <a:spcPts val="0"/>
              </a:spcBef>
              <a:spcAft>
                <a:spcPts val="0"/>
              </a:spcAft>
              <a:buClr>
                <a:schemeClr val="dk1"/>
              </a:buClr>
              <a:buSzPts val="1800"/>
              <a:buNone/>
            </a:pPr>
            <a:r>
              <a:t/>
            </a:r>
            <a:endParaRPr sz="1800"/>
          </a:p>
          <a:p>
            <a:pPr indent="0" lvl="0" marL="0" rtl="0" algn="r">
              <a:lnSpc>
                <a:spcPct val="100000"/>
              </a:lnSpc>
              <a:spcBef>
                <a:spcPts val="0"/>
              </a:spcBef>
              <a:spcAft>
                <a:spcPts val="0"/>
              </a:spcAft>
              <a:buClr>
                <a:schemeClr val="dk1"/>
              </a:buClr>
              <a:buSzPts val="1800"/>
              <a:buNone/>
            </a:pPr>
            <a:r>
              <a:t/>
            </a:r>
            <a:endParaRPr b="0" sz="1800"/>
          </a:p>
          <a:p>
            <a:pPr indent="0" lvl="0" marL="0" rtl="0" algn="l">
              <a:lnSpc>
                <a:spcPct val="108750"/>
              </a:lnSpc>
              <a:spcBef>
                <a:spcPts val="0"/>
              </a:spcBef>
              <a:spcAft>
                <a:spcPts val="0"/>
              </a:spcAft>
              <a:buClr>
                <a:schemeClr val="dk1"/>
              </a:buClr>
              <a:buSzPts val="1600"/>
              <a:buNone/>
            </a:pPr>
            <a:r>
              <a:t/>
            </a:r>
            <a:endParaRPr/>
          </a:p>
        </p:txBody>
      </p:sp>
      <p:sp>
        <p:nvSpPr>
          <p:cNvPr id="213" name="Google Shape;213;g1037c5bf414_0_0"/>
          <p:cNvSpPr txBox="1"/>
          <p:nvPr/>
        </p:nvSpPr>
        <p:spPr>
          <a:xfrm>
            <a:off x="3819523" y="1108567"/>
            <a:ext cx="4092600" cy="2847600"/>
          </a:xfrm>
          <a:prstGeom prst="rect">
            <a:avLst/>
          </a:prstGeom>
          <a:noFill/>
          <a:ln>
            <a:noFill/>
          </a:ln>
        </p:spPr>
        <p:txBody>
          <a:bodyPr anchorCtr="0" anchor="t" bIns="0" lIns="0" spcFirstLastPara="1" rIns="0" wrap="square" tIns="0">
            <a:noAutofit/>
          </a:bodyPr>
          <a:lstStyle/>
          <a:p>
            <a:pPr indent="0" lvl="0" marL="0" marR="0" rtl="0" algn="l">
              <a:lnSpc>
                <a:spcPct val="43500"/>
              </a:lnSpc>
              <a:spcBef>
                <a:spcPts val="0"/>
              </a:spcBef>
              <a:spcAft>
                <a:spcPts val="0"/>
              </a:spcAft>
              <a:buClr>
                <a:schemeClr val="dk1"/>
              </a:buClr>
              <a:buSzPts val="4000"/>
              <a:buFont typeface="Arial"/>
              <a:buNone/>
            </a:pPr>
            <a:r>
              <a:t/>
            </a:r>
            <a:endParaRPr b="1" sz="4000">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t/>
            </a:r>
            <a:endParaRPr b="1" sz="1600">
              <a:solidFill>
                <a:schemeClr val="dk1"/>
              </a:solidFill>
              <a:latin typeface="Calibri"/>
              <a:ea typeface="Calibri"/>
              <a:cs typeface="Calibri"/>
              <a:sym typeface="Calibri"/>
            </a:endParaRPr>
          </a:p>
        </p:txBody>
      </p:sp>
      <p:pic>
        <p:nvPicPr>
          <p:cNvPr descr="HSS" id="214" name="Google Shape;214;g1037c5bf414_0_0"/>
          <p:cNvPicPr preferRelativeResize="0"/>
          <p:nvPr/>
        </p:nvPicPr>
        <p:blipFill rotWithShape="1">
          <a:blip r:embed="rId3">
            <a:alphaModFix/>
          </a:blip>
          <a:srcRect b="0" l="0" r="0" t="0"/>
          <a:stretch/>
        </p:blipFill>
        <p:spPr>
          <a:xfrm>
            <a:off x="5168014" y="1472697"/>
            <a:ext cx="1550957" cy="1550957"/>
          </a:xfrm>
          <a:prstGeom prst="rect">
            <a:avLst/>
          </a:prstGeom>
          <a:noFill/>
          <a:ln>
            <a:noFill/>
          </a:ln>
        </p:spPr>
      </p:pic>
      <p:pic>
        <p:nvPicPr>
          <p:cNvPr descr="Image result for arab humanists" id="215" name="Google Shape;215;g1037c5bf414_0_0"/>
          <p:cNvPicPr preferRelativeResize="0"/>
          <p:nvPr/>
        </p:nvPicPr>
        <p:blipFill rotWithShape="1">
          <a:blip r:embed="rId4">
            <a:alphaModFix/>
          </a:blip>
          <a:srcRect b="0" l="0" r="0" t="0"/>
          <a:stretch/>
        </p:blipFill>
        <p:spPr>
          <a:xfrm>
            <a:off x="6626435" y="1579027"/>
            <a:ext cx="2095599" cy="1444626"/>
          </a:xfrm>
          <a:prstGeom prst="rect">
            <a:avLst/>
          </a:prstGeom>
          <a:noFill/>
          <a:ln>
            <a:noFill/>
          </a:ln>
        </p:spPr>
      </p:pic>
      <p:pic>
        <p:nvPicPr>
          <p:cNvPr descr="Image result for ghana humanists" id="216" name="Google Shape;216;g1037c5bf414_0_0"/>
          <p:cNvPicPr preferRelativeResize="0"/>
          <p:nvPr/>
        </p:nvPicPr>
        <p:blipFill rotWithShape="1">
          <a:blip r:embed="rId5">
            <a:alphaModFix/>
          </a:blip>
          <a:srcRect b="0" l="0" r="0" t="0"/>
          <a:stretch/>
        </p:blipFill>
        <p:spPr>
          <a:xfrm>
            <a:off x="7066264" y="3180983"/>
            <a:ext cx="1800288" cy="878541"/>
          </a:xfrm>
          <a:prstGeom prst="rect">
            <a:avLst/>
          </a:prstGeom>
          <a:noFill/>
          <a:ln>
            <a:noFill/>
          </a:ln>
        </p:spPr>
      </p:pic>
      <p:pic>
        <p:nvPicPr>
          <p:cNvPr descr="Image result for humanists international" id="217" name="Google Shape;217;g1037c5bf414_0_0"/>
          <p:cNvPicPr preferRelativeResize="0"/>
          <p:nvPr/>
        </p:nvPicPr>
        <p:blipFill rotWithShape="1">
          <a:blip r:embed="rId6">
            <a:alphaModFix/>
          </a:blip>
          <a:srcRect b="0" l="0" r="0" t="0"/>
          <a:stretch/>
        </p:blipFill>
        <p:spPr>
          <a:xfrm>
            <a:off x="3191252" y="1568374"/>
            <a:ext cx="1625726" cy="1373528"/>
          </a:xfrm>
          <a:prstGeom prst="rect">
            <a:avLst/>
          </a:prstGeom>
          <a:noFill/>
          <a:ln>
            <a:noFill/>
          </a:ln>
        </p:spPr>
      </p:pic>
      <p:pic>
        <p:nvPicPr>
          <p:cNvPr descr="Happy Human original w100" id="218" name="Google Shape;218;g1037c5bf414_0_0"/>
          <p:cNvPicPr preferRelativeResize="0"/>
          <p:nvPr/>
        </p:nvPicPr>
        <p:blipFill rotWithShape="1">
          <a:blip r:embed="rId7">
            <a:alphaModFix/>
          </a:blip>
          <a:srcRect b="0" l="0" r="0" t="0"/>
          <a:stretch/>
        </p:blipFill>
        <p:spPr>
          <a:xfrm>
            <a:off x="903775" y="1158900"/>
            <a:ext cx="1080600" cy="2971650"/>
          </a:xfrm>
          <a:prstGeom prst="rect">
            <a:avLst/>
          </a:prstGeom>
          <a:noFill/>
          <a:ln>
            <a:noFill/>
          </a:ln>
        </p:spPr>
      </p:pic>
      <p:pic>
        <p:nvPicPr>
          <p:cNvPr descr="C:\Users\Andrew\AppData\Local\Microsoft\Windows\INetCache\Content.Word\humanistsUK534200.png" id="219" name="Google Shape;219;g1037c5bf414_0_0"/>
          <p:cNvPicPr preferRelativeResize="0"/>
          <p:nvPr/>
        </p:nvPicPr>
        <p:blipFill>
          <a:blip r:embed="rId8">
            <a:alphaModFix/>
          </a:blip>
          <a:stretch>
            <a:fillRect/>
          </a:stretch>
        </p:blipFill>
        <p:spPr>
          <a:xfrm>
            <a:off x="3006263" y="3351374"/>
            <a:ext cx="1893534" cy="708151"/>
          </a:xfrm>
          <a:prstGeom prst="rect">
            <a:avLst/>
          </a:prstGeom>
          <a:noFill/>
          <a:ln>
            <a:noFill/>
          </a:ln>
        </p:spPr>
      </p:pic>
      <p:pic>
        <p:nvPicPr>
          <p:cNvPr descr="Image result for european humanist federation" id="220" name="Google Shape;220;g1037c5bf414_0_0"/>
          <p:cNvPicPr preferRelativeResize="0"/>
          <p:nvPr/>
        </p:nvPicPr>
        <p:blipFill rotWithShape="1">
          <a:blip r:embed="rId9">
            <a:alphaModFix/>
          </a:blip>
          <a:srcRect b="0" l="0" r="0" t="0"/>
          <a:stretch/>
        </p:blipFill>
        <p:spPr>
          <a:xfrm>
            <a:off x="5168032" y="3250409"/>
            <a:ext cx="1769364" cy="809116"/>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g1037c5bf414_0_408"/>
          <p:cNvSpPr txBox="1"/>
          <p:nvPr>
            <p:ph type="title"/>
          </p:nvPr>
        </p:nvSpPr>
        <p:spPr>
          <a:xfrm>
            <a:off x="661475" y="489300"/>
            <a:ext cx="40947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HAPPINESS</a:t>
            </a:r>
            <a:endParaRPr/>
          </a:p>
        </p:txBody>
      </p:sp>
      <p:sp>
        <p:nvSpPr>
          <p:cNvPr id="226" name="Google Shape;226;g1037c5bf414_0_408"/>
          <p:cNvSpPr txBox="1"/>
          <p:nvPr>
            <p:ph idx="1" type="body"/>
          </p:nvPr>
        </p:nvSpPr>
        <p:spPr>
          <a:xfrm>
            <a:off x="2477450" y="1158900"/>
            <a:ext cx="5540100" cy="3114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None/>
            </a:pPr>
            <a:r>
              <a:rPr lang="en-GB" sz="1800"/>
              <a:t>‘</a:t>
            </a:r>
            <a:r>
              <a:rPr b="0" lang="en-GB" sz="1400"/>
              <a:t>The place to be happy is </a:t>
            </a:r>
            <a:r>
              <a:rPr lang="en-GB" sz="1400"/>
              <a:t>here</a:t>
            </a:r>
            <a:r>
              <a:rPr b="0" lang="en-GB" sz="1400"/>
              <a:t>.</a:t>
            </a:r>
            <a:endParaRPr sz="1400"/>
          </a:p>
          <a:p>
            <a:pPr indent="0" lvl="0" marL="0" rtl="0" algn="l">
              <a:lnSpc>
                <a:spcPct val="100000"/>
              </a:lnSpc>
              <a:spcBef>
                <a:spcPts val="0"/>
              </a:spcBef>
              <a:spcAft>
                <a:spcPts val="0"/>
              </a:spcAft>
              <a:buNone/>
            </a:pPr>
            <a:r>
              <a:rPr b="0" lang="en-GB" sz="1400"/>
              <a:t>The time to be happy is </a:t>
            </a:r>
            <a:r>
              <a:rPr lang="en-GB" sz="1400"/>
              <a:t>now</a:t>
            </a:r>
            <a:r>
              <a:rPr b="0" lang="en-GB" sz="1400"/>
              <a:t>.</a:t>
            </a:r>
            <a:endParaRPr sz="1400"/>
          </a:p>
          <a:p>
            <a:pPr indent="0" lvl="0" marL="0" rtl="0" algn="l">
              <a:lnSpc>
                <a:spcPct val="100000"/>
              </a:lnSpc>
              <a:spcBef>
                <a:spcPts val="0"/>
              </a:spcBef>
              <a:spcAft>
                <a:spcPts val="0"/>
              </a:spcAft>
              <a:buNone/>
            </a:pPr>
            <a:r>
              <a:rPr b="0" lang="en-GB" sz="1400"/>
              <a:t>The way to be happy is to </a:t>
            </a:r>
            <a:r>
              <a:rPr lang="en-GB" sz="1400"/>
              <a:t>make others so</a:t>
            </a:r>
            <a:r>
              <a:rPr b="0" lang="en-GB" sz="1400"/>
              <a:t>.’</a:t>
            </a:r>
            <a:endParaRPr b="0" sz="1400"/>
          </a:p>
          <a:p>
            <a:pPr indent="0" lvl="0" marL="0" rtl="0" algn="r">
              <a:lnSpc>
                <a:spcPct val="100000"/>
              </a:lnSpc>
              <a:spcBef>
                <a:spcPts val="0"/>
              </a:spcBef>
              <a:spcAft>
                <a:spcPts val="0"/>
              </a:spcAft>
              <a:buNone/>
            </a:pPr>
            <a:r>
              <a:rPr b="0" lang="en-GB" sz="1400"/>
              <a:t>Robert Ingersoll (1833 – 1899)</a:t>
            </a:r>
            <a:endParaRPr b="0" sz="1400"/>
          </a:p>
          <a:p>
            <a:pPr indent="0" lvl="0" marL="0" rtl="0" algn="r">
              <a:lnSpc>
                <a:spcPct val="100000"/>
              </a:lnSpc>
              <a:spcBef>
                <a:spcPts val="0"/>
              </a:spcBef>
              <a:spcAft>
                <a:spcPts val="0"/>
              </a:spcAft>
              <a:buNone/>
            </a:pPr>
            <a:r>
              <a:t/>
            </a:r>
            <a:endParaRPr b="0" sz="1400"/>
          </a:p>
          <a:p>
            <a:pPr indent="0" lvl="0" marL="0" rtl="0" algn="r">
              <a:lnSpc>
                <a:spcPct val="100000"/>
              </a:lnSpc>
              <a:spcBef>
                <a:spcPts val="0"/>
              </a:spcBef>
              <a:spcAft>
                <a:spcPts val="0"/>
              </a:spcAft>
              <a:buNone/>
            </a:pPr>
            <a:r>
              <a:t/>
            </a:r>
            <a:endParaRPr b="0" sz="1400"/>
          </a:p>
          <a:p>
            <a:pPr indent="0" lvl="0" marL="0" rtl="0" algn="l">
              <a:lnSpc>
                <a:spcPct val="115000"/>
              </a:lnSpc>
              <a:spcBef>
                <a:spcPts val="0"/>
              </a:spcBef>
              <a:spcAft>
                <a:spcPts val="0"/>
              </a:spcAft>
              <a:buNone/>
            </a:pPr>
            <a:r>
              <a:rPr b="0" lang="en-GB" sz="1400"/>
              <a:t>‘I believe in </a:t>
            </a:r>
            <a:r>
              <a:rPr lang="en-GB" sz="1400"/>
              <a:t>celebrating</a:t>
            </a:r>
            <a:r>
              <a:rPr b="0" lang="en-GB" sz="1400"/>
              <a:t> life. I believe in happiness. I want to explore the beauty that exists in this world, and I believe every person has this right… This is our life and we should enjoy it!’</a:t>
            </a:r>
            <a:endParaRPr b="0" sz="1400"/>
          </a:p>
          <a:p>
            <a:pPr indent="0" lvl="0" marL="0" rtl="0" algn="r">
              <a:lnSpc>
                <a:spcPct val="115000"/>
              </a:lnSpc>
              <a:spcBef>
                <a:spcPts val="0"/>
              </a:spcBef>
              <a:spcAft>
                <a:spcPts val="0"/>
              </a:spcAft>
              <a:buNone/>
            </a:pPr>
            <a:r>
              <a:rPr b="0" lang="en-GB" sz="1400"/>
              <a:t>Gulalai Ismail, Humanists International</a:t>
            </a:r>
            <a:endParaRPr b="0" sz="1400"/>
          </a:p>
          <a:p>
            <a:pPr indent="0" lvl="0" marL="0" rtl="0" algn="l">
              <a:lnSpc>
                <a:spcPct val="115000"/>
              </a:lnSpc>
              <a:spcBef>
                <a:spcPts val="0"/>
              </a:spcBef>
              <a:spcAft>
                <a:spcPts val="0"/>
              </a:spcAft>
              <a:buNone/>
            </a:pPr>
            <a:r>
              <a:t/>
            </a:r>
            <a:endParaRPr b="0" sz="1400"/>
          </a:p>
          <a:p>
            <a:pPr indent="0" lvl="0" marL="0" rtl="0" algn="l">
              <a:lnSpc>
                <a:spcPct val="115000"/>
              </a:lnSpc>
              <a:spcBef>
                <a:spcPts val="0"/>
              </a:spcBef>
              <a:spcAft>
                <a:spcPts val="0"/>
              </a:spcAft>
              <a:buNone/>
            </a:pPr>
            <a:r>
              <a:rPr b="0" lang="en-GB" sz="1400"/>
              <a:t>‘It's not enough to be a happy individual; we should also try to think of ways in which others – perhaps </a:t>
            </a:r>
            <a:r>
              <a:rPr lang="en-GB" sz="1400"/>
              <a:t>everyone</a:t>
            </a:r>
            <a:r>
              <a:rPr b="0" lang="en-GB" sz="1400"/>
              <a:t> – can be happy.’</a:t>
            </a:r>
            <a:endParaRPr b="0" sz="1400"/>
          </a:p>
          <a:p>
            <a:pPr indent="0" lvl="0" marL="457200" rtl="0" algn="r">
              <a:lnSpc>
                <a:spcPct val="115000"/>
              </a:lnSpc>
              <a:spcBef>
                <a:spcPts val="0"/>
              </a:spcBef>
              <a:spcAft>
                <a:spcPts val="0"/>
              </a:spcAft>
              <a:buNone/>
            </a:pPr>
            <a:r>
              <a:rPr b="0" lang="en-GB" sz="1400"/>
              <a:t>Michael Rosen and Annemarie Young, authors of What is humanism?</a:t>
            </a:r>
            <a:endParaRPr b="0" sz="1400"/>
          </a:p>
          <a:p>
            <a:pPr indent="0" lvl="0" marL="0" rtl="0" algn="l">
              <a:lnSpc>
                <a:spcPct val="115000"/>
              </a:lnSpc>
              <a:spcBef>
                <a:spcPts val="0"/>
              </a:spcBef>
              <a:spcAft>
                <a:spcPts val="0"/>
              </a:spcAft>
              <a:buNone/>
            </a:pPr>
            <a:r>
              <a:t/>
            </a:r>
            <a:endParaRPr b="0" sz="1800">
              <a:solidFill>
                <a:srgbClr val="000000"/>
              </a:solidFill>
            </a:endParaRPr>
          </a:p>
          <a:p>
            <a:pPr indent="0" lvl="0" marL="0" rtl="0" algn="l">
              <a:lnSpc>
                <a:spcPct val="108750"/>
              </a:lnSpc>
              <a:spcBef>
                <a:spcPts val="0"/>
              </a:spcBef>
              <a:spcAft>
                <a:spcPts val="0"/>
              </a:spcAft>
              <a:buClr>
                <a:schemeClr val="dk1"/>
              </a:buClr>
              <a:buSzPts val="1600"/>
              <a:buNone/>
            </a:pPr>
            <a:r>
              <a:t/>
            </a:r>
            <a:endParaRPr/>
          </a:p>
        </p:txBody>
      </p:sp>
      <p:pic>
        <p:nvPicPr>
          <p:cNvPr id="227" name="Google Shape;227;g1037c5bf414_0_408"/>
          <p:cNvPicPr preferRelativeResize="0"/>
          <p:nvPr/>
        </p:nvPicPr>
        <p:blipFill rotWithShape="1">
          <a:blip r:embed="rId3">
            <a:alphaModFix/>
          </a:blip>
          <a:srcRect b="24630" l="7989" r="20289" t="5075"/>
          <a:stretch/>
        </p:blipFill>
        <p:spPr>
          <a:xfrm>
            <a:off x="1427844" y="3556450"/>
            <a:ext cx="764179" cy="998676"/>
          </a:xfrm>
          <a:prstGeom prst="rect">
            <a:avLst/>
          </a:prstGeom>
          <a:noFill/>
          <a:ln>
            <a:noFill/>
          </a:ln>
        </p:spPr>
      </p:pic>
      <p:pic>
        <p:nvPicPr>
          <p:cNvPr id="228" name="Google Shape;228;g1037c5bf414_0_408"/>
          <p:cNvPicPr preferRelativeResize="0"/>
          <p:nvPr/>
        </p:nvPicPr>
        <p:blipFill rotWithShape="1">
          <a:blip r:embed="rId4">
            <a:alphaModFix/>
          </a:blip>
          <a:srcRect b="38998" l="20470" r="21668" t="0"/>
          <a:stretch/>
        </p:blipFill>
        <p:spPr>
          <a:xfrm>
            <a:off x="977899" y="1118150"/>
            <a:ext cx="741752" cy="1035325"/>
          </a:xfrm>
          <a:prstGeom prst="rect">
            <a:avLst/>
          </a:prstGeom>
          <a:noFill/>
          <a:ln>
            <a:noFill/>
          </a:ln>
        </p:spPr>
      </p:pic>
      <p:pic>
        <p:nvPicPr>
          <p:cNvPr id="229" name="Google Shape;229;g1037c5bf414_0_408"/>
          <p:cNvPicPr preferRelativeResize="0"/>
          <p:nvPr/>
        </p:nvPicPr>
        <p:blipFill rotWithShape="1">
          <a:blip r:embed="rId5">
            <a:alphaModFix/>
          </a:blip>
          <a:srcRect b="13322" l="7209" r="0" t="0"/>
          <a:stretch/>
        </p:blipFill>
        <p:spPr>
          <a:xfrm>
            <a:off x="538400" y="3556450"/>
            <a:ext cx="741750" cy="998683"/>
          </a:xfrm>
          <a:prstGeom prst="rect">
            <a:avLst/>
          </a:prstGeom>
          <a:noFill/>
          <a:ln>
            <a:noFill/>
          </a:ln>
        </p:spPr>
      </p:pic>
      <p:pic>
        <p:nvPicPr>
          <p:cNvPr id="230" name="Google Shape;230;g1037c5bf414_0_408"/>
          <p:cNvPicPr preferRelativeResize="0"/>
          <p:nvPr/>
        </p:nvPicPr>
        <p:blipFill rotWithShape="1">
          <a:blip r:embed="rId6">
            <a:alphaModFix/>
          </a:blip>
          <a:srcRect b="18839" l="31205" r="31632" t="10629"/>
          <a:stretch/>
        </p:blipFill>
        <p:spPr>
          <a:xfrm>
            <a:off x="977900" y="2437325"/>
            <a:ext cx="741750" cy="93897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5"/>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HUMANISM</a:t>
            </a:r>
            <a:endParaRPr/>
          </a:p>
        </p:txBody>
      </p:sp>
      <p:sp>
        <p:nvSpPr>
          <p:cNvPr id="236" name="Google Shape;236;p5"/>
          <p:cNvSpPr txBox="1"/>
          <p:nvPr>
            <p:ph idx="1" type="body"/>
          </p:nvPr>
        </p:nvSpPr>
        <p:spPr>
          <a:xfrm>
            <a:off x="663575" y="1425900"/>
            <a:ext cx="4536300" cy="2847600"/>
          </a:xfrm>
          <a:prstGeom prst="rect">
            <a:avLst/>
          </a:prstGeom>
          <a:noFill/>
          <a:ln>
            <a:noFill/>
          </a:ln>
        </p:spPr>
        <p:txBody>
          <a:bodyPr anchorCtr="0" anchor="t" bIns="0" lIns="0" spcFirstLastPara="1" rIns="0" wrap="square" tIns="0">
            <a:noAutofit/>
          </a:bodyPr>
          <a:lstStyle/>
          <a:p>
            <a:pPr indent="0" lvl="0" marL="0" rtl="0" algn="l">
              <a:lnSpc>
                <a:spcPct val="87000"/>
              </a:lnSpc>
              <a:spcBef>
                <a:spcPts val="0"/>
              </a:spcBef>
              <a:spcAft>
                <a:spcPts val="0"/>
              </a:spcAft>
              <a:buClr>
                <a:schemeClr val="dk1"/>
              </a:buClr>
              <a:buSzPts val="2000"/>
              <a:buNone/>
            </a:pPr>
            <a:r>
              <a:t/>
            </a:r>
            <a:endParaRPr sz="2000"/>
          </a:p>
          <a:p>
            <a:pPr indent="0" lvl="0" marL="0" rtl="0" algn="l">
              <a:lnSpc>
                <a:spcPct val="87000"/>
              </a:lnSpc>
              <a:spcBef>
                <a:spcPts val="0"/>
              </a:spcBef>
              <a:spcAft>
                <a:spcPts val="0"/>
              </a:spcAft>
              <a:buClr>
                <a:schemeClr val="dk1"/>
              </a:buClr>
              <a:buSzPts val="2000"/>
              <a:buNone/>
            </a:pPr>
            <a:r>
              <a:rPr b="0" lang="en-GB" sz="2000"/>
              <a:t>The following are important to humanists:</a:t>
            </a:r>
            <a:endParaRPr/>
          </a:p>
          <a:p>
            <a:pPr indent="-215900" lvl="0" marL="342900" rtl="0" algn="l">
              <a:lnSpc>
                <a:spcPct val="87000"/>
              </a:lnSpc>
              <a:spcBef>
                <a:spcPts val="0"/>
              </a:spcBef>
              <a:spcAft>
                <a:spcPts val="0"/>
              </a:spcAft>
              <a:buClr>
                <a:schemeClr val="dk1"/>
              </a:buClr>
              <a:buSzPts val="2000"/>
              <a:buFont typeface="Calibri"/>
              <a:buNone/>
            </a:pPr>
            <a:r>
              <a:t/>
            </a:r>
            <a:endParaRPr b="0" sz="2000"/>
          </a:p>
          <a:p>
            <a:pPr indent="-342900" lvl="0" marL="342900" rtl="0" algn="l">
              <a:lnSpc>
                <a:spcPct val="87000"/>
              </a:lnSpc>
              <a:spcBef>
                <a:spcPts val="0"/>
              </a:spcBef>
              <a:spcAft>
                <a:spcPts val="0"/>
              </a:spcAft>
              <a:buClr>
                <a:schemeClr val="dk1"/>
              </a:buClr>
              <a:buSzPts val="2000"/>
              <a:buFont typeface="Calibri"/>
              <a:buAutoNum type="arabicParenR"/>
            </a:pPr>
            <a:r>
              <a:rPr lang="en-GB" sz="2000"/>
              <a:t>Freedom</a:t>
            </a:r>
            <a:endParaRPr/>
          </a:p>
          <a:p>
            <a:pPr indent="-215900" lvl="0" marL="342900" rtl="0" algn="l">
              <a:lnSpc>
                <a:spcPct val="87000"/>
              </a:lnSpc>
              <a:spcBef>
                <a:spcPts val="0"/>
              </a:spcBef>
              <a:spcAft>
                <a:spcPts val="0"/>
              </a:spcAft>
              <a:buClr>
                <a:schemeClr val="dk1"/>
              </a:buClr>
              <a:buSzPts val="2000"/>
              <a:buFont typeface="Calibri"/>
              <a:buNone/>
            </a:pPr>
            <a:r>
              <a:t/>
            </a:r>
            <a:endParaRPr b="0" sz="2000"/>
          </a:p>
          <a:p>
            <a:pPr indent="-342900" lvl="0" marL="342900" rtl="0" algn="l">
              <a:lnSpc>
                <a:spcPct val="87000"/>
              </a:lnSpc>
              <a:spcBef>
                <a:spcPts val="0"/>
              </a:spcBef>
              <a:spcAft>
                <a:spcPts val="0"/>
              </a:spcAft>
              <a:buClr>
                <a:schemeClr val="dk1"/>
              </a:buClr>
              <a:buSzPts val="2000"/>
              <a:buFont typeface="Calibri"/>
              <a:buAutoNum type="arabicParenR"/>
            </a:pPr>
            <a:r>
              <a:rPr lang="en-GB" sz="2000"/>
              <a:t>Responsibility</a:t>
            </a:r>
            <a:endParaRPr/>
          </a:p>
          <a:p>
            <a:pPr indent="-215900" lvl="0" marL="342900" rtl="0" algn="l">
              <a:lnSpc>
                <a:spcPct val="87000"/>
              </a:lnSpc>
              <a:spcBef>
                <a:spcPts val="0"/>
              </a:spcBef>
              <a:spcAft>
                <a:spcPts val="0"/>
              </a:spcAft>
              <a:buClr>
                <a:schemeClr val="dk1"/>
              </a:buClr>
              <a:buSzPts val="2000"/>
              <a:buFont typeface="Calibri"/>
              <a:buNone/>
            </a:pPr>
            <a:r>
              <a:t/>
            </a:r>
            <a:endParaRPr b="0" sz="2000"/>
          </a:p>
          <a:p>
            <a:pPr indent="-215900" lvl="0" marL="342900" rtl="0" algn="l">
              <a:lnSpc>
                <a:spcPct val="87000"/>
              </a:lnSpc>
              <a:spcBef>
                <a:spcPts val="0"/>
              </a:spcBef>
              <a:spcAft>
                <a:spcPts val="0"/>
              </a:spcAft>
              <a:buClr>
                <a:schemeClr val="dk1"/>
              </a:buClr>
              <a:buSzPts val="2000"/>
              <a:buFont typeface="Calibri"/>
              <a:buNone/>
            </a:pPr>
            <a:r>
              <a:t/>
            </a:r>
            <a:endParaRPr b="0" sz="2000"/>
          </a:p>
          <a:p>
            <a:pPr indent="0" lvl="0" marL="0" rtl="0" algn="l">
              <a:lnSpc>
                <a:spcPct val="87000"/>
              </a:lnSpc>
              <a:spcBef>
                <a:spcPts val="0"/>
              </a:spcBef>
              <a:spcAft>
                <a:spcPts val="0"/>
              </a:spcAft>
              <a:buClr>
                <a:schemeClr val="dk1"/>
              </a:buClr>
              <a:buSzPts val="2000"/>
              <a:buNone/>
            </a:pPr>
            <a:r>
              <a:rPr b="0" lang="en-GB" sz="2000"/>
              <a:t>What do these words mean?</a:t>
            </a:r>
            <a:endParaRPr/>
          </a:p>
        </p:txBody>
      </p:sp>
      <p:pic>
        <p:nvPicPr>
          <p:cNvPr id="237" name="Google Shape;237;p5"/>
          <p:cNvPicPr preferRelativeResize="0"/>
          <p:nvPr/>
        </p:nvPicPr>
        <p:blipFill>
          <a:blip r:embed="rId3">
            <a:alphaModFix/>
          </a:blip>
          <a:stretch>
            <a:fillRect/>
          </a:stretch>
        </p:blipFill>
        <p:spPr>
          <a:xfrm>
            <a:off x="5864925" y="610500"/>
            <a:ext cx="2147699" cy="34173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 name="Shape 241"/>
        <p:cNvGrpSpPr/>
        <p:nvPr/>
      </p:nvGrpSpPr>
      <p:grpSpPr>
        <a:xfrm>
          <a:off x="0" y="0"/>
          <a:ext cx="0" cy="0"/>
          <a:chOff x="0" y="0"/>
          <a:chExt cx="0" cy="0"/>
        </a:xfrm>
      </p:grpSpPr>
      <p:sp>
        <p:nvSpPr>
          <p:cNvPr id="242" name="Google Shape;242;p6"/>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HUMANISM</a:t>
            </a:r>
            <a:endParaRPr/>
          </a:p>
        </p:txBody>
      </p:sp>
      <p:sp>
        <p:nvSpPr>
          <p:cNvPr id="243" name="Google Shape;243;p6"/>
          <p:cNvSpPr txBox="1"/>
          <p:nvPr>
            <p:ph idx="1" type="body"/>
          </p:nvPr>
        </p:nvSpPr>
        <p:spPr>
          <a:xfrm>
            <a:off x="663575" y="1158893"/>
            <a:ext cx="5584825" cy="3394057"/>
          </a:xfrm>
          <a:prstGeom prst="rect">
            <a:avLst/>
          </a:prstGeom>
          <a:noFill/>
          <a:ln>
            <a:noFill/>
          </a:ln>
        </p:spPr>
        <p:txBody>
          <a:bodyPr anchorCtr="0" anchor="t" bIns="0" lIns="0" spcFirstLastPara="1" rIns="0" wrap="square" tIns="0">
            <a:noAutofit/>
          </a:bodyPr>
          <a:lstStyle/>
          <a:p>
            <a:pPr indent="0" lvl="0" marL="0" rtl="0" algn="l">
              <a:lnSpc>
                <a:spcPct val="87000"/>
              </a:lnSpc>
              <a:spcBef>
                <a:spcPts val="0"/>
              </a:spcBef>
              <a:spcAft>
                <a:spcPts val="0"/>
              </a:spcAft>
              <a:buClr>
                <a:schemeClr val="dk1"/>
              </a:buClr>
              <a:buSzPts val="2000"/>
              <a:buNone/>
            </a:pPr>
            <a:r>
              <a:t/>
            </a:r>
            <a:endParaRPr sz="2000"/>
          </a:p>
          <a:p>
            <a:pPr indent="0" lvl="0" marL="0" rtl="0" algn="l">
              <a:lnSpc>
                <a:spcPct val="87000"/>
              </a:lnSpc>
              <a:spcBef>
                <a:spcPts val="0"/>
              </a:spcBef>
              <a:spcAft>
                <a:spcPts val="0"/>
              </a:spcAft>
              <a:buClr>
                <a:schemeClr val="dk1"/>
              </a:buClr>
              <a:buSzPts val="2000"/>
              <a:buNone/>
            </a:pPr>
            <a:r>
              <a:rPr lang="en-GB" sz="2000"/>
              <a:t>Freedoms</a:t>
            </a:r>
            <a:endParaRPr/>
          </a:p>
          <a:p>
            <a:pPr indent="-342900" lvl="0" marL="342900" rtl="0" algn="l">
              <a:lnSpc>
                <a:spcPct val="87000"/>
              </a:lnSpc>
              <a:spcBef>
                <a:spcPts val="0"/>
              </a:spcBef>
              <a:spcAft>
                <a:spcPts val="0"/>
              </a:spcAft>
              <a:buClr>
                <a:schemeClr val="dk1"/>
              </a:buClr>
              <a:buSzPts val="2000"/>
              <a:buFont typeface="Arial"/>
              <a:buChar char="•"/>
            </a:pPr>
            <a:r>
              <a:rPr b="0" lang="en-GB" sz="2000"/>
              <a:t>Freedom to think for ourselves</a:t>
            </a:r>
            <a:endParaRPr/>
          </a:p>
          <a:p>
            <a:pPr indent="-342900" lvl="0" marL="342900" rtl="0" algn="l">
              <a:lnSpc>
                <a:spcPct val="87000"/>
              </a:lnSpc>
              <a:spcBef>
                <a:spcPts val="0"/>
              </a:spcBef>
              <a:spcAft>
                <a:spcPts val="0"/>
              </a:spcAft>
              <a:buClr>
                <a:schemeClr val="dk1"/>
              </a:buClr>
              <a:buSzPts val="2000"/>
              <a:buFont typeface="Arial"/>
              <a:buChar char="•"/>
            </a:pPr>
            <a:r>
              <a:rPr b="0" lang="en-GB" sz="2000"/>
              <a:t>Freedom to live our lives the way we want</a:t>
            </a:r>
            <a:endParaRPr/>
          </a:p>
          <a:p>
            <a:pPr indent="-215900" lvl="0" marL="342900" rtl="0" algn="l">
              <a:lnSpc>
                <a:spcPct val="87000"/>
              </a:lnSpc>
              <a:spcBef>
                <a:spcPts val="0"/>
              </a:spcBef>
              <a:spcAft>
                <a:spcPts val="0"/>
              </a:spcAft>
              <a:buClr>
                <a:schemeClr val="dk1"/>
              </a:buClr>
              <a:buSzPts val="2000"/>
              <a:buFont typeface="Calibri"/>
              <a:buNone/>
            </a:pPr>
            <a:r>
              <a:t/>
            </a:r>
            <a:endParaRPr b="0" sz="2000"/>
          </a:p>
          <a:p>
            <a:pPr indent="0" lvl="0" marL="0" rtl="0" algn="l">
              <a:lnSpc>
                <a:spcPct val="87000"/>
              </a:lnSpc>
              <a:spcBef>
                <a:spcPts val="0"/>
              </a:spcBef>
              <a:spcAft>
                <a:spcPts val="0"/>
              </a:spcAft>
              <a:buClr>
                <a:schemeClr val="dk1"/>
              </a:buClr>
              <a:buSzPts val="2000"/>
              <a:buNone/>
            </a:pPr>
            <a:r>
              <a:rPr lang="en-GB" sz="2000"/>
              <a:t>Responsibilities</a:t>
            </a:r>
            <a:endParaRPr/>
          </a:p>
          <a:p>
            <a:pPr indent="-342900" lvl="0" marL="342900" rtl="0" algn="l">
              <a:lnSpc>
                <a:spcPct val="87000"/>
              </a:lnSpc>
              <a:spcBef>
                <a:spcPts val="0"/>
              </a:spcBef>
              <a:spcAft>
                <a:spcPts val="0"/>
              </a:spcAft>
              <a:buClr>
                <a:schemeClr val="dk1"/>
              </a:buClr>
              <a:buSzPts val="2000"/>
              <a:buFont typeface="Arial"/>
              <a:buChar char="•"/>
            </a:pPr>
            <a:r>
              <a:rPr b="0" lang="en-GB" sz="2000"/>
              <a:t>Think carefully about what evidence our beliefs are founded upon</a:t>
            </a:r>
            <a:endParaRPr/>
          </a:p>
          <a:p>
            <a:pPr indent="-342900" lvl="0" marL="342900" rtl="0" algn="l">
              <a:lnSpc>
                <a:spcPct val="87000"/>
              </a:lnSpc>
              <a:spcBef>
                <a:spcPts val="0"/>
              </a:spcBef>
              <a:spcAft>
                <a:spcPts val="0"/>
              </a:spcAft>
              <a:buClr>
                <a:schemeClr val="dk1"/>
              </a:buClr>
              <a:buSzPts val="2000"/>
              <a:buFont typeface="Arial"/>
              <a:buChar char="•"/>
            </a:pPr>
            <a:r>
              <a:rPr b="0" lang="en-GB" sz="2000"/>
              <a:t>Decide for ourselves what is the best way to live</a:t>
            </a:r>
            <a:endParaRPr/>
          </a:p>
          <a:p>
            <a:pPr indent="-342900" lvl="0" marL="342900" rtl="0" algn="l">
              <a:lnSpc>
                <a:spcPct val="87000"/>
              </a:lnSpc>
              <a:spcBef>
                <a:spcPts val="0"/>
              </a:spcBef>
              <a:spcAft>
                <a:spcPts val="0"/>
              </a:spcAft>
              <a:buClr>
                <a:schemeClr val="dk1"/>
              </a:buClr>
              <a:buSzPts val="2000"/>
              <a:buFont typeface="Arial"/>
              <a:buChar char="•"/>
            </a:pPr>
            <a:r>
              <a:rPr b="0" lang="en-GB" sz="2000"/>
              <a:t>Make the most of the one life we have</a:t>
            </a:r>
            <a:endParaRPr/>
          </a:p>
          <a:p>
            <a:pPr indent="-342900" lvl="0" marL="342900" rtl="0" algn="l">
              <a:lnSpc>
                <a:spcPct val="87000"/>
              </a:lnSpc>
              <a:spcBef>
                <a:spcPts val="0"/>
              </a:spcBef>
              <a:spcAft>
                <a:spcPts val="0"/>
              </a:spcAft>
              <a:buClr>
                <a:schemeClr val="dk1"/>
              </a:buClr>
              <a:buSzPts val="2000"/>
              <a:buFont typeface="Arial"/>
              <a:buChar char="•"/>
            </a:pPr>
            <a:r>
              <a:rPr b="0" lang="en-GB" sz="2000"/>
              <a:t>Support other people to be free and happy</a:t>
            </a:r>
            <a:endParaRPr/>
          </a:p>
          <a:p>
            <a:pPr indent="-342900" lvl="0" marL="342900" rtl="0" algn="l">
              <a:lnSpc>
                <a:spcPct val="87000"/>
              </a:lnSpc>
              <a:spcBef>
                <a:spcPts val="0"/>
              </a:spcBef>
              <a:spcAft>
                <a:spcPts val="0"/>
              </a:spcAft>
              <a:buClr>
                <a:schemeClr val="dk1"/>
              </a:buClr>
              <a:buSzPts val="2000"/>
              <a:buFont typeface="Arial"/>
              <a:buChar char="•"/>
            </a:pPr>
            <a:r>
              <a:rPr b="0" lang="en-GB" sz="2000"/>
              <a:t>Consider other animals and the planet</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7"/>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RESPONSIBILITY</a:t>
            </a:r>
            <a:endParaRPr/>
          </a:p>
        </p:txBody>
      </p:sp>
      <p:sp>
        <p:nvSpPr>
          <p:cNvPr id="249" name="Google Shape;249;p7"/>
          <p:cNvSpPr txBox="1"/>
          <p:nvPr>
            <p:ph idx="1" type="body"/>
          </p:nvPr>
        </p:nvSpPr>
        <p:spPr>
          <a:xfrm>
            <a:off x="663575" y="1047750"/>
            <a:ext cx="3910500" cy="32259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Clr>
                <a:schemeClr val="dk1"/>
              </a:buClr>
              <a:buSzPts val="1600"/>
              <a:buNone/>
            </a:pPr>
            <a:r>
              <a:t/>
            </a:r>
            <a:endParaRPr b="0"/>
          </a:p>
          <a:p>
            <a:pPr indent="0" lvl="0" marL="0" rtl="0" algn="l">
              <a:lnSpc>
                <a:spcPct val="108750"/>
              </a:lnSpc>
              <a:spcBef>
                <a:spcPts val="0"/>
              </a:spcBef>
              <a:spcAft>
                <a:spcPts val="0"/>
              </a:spcAft>
              <a:buClr>
                <a:schemeClr val="dk1"/>
              </a:buClr>
              <a:buSzPts val="1600"/>
              <a:buNone/>
            </a:pPr>
            <a:r>
              <a:t/>
            </a:r>
            <a:endParaRPr b="0"/>
          </a:p>
          <a:p>
            <a:pPr indent="0" lvl="0" marL="0" rtl="0" algn="l">
              <a:lnSpc>
                <a:spcPct val="108750"/>
              </a:lnSpc>
              <a:spcBef>
                <a:spcPts val="0"/>
              </a:spcBef>
              <a:spcAft>
                <a:spcPts val="0"/>
              </a:spcAft>
              <a:buClr>
                <a:schemeClr val="dk1"/>
              </a:buClr>
              <a:buSzPts val="1600"/>
              <a:buNone/>
            </a:pPr>
            <a:r>
              <a:t/>
            </a:r>
            <a:endParaRPr b="0"/>
          </a:p>
          <a:p>
            <a:pPr indent="0" lvl="0" marL="0" rtl="0" algn="l">
              <a:lnSpc>
                <a:spcPct val="108750"/>
              </a:lnSpc>
              <a:spcBef>
                <a:spcPts val="0"/>
              </a:spcBef>
              <a:spcAft>
                <a:spcPts val="0"/>
              </a:spcAft>
              <a:buClr>
                <a:schemeClr val="dk1"/>
              </a:buClr>
              <a:buSzPts val="1600"/>
              <a:buNone/>
            </a:pPr>
            <a:r>
              <a:rPr b="0" lang="en-GB"/>
              <a:t>‘Each one of us has to decide what ends he thinks it right to pursue and what principles he is prepared to stand by … there is </a:t>
            </a:r>
            <a:r>
              <a:rPr lang="en-GB"/>
              <a:t>no escaping this responsibility</a:t>
            </a:r>
            <a:r>
              <a:rPr b="0" lang="en-GB"/>
              <a:t>.’</a:t>
            </a:r>
            <a:endParaRPr/>
          </a:p>
          <a:p>
            <a:pPr indent="0" lvl="0" marL="0" rtl="0" algn="r">
              <a:lnSpc>
                <a:spcPct val="108750"/>
              </a:lnSpc>
              <a:spcBef>
                <a:spcPts val="0"/>
              </a:spcBef>
              <a:spcAft>
                <a:spcPts val="0"/>
              </a:spcAft>
              <a:buClr>
                <a:schemeClr val="dk1"/>
              </a:buClr>
              <a:buSzPts val="1600"/>
              <a:buNone/>
            </a:pPr>
            <a:r>
              <a:rPr b="0" lang="en-GB"/>
              <a:t>AJ Ayer (1910 – 1989), humanist philosopher</a:t>
            </a:r>
            <a:endParaRPr/>
          </a:p>
          <a:p>
            <a:pPr indent="0" lvl="0" marL="0" rtl="0" algn="l">
              <a:lnSpc>
                <a:spcPct val="108750"/>
              </a:lnSpc>
              <a:spcBef>
                <a:spcPts val="0"/>
              </a:spcBef>
              <a:spcAft>
                <a:spcPts val="0"/>
              </a:spcAft>
              <a:buClr>
                <a:schemeClr val="dk1"/>
              </a:buClr>
              <a:buSzPts val="1600"/>
              <a:buNone/>
            </a:pPr>
            <a:r>
              <a:t/>
            </a:r>
            <a:endParaRPr b="0"/>
          </a:p>
          <a:p>
            <a:pPr indent="0" lvl="0" marL="0" rtl="0" algn="r">
              <a:lnSpc>
                <a:spcPct val="108750"/>
              </a:lnSpc>
              <a:spcBef>
                <a:spcPts val="0"/>
              </a:spcBef>
              <a:spcAft>
                <a:spcPts val="0"/>
              </a:spcAft>
              <a:buClr>
                <a:schemeClr val="dk1"/>
              </a:buClr>
              <a:buSzPts val="1600"/>
              <a:buNone/>
            </a:pPr>
            <a:r>
              <a:t/>
            </a:r>
            <a:endParaRPr b="0"/>
          </a:p>
          <a:p>
            <a:pPr indent="0" lvl="0" marL="0" rtl="0" algn="r">
              <a:lnSpc>
                <a:spcPct val="108750"/>
              </a:lnSpc>
              <a:spcBef>
                <a:spcPts val="0"/>
              </a:spcBef>
              <a:spcAft>
                <a:spcPts val="0"/>
              </a:spcAft>
              <a:buClr>
                <a:schemeClr val="dk1"/>
              </a:buClr>
              <a:buSzPts val="1600"/>
              <a:buNone/>
            </a:pPr>
            <a:r>
              <a:t/>
            </a:r>
            <a:endParaRPr b="0"/>
          </a:p>
          <a:p>
            <a:pPr indent="0" lvl="0" marL="0" rtl="0" algn="r">
              <a:lnSpc>
                <a:spcPct val="108750"/>
              </a:lnSpc>
              <a:spcBef>
                <a:spcPts val="0"/>
              </a:spcBef>
              <a:spcAft>
                <a:spcPts val="0"/>
              </a:spcAft>
              <a:buClr>
                <a:schemeClr val="dk1"/>
              </a:buClr>
              <a:buSzPts val="1600"/>
              <a:buNone/>
            </a:pPr>
            <a:r>
              <a:t/>
            </a:r>
            <a:endParaRPr b="0"/>
          </a:p>
          <a:p>
            <a:pPr indent="0" lvl="0" marL="0" rtl="0" algn="l">
              <a:lnSpc>
                <a:spcPct val="108750"/>
              </a:lnSpc>
              <a:spcBef>
                <a:spcPts val="0"/>
              </a:spcBef>
              <a:spcAft>
                <a:spcPts val="0"/>
              </a:spcAft>
              <a:buClr>
                <a:schemeClr val="dk1"/>
              </a:buClr>
              <a:buSzPts val="1600"/>
              <a:buNone/>
            </a:pPr>
            <a:r>
              <a:t/>
            </a:r>
            <a:endParaRPr b="0"/>
          </a:p>
        </p:txBody>
      </p:sp>
      <p:sp>
        <p:nvSpPr>
          <p:cNvPr id="250" name="Google Shape;250;p7"/>
          <p:cNvSpPr txBox="1"/>
          <p:nvPr/>
        </p:nvSpPr>
        <p:spPr>
          <a:xfrm>
            <a:off x="4800602" y="479479"/>
            <a:ext cx="3679825" cy="3225796"/>
          </a:xfrm>
          <a:prstGeom prst="rect">
            <a:avLst/>
          </a:prstGeom>
          <a:noFill/>
          <a:ln>
            <a:noFill/>
          </a:ln>
        </p:spPr>
        <p:txBody>
          <a:bodyPr anchorCtr="0" anchor="t" bIns="0" lIns="0" spcFirstLastPara="1" rIns="0" wrap="square" tIns="0">
            <a:noAutofit/>
          </a:bodyPr>
          <a:lstStyle/>
          <a:p>
            <a:pPr indent="0" lvl="0" marL="0" marR="0" rtl="0" algn="l">
              <a:lnSpc>
                <a:spcPct val="87000"/>
              </a:lnSpc>
              <a:spcBef>
                <a:spcPts val="0"/>
              </a:spcBef>
              <a:spcAft>
                <a:spcPts val="0"/>
              </a:spcAft>
              <a:buClr>
                <a:schemeClr val="dk1"/>
              </a:buClr>
              <a:buSzPts val="2000"/>
              <a:buFont typeface="Arial"/>
              <a:buNone/>
            </a:pPr>
            <a:r>
              <a:t/>
            </a:r>
            <a:endParaRPr b="1" i="0" sz="2000" u="none" cap="none" strike="noStrike">
              <a:solidFill>
                <a:schemeClr val="dk1"/>
              </a:solidFill>
              <a:latin typeface="Calibri"/>
              <a:ea typeface="Calibri"/>
              <a:cs typeface="Calibri"/>
              <a:sym typeface="Calibri"/>
            </a:endParaRPr>
          </a:p>
          <a:p>
            <a:pPr indent="0" lvl="0" marL="0" marR="0" rtl="0" algn="r">
              <a:lnSpc>
                <a:spcPct val="10875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r">
              <a:lnSpc>
                <a:spcPct val="10875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pic>
        <p:nvPicPr>
          <p:cNvPr id="251" name="Google Shape;251;p7"/>
          <p:cNvPicPr preferRelativeResize="0"/>
          <p:nvPr/>
        </p:nvPicPr>
        <p:blipFill>
          <a:blip r:embed="rId3">
            <a:alphaModFix/>
          </a:blip>
          <a:stretch>
            <a:fillRect/>
          </a:stretch>
        </p:blipFill>
        <p:spPr>
          <a:xfrm>
            <a:off x="5864925" y="610500"/>
            <a:ext cx="2147699" cy="341732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8"/>
          <p:cNvSpPr txBox="1"/>
          <p:nvPr>
            <p:ph type="title"/>
          </p:nvPr>
        </p:nvSpPr>
        <p:spPr>
          <a:xfrm>
            <a:off x="661475" y="489300"/>
            <a:ext cx="5044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WHAT IS IMPORTANT TO YOU?</a:t>
            </a:r>
            <a:endParaRPr/>
          </a:p>
        </p:txBody>
      </p:sp>
      <p:sp>
        <p:nvSpPr>
          <p:cNvPr id="257" name="Google Shape;257;p8"/>
          <p:cNvSpPr txBox="1"/>
          <p:nvPr>
            <p:ph idx="1" type="body"/>
          </p:nvPr>
        </p:nvSpPr>
        <p:spPr>
          <a:xfrm>
            <a:off x="663575" y="1425909"/>
            <a:ext cx="4092575" cy="2847637"/>
          </a:xfrm>
          <a:prstGeom prst="rect">
            <a:avLst/>
          </a:prstGeom>
          <a:noFill/>
          <a:ln>
            <a:noFill/>
          </a:ln>
        </p:spPr>
        <p:txBody>
          <a:bodyPr anchorCtr="0" anchor="t" bIns="0" lIns="0" spcFirstLastPara="1" rIns="0" wrap="square" tIns="0">
            <a:noAutofit/>
          </a:bodyPr>
          <a:lstStyle/>
          <a:p>
            <a:pPr indent="0" lvl="0" marL="0" rtl="0" algn="l">
              <a:lnSpc>
                <a:spcPct val="43500"/>
              </a:lnSpc>
              <a:spcBef>
                <a:spcPts val="0"/>
              </a:spcBef>
              <a:spcAft>
                <a:spcPts val="0"/>
              </a:spcAft>
              <a:buClr>
                <a:schemeClr val="dk1"/>
              </a:buClr>
              <a:buSzPts val="4000"/>
              <a:buNone/>
            </a:pPr>
            <a:r>
              <a:t/>
            </a:r>
            <a:endParaRPr sz="4000"/>
          </a:p>
          <a:p>
            <a:pPr indent="0" lvl="0" marL="0" rtl="0" algn="l">
              <a:lnSpc>
                <a:spcPct val="108750"/>
              </a:lnSpc>
              <a:spcBef>
                <a:spcPts val="0"/>
              </a:spcBef>
              <a:spcAft>
                <a:spcPts val="0"/>
              </a:spcAft>
              <a:buClr>
                <a:schemeClr val="dk1"/>
              </a:buClr>
              <a:buSzPts val="1600"/>
              <a:buNone/>
            </a:pPr>
            <a:r>
              <a:t/>
            </a:r>
            <a:endParaRPr/>
          </a:p>
        </p:txBody>
      </p:sp>
      <p:pic>
        <p:nvPicPr>
          <p:cNvPr id="258" name="Google Shape;258;p8"/>
          <p:cNvPicPr preferRelativeResize="0"/>
          <p:nvPr/>
        </p:nvPicPr>
        <p:blipFill rotWithShape="1">
          <a:blip r:embed="rId3">
            <a:alphaModFix/>
          </a:blip>
          <a:srcRect b="0" l="0" r="0" t="0"/>
          <a:stretch/>
        </p:blipFill>
        <p:spPr>
          <a:xfrm>
            <a:off x="3444912" y="1183220"/>
            <a:ext cx="1949784" cy="1462338"/>
          </a:xfrm>
          <a:prstGeom prst="rect">
            <a:avLst/>
          </a:prstGeom>
          <a:noFill/>
          <a:ln>
            <a:noFill/>
          </a:ln>
        </p:spPr>
      </p:pic>
      <p:pic>
        <p:nvPicPr>
          <p:cNvPr id="259" name="Google Shape;259;p8"/>
          <p:cNvPicPr preferRelativeResize="0"/>
          <p:nvPr/>
        </p:nvPicPr>
        <p:blipFill rotWithShape="1">
          <a:blip r:embed="rId4">
            <a:alphaModFix/>
          </a:blip>
          <a:srcRect b="16913" l="0" r="0" t="24814"/>
          <a:stretch/>
        </p:blipFill>
        <p:spPr>
          <a:xfrm>
            <a:off x="3044668" y="2912574"/>
            <a:ext cx="2820267" cy="1232560"/>
          </a:xfrm>
          <a:prstGeom prst="rect">
            <a:avLst/>
          </a:prstGeom>
          <a:noFill/>
          <a:ln>
            <a:noFill/>
          </a:ln>
        </p:spPr>
      </p:pic>
      <p:pic>
        <p:nvPicPr>
          <p:cNvPr id="260" name="Google Shape;260;p8"/>
          <p:cNvPicPr preferRelativeResize="0"/>
          <p:nvPr/>
        </p:nvPicPr>
        <p:blipFill rotWithShape="1">
          <a:blip r:embed="rId5">
            <a:alphaModFix/>
          </a:blip>
          <a:srcRect b="24814" l="0" r="0" t="19381"/>
          <a:stretch/>
        </p:blipFill>
        <p:spPr>
          <a:xfrm>
            <a:off x="412592" y="1158893"/>
            <a:ext cx="2752604" cy="1152726"/>
          </a:xfrm>
          <a:prstGeom prst="rect">
            <a:avLst/>
          </a:prstGeom>
          <a:noFill/>
          <a:ln>
            <a:noFill/>
          </a:ln>
        </p:spPr>
      </p:pic>
      <p:pic>
        <p:nvPicPr>
          <p:cNvPr id="261" name="Google Shape;261;p8"/>
          <p:cNvPicPr preferRelativeResize="0"/>
          <p:nvPr/>
        </p:nvPicPr>
        <p:blipFill rotWithShape="1">
          <a:blip r:embed="rId6">
            <a:alphaModFix/>
          </a:blip>
          <a:srcRect b="13982" l="0" r="0" t="13983"/>
          <a:stretch/>
        </p:blipFill>
        <p:spPr>
          <a:xfrm>
            <a:off x="856582" y="2535258"/>
            <a:ext cx="1949784" cy="1872650"/>
          </a:xfrm>
          <a:prstGeom prst="rect">
            <a:avLst/>
          </a:prstGeom>
          <a:noFill/>
          <a:ln>
            <a:noFill/>
          </a:ln>
        </p:spPr>
      </p:pic>
      <p:pic>
        <p:nvPicPr>
          <p:cNvPr id="262" name="Google Shape;262;p8"/>
          <p:cNvPicPr preferRelativeResize="0"/>
          <p:nvPr/>
        </p:nvPicPr>
        <p:blipFill>
          <a:blip r:embed="rId7">
            <a:alphaModFix/>
          </a:blip>
          <a:stretch>
            <a:fillRect/>
          </a:stretch>
        </p:blipFill>
        <p:spPr>
          <a:xfrm>
            <a:off x="5864925" y="610500"/>
            <a:ext cx="2147699" cy="341732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9"/>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ACTIVITY 1: FREEDOM</a:t>
            </a:r>
            <a:endParaRPr/>
          </a:p>
        </p:txBody>
      </p:sp>
      <p:sp>
        <p:nvSpPr>
          <p:cNvPr id="268" name="Google Shape;268;p9"/>
          <p:cNvSpPr txBox="1"/>
          <p:nvPr/>
        </p:nvSpPr>
        <p:spPr>
          <a:xfrm>
            <a:off x="570452" y="1200150"/>
            <a:ext cx="4092575" cy="2847637"/>
          </a:xfrm>
          <a:prstGeom prst="rect">
            <a:avLst/>
          </a:prstGeom>
          <a:noFill/>
          <a:ln>
            <a:noFill/>
          </a:ln>
        </p:spPr>
        <p:txBody>
          <a:bodyPr anchorCtr="0" anchor="t" bIns="0" lIns="0" spcFirstLastPara="1" rIns="0" wrap="square" tIns="0">
            <a:noAutofit/>
          </a:bodyPr>
          <a:lstStyle/>
          <a:p>
            <a:pPr indent="0" lvl="0" marL="0" marR="0" rtl="0" algn="l">
              <a:lnSpc>
                <a:spcPct val="87000"/>
              </a:lnSpc>
              <a:spcBef>
                <a:spcPts val="0"/>
              </a:spcBef>
              <a:spcAft>
                <a:spcPts val="0"/>
              </a:spcAft>
              <a:buClr>
                <a:schemeClr val="dk1"/>
              </a:buClr>
              <a:buSzPts val="2000"/>
              <a:buFont typeface="Arial"/>
              <a:buNone/>
            </a:pPr>
            <a:r>
              <a:t/>
            </a:r>
            <a:endParaRPr b="1" i="0" sz="200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87000"/>
              </a:lnSpc>
              <a:spcBef>
                <a:spcPts val="0"/>
              </a:spcBef>
              <a:spcAft>
                <a:spcPts val="0"/>
              </a:spcAft>
              <a:buClr>
                <a:schemeClr val="dk1"/>
              </a:buClr>
              <a:buSzPts val="2000"/>
              <a:buFont typeface="Arial"/>
              <a:buNone/>
            </a:pPr>
            <a:r>
              <a:rPr b="1" i="0" lang="en-GB" sz="2000" u="none" cap="none" strike="noStrike">
                <a:solidFill>
                  <a:schemeClr val="dk1"/>
                </a:solidFill>
                <a:latin typeface="Calibri"/>
                <a:ea typeface="Calibri"/>
                <a:cs typeface="Calibri"/>
                <a:sym typeface="Calibri"/>
              </a:rPr>
              <a:t>Can you create an image of…?</a:t>
            </a:r>
            <a:endParaRPr b="1"/>
          </a:p>
          <a:p>
            <a:pPr indent="0" lvl="0" marL="0" marR="0" rtl="0" algn="l">
              <a:lnSpc>
                <a:spcPct val="87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87000"/>
              </a:lnSpc>
              <a:spcBef>
                <a:spcPts val="0"/>
              </a:spcBef>
              <a:spcAft>
                <a:spcPts val="0"/>
              </a:spcAft>
              <a:buClr>
                <a:schemeClr val="dk1"/>
              </a:buClr>
              <a:buSzPts val="2000"/>
              <a:buFont typeface="Arial"/>
              <a:buChar char="•"/>
            </a:pPr>
            <a:r>
              <a:rPr b="0" i="0" lang="en-GB" sz="2000" u="none" cap="none" strike="noStrike">
                <a:solidFill>
                  <a:schemeClr val="dk1"/>
                </a:solidFill>
                <a:latin typeface="Calibri"/>
                <a:ea typeface="Calibri"/>
                <a:cs typeface="Calibri"/>
                <a:sym typeface="Calibri"/>
              </a:rPr>
              <a:t>Something important to you</a:t>
            </a:r>
            <a:endParaRPr/>
          </a:p>
          <a:p>
            <a:pPr indent="-158750" lvl="0" marL="285750" marR="0" rtl="0" algn="l">
              <a:lnSpc>
                <a:spcPct val="87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87000"/>
              </a:lnSpc>
              <a:spcBef>
                <a:spcPts val="0"/>
              </a:spcBef>
              <a:spcAft>
                <a:spcPts val="0"/>
              </a:spcAft>
              <a:buClr>
                <a:schemeClr val="dk1"/>
              </a:buClr>
              <a:buSzPts val="2000"/>
              <a:buFont typeface="Arial"/>
              <a:buChar char="•"/>
            </a:pPr>
            <a:r>
              <a:rPr b="0" i="0" lang="en-GB" sz="2000" u="none" cap="none" strike="noStrike">
                <a:solidFill>
                  <a:schemeClr val="dk1"/>
                </a:solidFill>
                <a:latin typeface="Calibri"/>
                <a:ea typeface="Calibri"/>
                <a:cs typeface="Calibri"/>
                <a:sym typeface="Calibri"/>
              </a:rPr>
              <a:t>Something that makes you happy</a:t>
            </a:r>
            <a:endParaRPr/>
          </a:p>
          <a:p>
            <a:pPr indent="-158750" lvl="0" marL="285750" marR="0" rtl="0" algn="l">
              <a:lnSpc>
                <a:spcPct val="87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87000"/>
              </a:lnSpc>
              <a:spcBef>
                <a:spcPts val="0"/>
              </a:spcBef>
              <a:spcAft>
                <a:spcPts val="0"/>
              </a:spcAft>
              <a:buClr>
                <a:schemeClr val="dk1"/>
              </a:buClr>
              <a:buSzPts val="2000"/>
              <a:buFont typeface="Arial"/>
              <a:buChar char="•"/>
            </a:pPr>
            <a:r>
              <a:rPr b="0" i="0" lang="en-GB" sz="2000" u="none" cap="none" strike="noStrike">
                <a:solidFill>
                  <a:schemeClr val="dk1"/>
                </a:solidFill>
                <a:latin typeface="Calibri"/>
                <a:ea typeface="Calibri"/>
                <a:cs typeface="Calibri"/>
                <a:sym typeface="Calibri"/>
              </a:rPr>
              <a:t>You at your best</a:t>
            </a:r>
            <a:endParaRPr/>
          </a:p>
          <a:p>
            <a:pPr indent="-158750" lvl="0" marL="285750" marR="0" rtl="0" algn="l">
              <a:lnSpc>
                <a:spcPct val="87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285750" lvl="0" marL="285750" marR="0" rtl="0" algn="l">
              <a:lnSpc>
                <a:spcPct val="87000"/>
              </a:lnSpc>
              <a:spcBef>
                <a:spcPts val="0"/>
              </a:spcBef>
              <a:spcAft>
                <a:spcPts val="0"/>
              </a:spcAft>
              <a:buClr>
                <a:schemeClr val="dk1"/>
              </a:buClr>
              <a:buSzPts val="2000"/>
              <a:buFont typeface="Arial"/>
              <a:buChar char="•"/>
            </a:pPr>
            <a:r>
              <a:rPr b="0" i="0" lang="en-GB" sz="2000" u="none" cap="none" strike="noStrike">
                <a:solidFill>
                  <a:schemeClr val="dk1"/>
                </a:solidFill>
                <a:latin typeface="Calibri"/>
                <a:ea typeface="Calibri"/>
                <a:cs typeface="Calibri"/>
                <a:sym typeface="Calibri"/>
              </a:rPr>
              <a:t>How you see yourself in the future</a:t>
            </a:r>
            <a:endParaRPr/>
          </a:p>
          <a:p>
            <a:pPr indent="0" lvl="0" marL="0" marR="0" rtl="0" algn="l">
              <a:lnSpc>
                <a:spcPct val="10875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p:txBody>
      </p:sp>
      <p:pic>
        <p:nvPicPr>
          <p:cNvPr id="269" name="Google Shape;269;p9"/>
          <p:cNvPicPr preferRelativeResize="0"/>
          <p:nvPr/>
        </p:nvPicPr>
        <p:blipFill>
          <a:blip r:embed="rId3">
            <a:alphaModFix/>
          </a:blip>
          <a:stretch>
            <a:fillRect/>
          </a:stretch>
        </p:blipFill>
        <p:spPr>
          <a:xfrm>
            <a:off x="5864925" y="610500"/>
            <a:ext cx="2147699" cy="34173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10"/>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HUMANISM</a:t>
            </a:r>
            <a:endParaRPr/>
          </a:p>
        </p:txBody>
      </p:sp>
      <p:sp>
        <p:nvSpPr>
          <p:cNvPr id="275" name="Google Shape;275;p10"/>
          <p:cNvSpPr txBox="1"/>
          <p:nvPr/>
        </p:nvSpPr>
        <p:spPr>
          <a:xfrm>
            <a:off x="661474" y="1158900"/>
            <a:ext cx="4514100" cy="3041400"/>
          </a:xfrm>
          <a:prstGeom prst="rect">
            <a:avLst/>
          </a:prstGeom>
          <a:noFill/>
          <a:ln>
            <a:noFill/>
          </a:ln>
        </p:spPr>
        <p:txBody>
          <a:bodyPr anchorCtr="0" anchor="t" bIns="0" lIns="0" spcFirstLastPara="1" rIns="0" wrap="square" tIns="0">
            <a:noAutofit/>
          </a:bodyPr>
          <a:lstStyle/>
          <a:p>
            <a:pPr indent="0" lvl="0" marL="0" marR="0" rtl="0" algn="l">
              <a:lnSpc>
                <a:spcPct val="108750"/>
              </a:lnSpc>
              <a:spcBef>
                <a:spcPts val="0"/>
              </a:spcBef>
              <a:spcAft>
                <a:spcPts val="0"/>
              </a:spcAft>
              <a:buClr>
                <a:schemeClr val="dk1"/>
              </a:buClr>
              <a:buSzPts val="1600"/>
              <a:buFont typeface="Arial"/>
              <a:buNone/>
            </a:pPr>
            <a:r>
              <a:rPr b="1" lang="en-GB" sz="1600">
                <a:solidFill>
                  <a:schemeClr val="dk1"/>
                </a:solidFill>
                <a:latin typeface="Calibri"/>
                <a:ea typeface="Calibri"/>
                <a:cs typeface="Calibri"/>
                <a:sym typeface="Calibri"/>
              </a:rPr>
              <a:t>For humanists, o</a:t>
            </a:r>
            <a:r>
              <a:rPr b="1" i="0" lang="en-GB" sz="1600" u="none" cap="none" strike="noStrike">
                <a:solidFill>
                  <a:schemeClr val="dk1"/>
                </a:solidFill>
                <a:latin typeface="Calibri"/>
                <a:ea typeface="Calibri"/>
                <a:cs typeface="Calibri"/>
                <a:sym typeface="Calibri"/>
              </a:rPr>
              <a:t>ur lives are like a piece of string</a:t>
            </a:r>
            <a:endParaRPr/>
          </a:p>
          <a:p>
            <a:pPr indent="-151199" lvl="2" marL="151199" marR="0" rtl="0" algn="l">
              <a:lnSpc>
                <a:spcPct val="108750"/>
              </a:lnSpc>
              <a:spcBef>
                <a:spcPts val="1400"/>
              </a:spcBef>
              <a:spcAft>
                <a:spcPts val="0"/>
              </a:spcAft>
              <a:buClr>
                <a:schemeClr val="dk1"/>
              </a:buClr>
              <a:buSzPts val="1360"/>
              <a:buFont typeface="Calibri"/>
              <a:buChar char="•"/>
            </a:pPr>
            <a:r>
              <a:rPr b="0" i="0" lang="en-GB" sz="1600" u="none" cap="none" strike="noStrike">
                <a:solidFill>
                  <a:schemeClr val="dk1"/>
                </a:solidFill>
                <a:latin typeface="Calibri"/>
                <a:ea typeface="Calibri"/>
                <a:cs typeface="Calibri"/>
                <a:sym typeface="Calibri"/>
              </a:rPr>
              <a:t>They have a beginning and an end</a:t>
            </a:r>
            <a:endParaRPr/>
          </a:p>
          <a:p>
            <a:pPr indent="-151199" lvl="2" marL="151199" marR="0" rtl="0" algn="l">
              <a:lnSpc>
                <a:spcPct val="108750"/>
              </a:lnSpc>
              <a:spcBef>
                <a:spcPts val="1400"/>
              </a:spcBef>
              <a:spcAft>
                <a:spcPts val="0"/>
              </a:spcAft>
              <a:buClr>
                <a:schemeClr val="dk1"/>
              </a:buClr>
              <a:buSzPts val="1360"/>
              <a:buFont typeface="Calibri"/>
              <a:buChar char="•"/>
            </a:pPr>
            <a:r>
              <a:rPr b="0" i="0" lang="en-GB" sz="1600" u="none" cap="none" strike="noStrike">
                <a:solidFill>
                  <a:schemeClr val="dk1"/>
                </a:solidFill>
                <a:latin typeface="Calibri"/>
                <a:ea typeface="Calibri"/>
                <a:cs typeface="Calibri"/>
                <a:sym typeface="Calibri"/>
              </a:rPr>
              <a:t>We are made from limited materials</a:t>
            </a:r>
            <a:endParaRPr/>
          </a:p>
          <a:p>
            <a:pPr indent="-151200" lvl="2" marL="151200" marR="0" rtl="0" algn="l">
              <a:lnSpc>
                <a:spcPct val="108750"/>
              </a:lnSpc>
              <a:spcBef>
                <a:spcPts val="1400"/>
              </a:spcBef>
              <a:spcAft>
                <a:spcPts val="0"/>
              </a:spcAft>
              <a:buClr>
                <a:schemeClr val="dk1"/>
              </a:buClr>
              <a:buSzPts val="1360"/>
              <a:buFont typeface="Calibri"/>
              <a:buChar char="•"/>
            </a:pPr>
            <a:r>
              <a:rPr b="0" i="0" lang="en-GB" sz="1600" u="none" cap="none" strike="noStrike">
                <a:solidFill>
                  <a:schemeClr val="dk1"/>
                </a:solidFill>
                <a:latin typeface="Calibri"/>
                <a:ea typeface="Calibri"/>
                <a:cs typeface="Calibri"/>
                <a:sym typeface="Calibri"/>
              </a:rPr>
              <a:t>We can </a:t>
            </a:r>
            <a:r>
              <a:rPr lang="en-GB" sz="1600">
                <a:solidFill>
                  <a:schemeClr val="dk1"/>
                </a:solidFill>
                <a:latin typeface="Calibri"/>
                <a:ea typeface="Calibri"/>
                <a:cs typeface="Calibri"/>
                <a:sym typeface="Calibri"/>
              </a:rPr>
              <a:t>shape </a:t>
            </a:r>
            <a:r>
              <a:rPr b="0" i="0" lang="en-GB" sz="1600" u="none" cap="none" strike="noStrike">
                <a:solidFill>
                  <a:schemeClr val="dk1"/>
                </a:solidFill>
                <a:latin typeface="Calibri"/>
                <a:ea typeface="Calibri"/>
                <a:cs typeface="Calibri"/>
                <a:sym typeface="Calibri"/>
              </a:rPr>
              <a:t>ourselves into who we want to be</a:t>
            </a:r>
            <a:endParaRPr/>
          </a:p>
          <a:p>
            <a:pPr indent="-151199" lvl="2" marL="151199" marR="0" rtl="0" algn="l">
              <a:lnSpc>
                <a:spcPct val="108750"/>
              </a:lnSpc>
              <a:spcBef>
                <a:spcPts val="1400"/>
              </a:spcBef>
              <a:spcAft>
                <a:spcPts val="0"/>
              </a:spcAft>
              <a:buClr>
                <a:schemeClr val="dk1"/>
              </a:buClr>
              <a:buSzPts val="1360"/>
              <a:buFont typeface="Calibri"/>
              <a:buChar char="•"/>
            </a:pPr>
            <a:r>
              <a:rPr b="0" i="0" lang="en-GB" sz="1600" u="none" cap="none" strike="noStrike">
                <a:solidFill>
                  <a:schemeClr val="dk1"/>
                </a:solidFill>
                <a:latin typeface="Calibri"/>
                <a:ea typeface="Calibri"/>
                <a:cs typeface="Calibri"/>
                <a:sym typeface="Calibri"/>
              </a:rPr>
              <a:t>Our characters can be fluid and flexible</a:t>
            </a:r>
            <a:endParaRPr/>
          </a:p>
          <a:p>
            <a:pPr indent="0" lvl="0" marL="1371600" marR="0" rtl="0" algn="l">
              <a:lnSpc>
                <a:spcPct val="108750"/>
              </a:lnSpc>
              <a:spcBef>
                <a:spcPts val="1400"/>
              </a:spcBef>
              <a:spcAft>
                <a:spcPts val="0"/>
              </a:spcAft>
              <a:buNone/>
            </a:pPr>
            <a:r>
              <a:t/>
            </a:r>
            <a:endParaRPr/>
          </a:p>
          <a:p>
            <a:pPr indent="0" lvl="0" marL="0" marR="0" rtl="0" algn="l">
              <a:lnSpc>
                <a:spcPct val="108750"/>
              </a:lnSpc>
              <a:spcBef>
                <a:spcPts val="0"/>
              </a:spcBef>
              <a:spcAft>
                <a:spcPts val="0"/>
              </a:spcAft>
              <a:buClr>
                <a:schemeClr val="dk1"/>
              </a:buClr>
              <a:buSzPts val="1600"/>
              <a:buFont typeface="Arial"/>
              <a:buNone/>
            </a:pPr>
            <a:r>
              <a:rPr b="1" i="0" lang="en-GB" sz="1600" u="none" cap="none" strike="noStrike">
                <a:solidFill>
                  <a:schemeClr val="dk1"/>
                </a:solidFill>
                <a:latin typeface="Calibri"/>
                <a:ea typeface="Calibri"/>
                <a:cs typeface="Calibri"/>
                <a:sym typeface="Calibri"/>
              </a:rPr>
              <a:t>There is no single ‘right’ way to live</a:t>
            </a:r>
            <a:endParaRPr/>
          </a:p>
          <a:p>
            <a:pPr indent="0" lvl="0" marL="0" marR="0" rtl="0" algn="l">
              <a:lnSpc>
                <a:spcPct val="10875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rPr b="0" i="0" lang="en-GB" sz="1600" u="none" cap="none" strike="noStrike">
                <a:solidFill>
                  <a:schemeClr val="dk1"/>
                </a:solidFill>
                <a:latin typeface="Calibri"/>
                <a:ea typeface="Calibri"/>
                <a:cs typeface="Calibri"/>
                <a:sym typeface="Calibri"/>
              </a:rPr>
              <a:t>‘The meaning of your life is what you make it.’</a:t>
            </a:r>
            <a:endParaRPr b="0" i="0" sz="1600" u="none" cap="none" strike="noStrike">
              <a:solidFill>
                <a:schemeClr val="dk1"/>
              </a:solidFill>
              <a:latin typeface="Calibri"/>
              <a:ea typeface="Calibri"/>
              <a:cs typeface="Calibri"/>
              <a:sym typeface="Calibri"/>
            </a:endParaRPr>
          </a:p>
          <a:p>
            <a:pPr indent="0" lvl="0" marL="0" marR="0" rtl="0" algn="r">
              <a:lnSpc>
                <a:spcPct val="108750"/>
              </a:lnSpc>
              <a:spcBef>
                <a:spcPts val="0"/>
              </a:spcBef>
              <a:spcAft>
                <a:spcPts val="0"/>
              </a:spcAft>
              <a:buClr>
                <a:schemeClr val="dk1"/>
              </a:buClr>
              <a:buSzPts val="1600"/>
              <a:buFont typeface="Arial"/>
              <a:buNone/>
            </a:pPr>
            <a:r>
              <a:rPr b="0" i="0" lang="en-GB" sz="1600" u="none" cap="none" strike="noStrike">
                <a:solidFill>
                  <a:schemeClr val="dk1"/>
                </a:solidFill>
                <a:latin typeface="Calibri"/>
                <a:ea typeface="Calibri"/>
                <a:cs typeface="Calibri"/>
                <a:sym typeface="Calibri"/>
              </a:rPr>
              <a:t>AC Grayling, humanist philosopher</a:t>
            </a:r>
            <a:endParaRPr/>
          </a:p>
          <a:p>
            <a:pPr indent="0" lvl="4" marL="302400" marR="0" rtl="0" algn="l">
              <a:lnSpc>
                <a:spcPct val="108750"/>
              </a:lnSpc>
              <a:spcBef>
                <a:spcPts val="1400"/>
              </a:spcBef>
              <a:spcAft>
                <a:spcPts val="0"/>
              </a:spcAft>
              <a:buClr>
                <a:schemeClr val="dk1"/>
              </a:buClr>
              <a:buSzPts val="1360"/>
              <a:buFont typeface="Calibri"/>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p:txBody>
      </p:sp>
      <p:pic>
        <p:nvPicPr>
          <p:cNvPr id="276" name="Google Shape;276;p10"/>
          <p:cNvPicPr preferRelativeResize="0"/>
          <p:nvPr/>
        </p:nvPicPr>
        <p:blipFill>
          <a:blip r:embed="rId3">
            <a:alphaModFix/>
          </a:blip>
          <a:stretch>
            <a:fillRect/>
          </a:stretch>
        </p:blipFill>
        <p:spPr>
          <a:xfrm>
            <a:off x="5864925" y="610500"/>
            <a:ext cx="2147699" cy="34173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11"/>
          <p:cNvSpPr txBox="1"/>
          <p:nvPr>
            <p:ph type="title"/>
          </p:nvPr>
        </p:nvSpPr>
        <p:spPr>
          <a:xfrm>
            <a:off x="661473" y="489300"/>
            <a:ext cx="55053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HUMAN NATURE AND CAPACITIES</a:t>
            </a:r>
            <a:endParaRPr/>
          </a:p>
        </p:txBody>
      </p:sp>
      <p:sp>
        <p:nvSpPr>
          <p:cNvPr id="282" name="Google Shape;282;p11"/>
          <p:cNvSpPr txBox="1"/>
          <p:nvPr/>
        </p:nvSpPr>
        <p:spPr>
          <a:xfrm>
            <a:off x="779550" y="1663600"/>
            <a:ext cx="5505300" cy="2203500"/>
          </a:xfrm>
          <a:prstGeom prst="rect">
            <a:avLst/>
          </a:prstGeom>
          <a:noFill/>
          <a:ln>
            <a:noFill/>
          </a:ln>
        </p:spPr>
        <p:txBody>
          <a:bodyPr anchorCtr="0" anchor="t" bIns="0" lIns="0" spcFirstLastPara="1" rIns="0" wrap="square" tIns="0">
            <a:noAutofit/>
          </a:bodyPr>
          <a:lstStyle/>
          <a:p>
            <a:pPr indent="0" lvl="0" marL="0" marR="0" rtl="0" algn="l">
              <a:lnSpc>
                <a:spcPct val="108750"/>
              </a:lnSpc>
              <a:spcBef>
                <a:spcPts val="0"/>
              </a:spcBef>
              <a:spcAft>
                <a:spcPts val="0"/>
              </a:spcAft>
              <a:buClr>
                <a:schemeClr val="dk1"/>
              </a:buClr>
              <a:buSzPts val="1600"/>
              <a:buFont typeface="Arial"/>
              <a:buNone/>
            </a:pPr>
            <a:r>
              <a:rPr b="0" i="0" lang="en-GB" u="none" cap="none" strike="noStrike">
                <a:solidFill>
                  <a:schemeClr val="dk1"/>
                </a:solidFill>
                <a:latin typeface="Calibri"/>
                <a:ea typeface="Calibri"/>
                <a:cs typeface="Calibri"/>
                <a:sym typeface="Calibri"/>
              </a:rPr>
              <a:t>‘Our entire bodies and brains are made of a few dollars’ worth of common elements: oxygen, hydrogen, nitrogen, carbon, enough calcium to whitewash a chicken coop, sufficient iron to make a two‐inch nail, phosphorous to tip a good number of matches, enough sulphur to dust a flea‐plagued dog, together with modest amounts of potassium, chlorine, magnesium and sodium. Assemble them all in the right proportion, build the whole into an intricate interacting system, and the result is our feeling, thinking, striving, imagining, creative selves. </a:t>
            </a:r>
            <a:r>
              <a:rPr b="1" i="0" lang="en-GB" u="none" cap="none" strike="noStrike">
                <a:solidFill>
                  <a:schemeClr val="dk1"/>
                </a:solidFill>
                <a:latin typeface="Calibri"/>
                <a:ea typeface="Calibri"/>
                <a:cs typeface="Calibri"/>
                <a:sym typeface="Calibri"/>
              </a:rPr>
              <a:t>Such ordinary elements; such extraordinary results!</a:t>
            </a:r>
            <a:r>
              <a:rPr b="0" i="0" lang="en-GB" u="none" cap="none" strike="noStrike">
                <a:solidFill>
                  <a:schemeClr val="dk1"/>
                </a:solidFill>
                <a:latin typeface="Calibri"/>
                <a:ea typeface="Calibri"/>
                <a:cs typeface="Calibri"/>
                <a:sym typeface="Calibri"/>
              </a:rPr>
              <a:t>’</a:t>
            </a:r>
            <a:endParaRPr/>
          </a:p>
          <a:p>
            <a:pPr indent="0" lvl="0" marL="0" marR="0" rtl="0" algn="l">
              <a:lnSpc>
                <a:spcPct val="108750"/>
              </a:lnSpc>
              <a:spcBef>
                <a:spcPts val="0"/>
              </a:spcBef>
              <a:spcAft>
                <a:spcPts val="0"/>
              </a:spcAft>
              <a:buClr>
                <a:schemeClr val="dk1"/>
              </a:buClr>
              <a:buSzPts val="1600"/>
              <a:buFont typeface="Arial"/>
              <a:buNone/>
            </a:pPr>
            <a:r>
              <a:t/>
            </a:r>
            <a:endParaRPr b="0" i="0" u="none" cap="none" strike="noStrike">
              <a:solidFill>
                <a:schemeClr val="dk1"/>
              </a:solidFill>
              <a:latin typeface="Calibri"/>
              <a:ea typeface="Calibri"/>
              <a:cs typeface="Calibri"/>
              <a:sym typeface="Calibri"/>
            </a:endParaRPr>
          </a:p>
          <a:p>
            <a:pPr indent="0" lvl="0" marL="0" marR="0" rtl="0" algn="r">
              <a:lnSpc>
                <a:spcPct val="108750"/>
              </a:lnSpc>
              <a:spcBef>
                <a:spcPts val="0"/>
              </a:spcBef>
              <a:spcAft>
                <a:spcPts val="0"/>
              </a:spcAft>
              <a:buClr>
                <a:schemeClr val="dk1"/>
              </a:buClr>
              <a:buSzPts val="1600"/>
              <a:buFont typeface="Arial"/>
              <a:buNone/>
            </a:pPr>
            <a:r>
              <a:rPr b="0" i="0" lang="en-GB" u="none" cap="none" strike="noStrike">
                <a:solidFill>
                  <a:schemeClr val="dk1"/>
                </a:solidFill>
                <a:latin typeface="Calibri"/>
                <a:ea typeface="Calibri"/>
                <a:cs typeface="Calibri"/>
                <a:sym typeface="Calibri"/>
              </a:rPr>
              <a:t>James Hemming (1909 – 2007),</a:t>
            </a:r>
            <a:endParaRPr>
              <a:solidFill>
                <a:schemeClr val="dk1"/>
              </a:solidFill>
              <a:latin typeface="Calibri"/>
              <a:ea typeface="Calibri"/>
              <a:cs typeface="Calibri"/>
              <a:sym typeface="Calibri"/>
            </a:endParaRPr>
          </a:p>
          <a:p>
            <a:pPr indent="0" lvl="0" marL="0" marR="0" rtl="0" algn="r">
              <a:lnSpc>
                <a:spcPct val="108750"/>
              </a:lnSpc>
              <a:spcBef>
                <a:spcPts val="0"/>
              </a:spcBef>
              <a:spcAft>
                <a:spcPts val="0"/>
              </a:spcAft>
              <a:buClr>
                <a:schemeClr val="dk1"/>
              </a:buClr>
              <a:buSzPts val="1600"/>
              <a:buFont typeface="Arial"/>
              <a:buNone/>
            </a:pPr>
            <a:r>
              <a:rPr b="0" i="0" lang="en-GB" u="none" cap="none" strike="noStrike">
                <a:solidFill>
                  <a:schemeClr val="dk1"/>
                </a:solidFill>
                <a:latin typeface="Calibri"/>
                <a:ea typeface="Calibri"/>
                <a:cs typeface="Calibri"/>
                <a:sym typeface="Calibri"/>
              </a:rPr>
              <a:t>child psychologist and former President of Humanists UK</a:t>
            </a:r>
            <a:br>
              <a:rPr b="1" i="0" lang="en-GB" u="none" cap="none" strike="noStrike">
                <a:solidFill>
                  <a:schemeClr val="dk1"/>
                </a:solidFill>
                <a:latin typeface="Calibri"/>
                <a:ea typeface="Calibri"/>
                <a:cs typeface="Calibri"/>
                <a:sym typeface="Calibri"/>
              </a:rPr>
            </a:br>
            <a:endParaRPr b="0" i="0" u="none" cap="none" strike="noStrik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12"/>
          <p:cNvSpPr txBox="1"/>
          <p:nvPr>
            <p:ph type="title"/>
          </p:nvPr>
        </p:nvSpPr>
        <p:spPr>
          <a:xfrm>
            <a:off x="661474" y="489300"/>
            <a:ext cx="48438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CHANGE AND PROGRESS</a:t>
            </a:r>
            <a:endParaRPr/>
          </a:p>
        </p:txBody>
      </p:sp>
      <p:sp>
        <p:nvSpPr>
          <p:cNvPr id="288" name="Google Shape;288;p12"/>
          <p:cNvSpPr txBox="1"/>
          <p:nvPr/>
        </p:nvSpPr>
        <p:spPr>
          <a:xfrm>
            <a:off x="661481" y="1352550"/>
            <a:ext cx="4672519" cy="3132810"/>
          </a:xfrm>
          <a:prstGeom prst="rect">
            <a:avLst/>
          </a:prstGeom>
          <a:noFill/>
          <a:ln>
            <a:noFill/>
          </a:ln>
        </p:spPr>
        <p:txBody>
          <a:bodyPr anchorCtr="0" anchor="t" bIns="0" lIns="0" spcFirstLastPara="1" rIns="0" wrap="square" tIns="0">
            <a:noAutofit/>
          </a:bodyPr>
          <a:lstStyle/>
          <a:p>
            <a:pPr indent="0" lvl="0" marL="0" marR="0" rtl="0" algn="l">
              <a:lnSpc>
                <a:spcPct val="108750"/>
              </a:lnSpc>
              <a:spcBef>
                <a:spcPts val="0"/>
              </a:spcBef>
              <a:spcAft>
                <a:spcPts val="0"/>
              </a:spcAft>
              <a:buClr>
                <a:schemeClr val="dk1"/>
              </a:buClr>
              <a:buSzPts val="1600"/>
              <a:buFont typeface="Arial"/>
              <a:buNone/>
            </a:pPr>
            <a:r>
              <a:rPr b="1" i="0" lang="en-GB" u="none" cap="none" strike="noStrike">
                <a:solidFill>
                  <a:schemeClr val="dk1"/>
                </a:solidFill>
                <a:latin typeface="Calibri"/>
                <a:ea typeface="Calibri"/>
                <a:cs typeface="Calibri"/>
                <a:sym typeface="Calibri"/>
              </a:rPr>
              <a:t>Humanists believe we should have the freedom to change what we believe and how we choose to live</a:t>
            </a:r>
            <a:endParaRPr/>
          </a:p>
          <a:p>
            <a:pPr indent="-153740" lvl="2" marL="151200" marR="0" rtl="0" algn="l">
              <a:lnSpc>
                <a:spcPct val="108750"/>
              </a:lnSpc>
              <a:spcBef>
                <a:spcPts val="1400"/>
              </a:spcBef>
              <a:spcAft>
                <a:spcPts val="0"/>
              </a:spcAft>
              <a:buClr>
                <a:schemeClr val="dk1"/>
              </a:buClr>
              <a:buSzPts val="1400"/>
              <a:buFont typeface="Calibri"/>
              <a:buChar char="•"/>
            </a:pPr>
            <a:r>
              <a:rPr b="0" i="0" lang="en-GB" u="none" cap="none" strike="noStrike">
                <a:solidFill>
                  <a:schemeClr val="dk1"/>
                </a:solidFill>
                <a:latin typeface="Calibri"/>
                <a:ea typeface="Calibri"/>
                <a:cs typeface="Calibri"/>
                <a:sym typeface="Calibri"/>
              </a:rPr>
              <a:t>We can be wrong and can make mistakes so it is important that we are prepared to change</a:t>
            </a:r>
            <a:endParaRPr/>
          </a:p>
          <a:p>
            <a:pPr indent="-153739" lvl="3" marL="302400" marR="0" rtl="0" algn="l">
              <a:lnSpc>
                <a:spcPct val="108750"/>
              </a:lnSpc>
              <a:spcBef>
                <a:spcPts val="1400"/>
              </a:spcBef>
              <a:spcAft>
                <a:spcPts val="0"/>
              </a:spcAft>
              <a:buClr>
                <a:schemeClr val="dk1"/>
              </a:buClr>
              <a:buSzPts val="1400"/>
              <a:buFont typeface="Calibri"/>
              <a:buChar char="•"/>
            </a:pPr>
            <a:r>
              <a:rPr b="0" i="0" lang="en-GB" u="none" cap="none" strike="noStrike">
                <a:solidFill>
                  <a:schemeClr val="dk1"/>
                </a:solidFill>
                <a:latin typeface="Calibri"/>
                <a:ea typeface="Calibri"/>
                <a:cs typeface="Calibri"/>
                <a:sym typeface="Calibri"/>
              </a:rPr>
              <a:t>Being open to change allows us to make progress in our understanding of the world and helps us find what makes us happy and fulfilled</a:t>
            </a:r>
            <a:endParaRPr/>
          </a:p>
          <a:p>
            <a:pPr indent="-153739" lvl="4" marL="453599" marR="0" rtl="0" algn="l">
              <a:lnSpc>
                <a:spcPct val="108750"/>
              </a:lnSpc>
              <a:spcBef>
                <a:spcPts val="1400"/>
              </a:spcBef>
              <a:spcAft>
                <a:spcPts val="0"/>
              </a:spcAft>
              <a:buClr>
                <a:schemeClr val="dk1"/>
              </a:buClr>
              <a:buSzPts val="1400"/>
              <a:buFont typeface="Calibri"/>
              <a:buChar char="•"/>
            </a:pPr>
            <a:r>
              <a:rPr b="0" i="0" lang="en-GB" u="none" cap="none" strike="noStrike">
                <a:solidFill>
                  <a:schemeClr val="dk1"/>
                </a:solidFill>
                <a:latin typeface="Calibri"/>
                <a:ea typeface="Calibri"/>
                <a:cs typeface="Calibri"/>
                <a:sym typeface="Calibri"/>
              </a:rPr>
              <a:t>It also enables humanity to make progress in our knowledge and in our morality</a:t>
            </a:r>
            <a:endParaRPr/>
          </a:p>
          <a:p>
            <a:pPr indent="0" lvl="0" marL="0" marR="0" rtl="0" algn="l">
              <a:lnSpc>
                <a:spcPct val="108750"/>
              </a:lnSpc>
              <a:spcBef>
                <a:spcPts val="0"/>
              </a:spcBef>
              <a:spcAft>
                <a:spcPts val="0"/>
              </a:spcAft>
              <a:buClr>
                <a:schemeClr val="dk1"/>
              </a:buClr>
              <a:buSzPts val="1600"/>
              <a:buFont typeface="Arial"/>
              <a:buNone/>
            </a:pPr>
            <a:r>
              <a:t/>
            </a:r>
            <a:endParaRPr b="1" i="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rPr b="1" i="0" lang="en-GB" u="none" cap="none" strike="noStrike">
                <a:solidFill>
                  <a:schemeClr val="dk1"/>
                </a:solidFill>
                <a:latin typeface="Calibri"/>
                <a:ea typeface="Calibri"/>
                <a:cs typeface="Calibri"/>
                <a:sym typeface="Calibri"/>
              </a:rPr>
              <a:t>Can you think of any examples of how you have changed for the better, or of how humanity has made progress?</a:t>
            </a:r>
            <a:endParaRPr/>
          </a:p>
        </p:txBody>
      </p:sp>
      <p:pic>
        <p:nvPicPr>
          <p:cNvPr id="289" name="Google Shape;289;p12"/>
          <p:cNvPicPr preferRelativeResize="0"/>
          <p:nvPr/>
        </p:nvPicPr>
        <p:blipFill>
          <a:blip r:embed="rId3">
            <a:alphaModFix/>
          </a:blip>
          <a:stretch>
            <a:fillRect/>
          </a:stretch>
        </p:blipFill>
        <p:spPr>
          <a:xfrm>
            <a:off x="5864925" y="610500"/>
            <a:ext cx="2147699" cy="34173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13"/>
          <p:cNvSpPr txBox="1"/>
          <p:nvPr>
            <p:ph type="title"/>
          </p:nvPr>
        </p:nvSpPr>
        <p:spPr>
          <a:xfrm>
            <a:off x="661474" y="489300"/>
            <a:ext cx="42489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CHANGE AND PROGRESS</a:t>
            </a:r>
            <a:endParaRPr/>
          </a:p>
        </p:txBody>
      </p:sp>
      <p:sp>
        <p:nvSpPr>
          <p:cNvPr id="295" name="Google Shape;295;p13"/>
          <p:cNvSpPr txBox="1"/>
          <p:nvPr>
            <p:ph idx="1" type="body"/>
          </p:nvPr>
        </p:nvSpPr>
        <p:spPr>
          <a:xfrm>
            <a:off x="661481" y="1147931"/>
            <a:ext cx="4092575" cy="2847637"/>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Clr>
                <a:schemeClr val="dk1"/>
              </a:buClr>
              <a:buSzPts val="1600"/>
              <a:buNone/>
            </a:pPr>
            <a:r>
              <a:rPr b="0" lang="en-GB" sz="1400"/>
              <a:t>‘Quality of character, happiness, fulfilment of potential and of human needs can be improved through changed values, through redirection of individual life, by a process of personal change, and </a:t>
            </a:r>
            <a:r>
              <a:rPr lang="en-GB" sz="1400"/>
              <a:t>personal evolution</a:t>
            </a:r>
            <a:r>
              <a:rPr b="0" lang="en-GB" sz="1400"/>
              <a:t>.’</a:t>
            </a:r>
            <a:endParaRPr sz="1400"/>
          </a:p>
          <a:p>
            <a:pPr indent="0" lvl="0" marL="0" rtl="0" algn="r">
              <a:lnSpc>
                <a:spcPct val="108750"/>
              </a:lnSpc>
              <a:spcBef>
                <a:spcPts val="0"/>
              </a:spcBef>
              <a:spcAft>
                <a:spcPts val="0"/>
              </a:spcAft>
              <a:buClr>
                <a:schemeClr val="dk1"/>
              </a:buClr>
              <a:buSzPts val="1600"/>
              <a:buNone/>
            </a:pPr>
            <a:r>
              <a:rPr b="0" lang="en-GB" sz="1400"/>
              <a:t>Jeaneane Fowler, author</a:t>
            </a:r>
            <a:endParaRPr sz="1400"/>
          </a:p>
          <a:p>
            <a:pPr indent="0" lvl="0" marL="0" rtl="0" algn="r">
              <a:lnSpc>
                <a:spcPct val="108750"/>
              </a:lnSpc>
              <a:spcBef>
                <a:spcPts val="0"/>
              </a:spcBef>
              <a:spcAft>
                <a:spcPts val="0"/>
              </a:spcAft>
              <a:buClr>
                <a:schemeClr val="dk1"/>
              </a:buClr>
              <a:buSzPts val="1600"/>
              <a:buNone/>
            </a:pPr>
            <a:r>
              <a:t/>
            </a:r>
            <a:endParaRPr b="0" sz="1400"/>
          </a:p>
          <a:p>
            <a:pPr indent="0" lvl="0" marL="0" rtl="0" algn="l">
              <a:lnSpc>
                <a:spcPct val="108750"/>
              </a:lnSpc>
              <a:spcBef>
                <a:spcPts val="0"/>
              </a:spcBef>
              <a:spcAft>
                <a:spcPts val="0"/>
              </a:spcAft>
              <a:buClr>
                <a:schemeClr val="dk1"/>
              </a:buClr>
              <a:buSzPts val="1600"/>
              <a:buNone/>
            </a:pPr>
            <a:r>
              <a:rPr b="0" lang="en-GB" sz="1400"/>
              <a:t>‘Science is one of the very few human activities – perhaps the only one – in which errors are systematically criticised and fairly often, in time, corrected. That is why we can say that, in science, we often learn from our mistakes, and why we can speak clearly about </a:t>
            </a:r>
            <a:r>
              <a:rPr lang="en-GB" sz="1400"/>
              <a:t>making progress</a:t>
            </a:r>
            <a:r>
              <a:rPr b="0" lang="en-GB" sz="1400"/>
              <a:t> there.’</a:t>
            </a:r>
            <a:endParaRPr sz="1400"/>
          </a:p>
          <a:p>
            <a:pPr indent="0" lvl="0" marL="0" rtl="0" algn="l">
              <a:lnSpc>
                <a:spcPct val="108750"/>
              </a:lnSpc>
              <a:spcBef>
                <a:spcPts val="0"/>
              </a:spcBef>
              <a:spcAft>
                <a:spcPts val="0"/>
              </a:spcAft>
              <a:buClr>
                <a:schemeClr val="dk1"/>
              </a:buClr>
              <a:buSzPts val="1600"/>
              <a:buNone/>
            </a:pPr>
            <a:r>
              <a:t/>
            </a:r>
            <a:endParaRPr b="0" sz="1400"/>
          </a:p>
          <a:p>
            <a:pPr indent="0" lvl="0" marL="0" rtl="0" algn="r">
              <a:lnSpc>
                <a:spcPct val="108750"/>
              </a:lnSpc>
              <a:spcBef>
                <a:spcPts val="0"/>
              </a:spcBef>
              <a:spcAft>
                <a:spcPts val="0"/>
              </a:spcAft>
              <a:buClr>
                <a:schemeClr val="dk1"/>
              </a:buClr>
              <a:buSzPts val="1600"/>
              <a:buNone/>
            </a:pPr>
            <a:r>
              <a:rPr b="0" lang="en-GB" sz="1400"/>
              <a:t>Karl Popper (1902 – 1994),</a:t>
            </a:r>
            <a:endParaRPr sz="1400"/>
          </a:p>
          <a:p>
            <a:pPr indent="0" lvl="0" marL="0" rtl="0" algn="r">
              <a:lnSpc>
                <a:spcPct val="108750"/>
              </a:lnSpc>
              <a:spcBef>
                <a:spcPts val="0"/>
              </a:spcBef>
              <a:spcAft>
                <a:spcPts val="0"/>
              </a:spcAft>
              <a:buClr>
                <a:schemeClr val="dk1"/>
              </a:buClr>
              <a:buSzPts val="1600"/>
              <a:buNone/>
            </a:pPr>
            <a:r>
              <a:rPr b="0" lang="en-GB" sz="1400"/>
              <a:t>former patron of Humanists UK</a:t>
            </a:r>
            <a:endParaRPr sz="1400"/>
          </a:p>
        </p:txBody>
      </p:sp>
      <p:pic>
        <p:nvPicPr>
          <p:cNvPr id="296" name="Google Shape;296;p13"/>
          <p:cNvPicPr preferRelativeResize="0"/>
          <p:nvPr/>
        </p:nvPicPr>
        <p:blipFill>
          <a:blip r:embed="rId3">
            <a:alphaModFix/>
          </a:blip>
          <a:stretch>
            <a:fillRect/>
          </a:stretch>
        </p:blipFill>
        <p:spPr>
          <a:xfrm>
            <a:off x="5864925" y="610500"/>
            <a:ext cx="2147699" cy="34173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14"/>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OUR STORY</a:t>
            </a:r>
            <a:endParaRPr/>
          </a:p>
        </p:txBody>
      </p:sp>
      <p:sp>
        <p:nvSpPr>
          <p:cNvPr id="302" name="Google Shape;302;p14"/>
          <p:cNvSpPr txBox="1"/>
          <p:nvPr>
            <p:ph idx="1" type="body"/>
          </p:nvPr>
        </p:nvSpPr>
        <p:spPr>
          <a:xfrm>
            <a:off x="661474" y="1158900"/>
            <a:ext cx="4506000" cy="311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Clr>
                <a:schemeClr val="dk1"/>
              </a:buClr>
              <a:buSzPts val="1600"/>
              <a:buNone/>
            </a:pPr>
            <a:r>
              <a:rPr b="0" lang="en-GB" sz="1400"/>
              <a:t>‘When we think about how meaningful we find our own lives to be, one of the things we may be doing is asking whether the different bits of our lives hang together, and what they all add up to. One way in which we might put that question is to ask ourselves whether we can tell a </a:t>
            </a:r>
            <a:r>
              <a:rPr lang="en-GB" sz="1400"/>
              <a:t>coherent story about our lives</a:t>
            </a:r>
            <a:r>
              <a:rPr b="0" lang="en-GB" sz="1400"/>
              <a:t>. This idea of having a ‘life-story’ helps to explain why the language of ‘meaning’ is appropriate. We don’t merely want to have a good life in the sense of a collection of rewarding experiences and achievements.  We want to be able to see the various components as woven into an ongoing narrative into which they fit and which </a:t>
            </a:r>
            <a:r>
              <a:rPr lang="en-GB" sz="1400"/>
              <a:t>makes that life </a:t>
            </a:r>
            <a:r>
              <a:rPr i="1" lang="en-GB" sz="1400"/>
              <a:t>my</a:t>
            </a:r>
            <a:r>
              <a:rPr lang="en-GB" sz="1400"/>
              <a:t> life</a:t>
            </a:r>
            <a:r>
              <a:rPr b="0" lang="en-GB" sz="1400"/>
              <a:t>.’</a:t>
            </a:r>
            <a:endParaRPr sz="1400"/>
          </a:p>
          <a:p>
            <a:pPr indent="0" lvl="0" marL="0" rtl="0" algn="r">
              <a:lnSpc>
                <a:spcPct val="108750"/>
              </a:lnSpc>
              <a:spcBef>
                <a:spcPts val="0"/>
              </a:spcBef>
              <a:spcAft>
                <a:spcPts val="0"/>
              </a:spcAft>
              <a:buClr>
                <a:schemeClr val="dk1"/>
              </a:buClr>
              <a:buSzPts val="1600"/>
              <a:buNone/>
            </a:pPr>
            <a:r>
              <a:rPr b="0" lang="en-GB" sz="1400"/>
              <a:t>Richard Norman, humanist philosopher</a:t>
            </a:r>
            <a:br>
              <a:rPr lang="en-GB"/>
            </a:br>
            <a:endParaRPr b="0"/>
          </a:p>
        </p:txBody>
      </p:sp>
      <p:pic>
        <p:nvPicPr>
          <p:cNvPr id="303" name="Google Shape;303;p14"/>
          <p:cNvPicPr preferRelativeResize="0"/>
          <p:nvPr/>
        </p:nvPicPr>
        <p:blipFill rotWithShape="1">
          <a:blip r:embed="rId3">
            <a:alphaModFix/>
          </a:blip>
          <a:srcRect b="0" l="29041" r="34173" t="21580"/>
          <a:stretch/>
        </p:blipFill>
        <p:spPr>
          <a:xfrm>
            <a:off x="5848750" y="1198525"/>
            <a:ext cx="1871877" cy="26500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7" name="Shape 307"/>
        <p:cNvGrpSpPr/>
        <p:nvPr/>
      </p:nvGrpSpPr>
      <p:grpSpPr>
        <a:xfrm>
          <a:off x="0" y="0"/>
          <a:ext cx="0" cy="0"/>
          <a:chOff x="0" y="0"/>
          <a:chExt cx="0" cy="0"/>
        </a:xfrm>
      </p:grpSpPr>
      <p:sp>
        <p:nvSpPr>
          <p:cNvPr id="308" name="Google Shape;308;g1037c5bf414_0_800"/>
          <p:cNvSpPr txBox="1"/>
          <p:nvPr>
            <p:ph type="title"/>
          </p:nvPr>
        </p:nvSpPr>
        <p:spPr>
          <a:xfrm>
            <a:off x="661475" y="489300"/>
            <a:ext cx="52695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DEMANDING BUT REWARDING</a:t>
            </a:r>
            <a:endParaRPr/>
          </a:p>
        </p:txBody>
      </p:sp>
      <p:sp>
        <p:nvSpPr>
          <p:cNvPr id="309" name="Google Shape;309;g1037c5bf414_0_800"/>
          <p:cNvSpPr txBox="1"/>
          <p:nvPr>
            <p:ph idx="1" type="body"/>
          </p:nvPr>
        </p:nvSpPr>
        <p:spPr>
          <a:xfrm>
            <a:off x="661474" y="1158900"/>
            <a:ext cx="4506000" cy="3117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None/>
            </a:pPr>
            <a:r>
              <a:t/>
            </a:r>
            <a:endParaRPr b="0"/>
          </a:p>
          <a:p>
            <a:pPr indent="0" lvl="0" marL="0" rtl="0" algn="l">
              <a:lnSpc>
                <a:spcPct val="115000"/>
              </a:lnSpc>
              <a:spcBef>
                <a:spcPts val="0"/>
              </a:spcBef>
              <a:spcAft>
                <a:spcPts val="0"/>
              </a:spcAft>
              <a:buClr>
                <a:schemeClr val="dk1"/>
              </a:buClr>
              <a:buSzPts val="1100"/>
              <a:buFont typeface="Arial"/>
              <a:buNone/>
            </a:pPr>
            <a:r>
              <a:rPr b="0" lang="en-GB"/>
              <a:t>‘Being a humanist can be </a:t>
            </a:r>
            <a:r>
              <a:rPr lang="en-GB"/>
              <a:t>demanding</a:t>
            </a:r>
            <a:r>
              <a:rPr b="0" lang="en-GB"/>
              <a:t>. It means, when deciding what to believe or how to act, you have to do the thinking for yourself. You have to take responsibility for your own life. You have to take on what, for some, can appear like uncomfortable facts about reality. But it can also be enormously </a:t>
            </a:r>
            <a:r>
              <a:rPr lang="en-GB"/>
              <a:t>rewarding</a:t>
            </a:r>
            <a:r>
              <a:rPr b="0" lang="en-GB"/>
              <a:t>. It can be liberating and life-enhancing.’</a:t>
            </a:r>
            <a:endParaRPr b="0"/>
          </a:p>
          <a:p>
            <a:pPr indent="0" lvl="0" marL="0" rtl="0" algn="r">
              <a:lnSpc>
                <a:spcPct val="115000"/>
              </a:lnSpc>
              <a:spcBef>
                <a:spcPts val="0"/>
              </a:spcBef>
              <a:spcAft>
                <a:spcPts val="0"/>
              </a:spcAft>
              <a:buClr>
                <a:schemeClr val="dk1"/>
              </a:buClr>
              <a:buSzPts val="1100"/>
              <a:buFont typeface="Arial"/>
              <a:buNone/>
            </a:pPr>
            <a:r>
              <a:rPr b="0" lang="en-GB"/>
              <a:t>Sandi Toksvig, patron of Humanists UK</a:t>
            </a:r>
            <a:endParaRPr b="0"/>
          </a:p>
          <a:p>
            <a:pPr indent="0" lvl="0" marL="0" rtl="0" algn="l">
              <a:lnSpc>
                <a:spcPct val="108750"/>
              </a:lnSpc>
              <a:spcBef>
                <a:spcPts val="0"/>
              </a:spcBef>
              <a:spcAft>
                <a:spcPts val="0"/>
              </a:spcAft>
              <a:buClr>
                <a:schemeClr val="dk1"/>
              </a:buClr>
              <a:buSzPts val="1600"/>
              <a:buNone/>
            </a:pPr>
            <a:r>
              <a:t/>
            </a:r>
            <a:endParaRPr b="0" sz="1400"/>
          </a:p>
          <a:p>
            <a:pPr indent="0" lvl="0" marL="0" rtl="0" algn="r">
              <a:lnSpc>
                <a:spcPct val="108750"/>
              </a:lnSpc>
              <a:spcBef>
                <a:spcPts val="0"/>
              </a:spcBef>
              <a:spcAft>
                <a:spcPts val="0"/>
              </a:spcAft>
              <a:buClr>
                <a:schemeClr val="dk1"/>
              </a:buClr>
              <a:buSzPts val="1600"/>
              <a:buNone/>
            </a:pPr>
            <a:r>
              <a:t/>
            </a:r>
            <a:endParaRPr b="0"/>
          </a:p>
        </p:txBody>
      </p:sp>
      <p:pic>
        <p:nvPicPr>
          <p:cNvPr id="310" name="Google Shape;310;g1037c5bf414_0_800"/>
          <p:cNvPicPr preferRelativeResize="0"/>
          <p:nvPr/>
        </p:nvPicPr>
        <p:blipFill rotWithShape="1">
          <a:blip r:embed="rId3">
            <a:alphaModFix/>
          </a:blip>
          <a:srcRect b="0" l="24607" r="28822" t="0"/>
          <a:stretch/>
        </p:blipFill>
        <p:spPr>
          <a:xfrm>
            <a:off x="6169950" y="1239638"/>
            <a:ext cx="1861576" cy="2664224"/>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4" name="Shape 314"/>
        <p:cNvGrpSpPr/>
        <p:nvPr/>
      </p:nvGrpSpPr>
      <p:grpSpPr>
        <a:xfrm>
          <a:off x="0" y="0"/>
          <a:ext cx="0" cy="0"/>
          <a:chOff x="0" y="0"/>
          <a:chExt cx="0" cy="0"/>
        </a:xfrm>
      </p:grpSpPr>
      <p:sp>
        <p:nvSpPr>
          <p:cNvPr id="315" name="Google Shape;315;p15"/>
          <p:cNvSpPr txBox="1"/>
          <p:nvPr>
            <p:ph type="title"/>
          </p:nvPr>
        </p:nvSpPr>
        <p:spPr>
          <a:xfrm>
            <a:off x="661475" y="489300"/>
            <a:ext cx="47487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ACTIVITY 2: RESPONSIBILITY</a:t>
            </a:r>
            <a:endParaRPr/>
          </a:p>
        </p:txBody>
      </p:sp>
      <p:sp>
        <p:nvSpPr>
          <p:cNvPr id="316" name="Google Shape;316;p15"/>
          <p:cNvSpPr txBox="1"/>
          <p:nvPr/>
        </p:nvSpPr>
        <p:spPr>
          <a:xfrm>
            <a:off x="570450" y="1200150"/>
            <a:ext cx="4042500" cy="2847600"/>
          </a:xfrm>
          <a:prstGeom prst="rect">
            <a:avLst/>
          </a:prstGeom>
          <a:noFill/>
          <a:ln>
            <a:noFill/>
          </a:ln>
        </p:spPr>
        <p:txBody>
          <a:bodyPr anchorCtr="0" anchor="t" bIns="0" lIns="0" spcFirstLastPara="1" rIns="0" wrap="square" tIns="0">
            <a:noAutofit/>
          </a:bodyPr>
          <a:lstStyle/>
          <a:p>
            <a:pPr indent="0" lvl="0" marL="0" marR="0" rtl="0" algn="l">
              <a:lnSpc>
                <a:spcPct val="10875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rPr b="0" i="0" lang="en-GB" sz="1600" u="none" cap="none" strike="noStrike">
                <a:solidFill>
                  <a:schemeClr val="dk1"/>
                </a:solidFill>
                <a:latin typeface="Calibri"/>
                <a:ea typeface="Calibri"/>
                <a:cs typeface="Calibri"/>
                <a:sym typeface="Calibri"/>
              </a:rPr>
              <a:t>Tie your string to somebody else’s wrist.</a:t>
            </a:r>
            <a:endParaRPr/>
          </a:p>
          <a:p>
            <a:pPr indent="0" lvl="0" marL="0" marR="0" rtl="0" algn="l">
              <a:lnSpc>
                <a:spcPct val="10875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rPr b="0" i="0" lang="en-GB" sz="1600" u="none" cap="none" strike="noStrike">
                <a:solidFill>
                  <a:schemeClr val="dk1"/>
                </a:solidFill>
                <a:latin typeface="Calibri"/>
                <a:ea typeface="Calibri"/>
                <a:cs typeface="Calibri"/>
                <a:sym typeface="Calibri"/>
              </a:rPr>
              <a:t>Now try to create a picture of something important to you.</a:t>
            </a:r>
            <a:endParaRPr/>
          </a:p>
        </p:txBody>
      </p:sp>
      <p:pic>
        <p:nvPicPr>
          <p:cNvPr id="317" name="Google Shape;317;p15"/>
          <p:cNvPicPr preferRelativeResize="0"/>
          <p:nvPr/>
        </p:nvPicPr>
        <p:blipFill>
          <a:blip r:embed="rId3">
            <a:alphaModFix/>
          </a:blip>
          <a:stretch>
            <a:fillRect/>
          </a:stretch>
        </p:blipFill>
        <p:spPr>
          <a:xfrm>
            <a:off x="5864925" y="610500"/>
            <a:ext cx="2147699" cy="341732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1" name="Shape 321"/>
        <p:cNvGrpSpPr/>
        <p:nvPr/>
      </p:nvGrpSpPr>
      <p:grpSpPr>
        <a:xfrm>
          <a:off x="0" y="0"/>
          <a:ext cx="0" cy="0"/>
          <a:chOff x="0" y="0"/>
          <a:chExt cx="0" cy="0"/>
        </a:xfrm>
      </p:grpSpPr>
      <p:sp>
        <p:nvSpPr>
          <p:cNvPr id="322" name="Google Shape;322;g1037c5bf414_0_215"/>
          <p:cNvSpPr txBox="1"/>
          <p:nvPr>
            <p:ph type="title"/>
          </p:nvPr>
        </p:nvSpPr>
        <p:spPr>
          <a:xfrm>
            <a:off x="661475" y="489300"/>
            <a:ext cx="40947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FREEDOM</a:t>
            </a:r>
            <a:endParaRPr/>
          </a:p>
        </p:txBody>
      </p:sp>
      <p:sp>
        <p:nvSpPr>
          <p:cNvPr id="323" name="Google Shape;323;g1037c5bf414_0_215"/>
          <p:cNvSpPr txBox="1"/>
          <p:nvPr>
            <p:ph idx="1" type="body"/>
          </p:nvPr>
        </p:nvSpPr>
        <p:spPr>
          <a:xfrm>
            <a:off x="663575" y="1425900"/>
            <a:ext cx="5076300" cy="28476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chemeClr val="dk1"/>
              </a:buClr>
              <a:buSzPts val="1100"/>
              <a:buFont typeface="Arial"/>
              <a:buNone/>
            </a:pPr>
            <a:r>
              <a:rPr b="0" lang="en-GB" sz="1800"/>
              <a:t>‘For me, </a:t>
            </a:r>
            <a:r>
              <a:rPr lang="en-GB" sz="1800"/>
              <a:t>freedom</a:t>
            </a:r>
            <a:r>
              <a:rPr b="0" lang="en-GB" sz="1800"/>
              <a:t> is one of the most important things in life: the freedom to believe what I choose and to live my life however I wish, as long as I don’t cause harm to others.’</a:t>
            </a:r>
            <a:endParaRPr b="0" sz="1800"/>
          </a:p>
          <a:p>
            <a:pPr indent="0" lvl="0" marL="0" rtl="0" algn="r">
              <a:lnSpc>
                <a:spcPct val="100000"/>
              </a:lnSpc>
              <a:spcBef>
                <a:spcPts val="0"/>
              </a:spcBef>
              <a:spcAft>
                <a:spcPts val="0"/>
              </a:spcAft>
              <a:buClr>
                <a:schemeClr val="dk1"/>
              </a:buClr>
              <a:buSzPts val="1100"/>
              <a:buFont typeface="Arial"/>
              <a:buNone/>
            </a:pPr>
            <a:r>
              <a:rPr b="0" lang="en-GB" sz="1800"/>
              <a:t>Imtiaz Shams, Trustee of Humanists UK</a:t>
            </a:r>
            <a:endParaRPr b="0" sz="1800">
              <a:highlight>
                <a:schemeClr val="lt1"/>
              </a:highlight>
            </a:endParaRPr>
          </a:p>
          <a:p>
            <a:pPr indent="0" lvl="0" marL="0" rtl="0" algn="l">
              <a:lnSpc>
                <a:spcPct val="115000"/>
              </a:lnSpc>
              <a:spcBef>
                <a:spcPts val="300"/>
              </a:spcBef>
              <a:spcAft>
                <a:spcPts val="0"/>
              </a:spcAft>
              <a:buNone/>
            </a:pPr>
            <a:r>
              <a:t/>
            </a:r>
            <a:endParaRPr b="0" sz="2400">
              <a:solidFill>
                <a:srgbClr val="000000"/>
              </a:solidFill>
            </a:endParaRPr>
          </a:p>
          <a:p>
            <a:pPr indent="0" lvl="0" marL="0" rtl="0" algn="l">
              <a:lnSpc>
                <a:spcPct val="108750"/>
              </a:lnSpc>
              <a:spcBef>
                <a:spcPts val="0"/>
              </a:spcBef>
              <a:spcAft>
                <a:spcPts val="0"/>
              </a:spcAft>
              <a:buClr>
                <a:schemeClr val="dk1"/>
              </a:buClr>
              <a:buSzPts val="1600"/>
              <a:buNone/>
            </a:pPr>
            <a:r>
              <a:t/>
            </a:r>
            <a:endParaRPr/>
          </a:p>
        </p:txBody>
      </p:sp>
      <p:pic>
        <p:nvPicPr>
          <p:cNvPr id="324" name="Google Shape;324;g1037c5bf414_0_215"/>
          <p:cNvPicPr preferRelativeResize="0"/>
          <p:nvPr/>
        </p:nvPicPr>
        <p:blipFill rotWithShape="1">
          <a:blip r:embed="rId3">
            <a:alphaModFix/>
          </a:blip>
          <a:srcRect b="16099" l="28429" r="31860" t="5635"/>
          <a:stretch/>
        </p:blipFill>
        <p:spPr>
          <a:xfrm>
            <a:off x="6104350" y="1425888"/>
            <a:ext cx="1848950" cy="242863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16"/>
          <p:cNvSpPr txBox="1"/>
          <p:nvPr>
            <p:ph type="title"/>
          </p:nvPr>
        </p:nvSpPr>
        <p:spPr>
          <a:xfrm>
            <a:off x="661473" y="489300"/>
            <a:ext cx="53421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LIMITATIONS ON OUR FREEDOM</a:t>
            </a:r>
            <a:endParaRPr/>
          </a:p>
        </p:txBody>
      </p:sp>
      <p:sp>
        <p:nvSpPr>
          <p:cNvPr id="330" name="Google Shape;330;p16"/>
          <p:cNvSpPr txBox="1"/>
          <p:nvPr>
            <p:ph idx="1" type="body"/>
          </p:nvPr>
        </p:nvSpPr>
        <p:spPr>
          <a:xfrm>
            <a:off x="661475" y="1428750"/>
            <a:ext cx="5028600" cy="2847600"/>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Clr>
                <a:schemeClr val="dk1"/>
              </a:buClr>
              <a:buSzPts val="1600"/>
              <a:buNone/>
            </a:pPr>
            <a:r>
              <a:rPr lang="en-GB"/>
              <a:t>Should freedom come with any constraints?</a:t>
            </a:r>
            <a:endParaRPr/>
          </a:p>
          <a:p>
            <a:pPr indent="0" lvl="0" marL="0" rtl="0" algn="l">
              <a:lnSpc>
                <a:spcPct val="108750"/>
              </a:lnSpc>
              <a:spcBef>
                <a:spcPts val="0"/>
              </a:spcBef>
              <a:spcAft>
                <a:spcPts val="0"/>
              </a:spcAft>
              <a:buClr>
                <a:schemeClr val="dk1"/>
              </a:buClr>
              <a:buSzPts val="1600"/>
              <a:buNone/>
            </a:pPr>
            <a:r>
              <a:t/>
            </a:r>
            <a:endParaRPr b="0"/>
          </a:p>
          <a:p>
            <a:pPr indent="0" lvl="0" marL="0" rtl="0" algn="l">
              <a:lnSpc>
                <a:spcPct val="108750"/>
              </a:lnSpc>
              <a:spcBef>
                <a:spcPts val="0"/>
              </a:spcBef>
              <a:spcAft>
                <a:spcPts val="0"/>
              </a:spcAft>
              <a:buClr>
                <a:schemeClr val="dk1"/>
              </a:buClr>
              <a:buSzPts val="1600"/>
              <a:buNone/>
            </a:pPr>
            <a:r>
              <a:t/>
            </a:r>
            <a:endParaRPr b="0"/>
          </a:p>
          <a:p>
            <a:pPr indent="0" lvl="0" marL="0" rtl="0" algn="l">
              <a:lnSpc>
                <a:spcPct val="108750"/>
              </a:lnSpc>
              <a:spcBef>
                <a:spcPts val="0"/>
              </a:spcBef>
              <a:spcAft>
                <a:spcPts val="0"/>
              </a:spcAft>
              <a:buClr>
                <a:schemeClr val="dk1"/>
              </a:buClr>
              <a:buSzPts val="1600"/>
              <a:buNone/>
            </a:pPr>
            <a:r>
              <a:rPr b="0" lang="en-GB"/>
              <a:t>‘The only purpose for which power can be rightfully exercised over any member of a civilised community, against his will, is to prevent harm to others.’</a:t>
            </a:r>
            <a:endParaRPr b="0"/>
          </a:p>
          <a:p>
            <a:pPr indent="0" lvl="0" marL="0" rtl="0" algn="r">
              <a:lnSpc>
                <a:spcPct val="108750"/>
              </a:lnSpc>
              <a:spcBef>
                <a:spcPts val="0"/>
              </a:spcBef>
              <a:spcAft>
                <a:spcPts val="0"/>
              </a:spcAft>
              <a:buClr>
                <a:schemeClr val="dk1"/>
              </a:buClr>
              <a:buSzPts val="1600"/>
              <a:buNone/>
            </a:pPr>
            <a:r>
              <a:rPr b="0" lang="en-GB"/>
              <a:t>John Stuart Mill (1806 – 1873), philosopher</a:t>
            </a:r>
            <a:endParaRPr/>
          </a:p>
          <a:p>
            <a:pPr indent="0" lvl="0" marL="0" rtl="0" algn="r">
              <a:lnSpc>
                <a:spcPct val="108750"/>
              </a:lnSpc>
              <a:spcBef>
                <a:spcPts val="0"/>
              </a:spcBef>
              <a:spcAft>
                <a:spcPts val="0"/>
              </a:spcAft>
              <a:buClr>
                <a:schemeClr val="dk1"/>
              </a:buClr>
              <a:buSzPts val="1600"/>
              <a:buNone/>
            </a:pPr>
            <a:r>
              <a:t/>
            </a:r>
            <a:endParaRPr b="0"/>
          </a:p>
          <a:p>
            <a:pPr indent="0" lvl="0" marL="0" rtl="0" algn="r">
              <a:lnSpc>
                <a:spcPct val="108750"/>
              </a:lnSpc>
              <a:spcBef>
                <a:spcPts val="0"/>
              </a:spcBef>
              <a:spcAft>
                <a:spcPts val="0"/>
              </a:spcAft>
              <a:buClr>
                <a:schemeClr val="dk1"/>
              </a:buClr>
              <a:buSzPts val="1600"/>
              <a:buNone/>
            </a:pPr>
            <a:r>
              <a:t/>
            </a:r>
            <a:endParaRPr b="0"/>
          </a:p>
          <a:p>
            <a:pPr indent="0" lvl="0" marL="0" rtl="0" algn="l">
              <a:lnSpc>
                <a:spcPct val="108750"/>
              </a:lnSpc>
              <a:spcBef>
                <a:spcPts val="0"/>
              </a:spcBef>
              <a:spcAft>
                <a:spcPts val="0"/>
              </a:spcAft>
              <a:buClr>
                <a:schemeClr val="dk1"/>
              </a:buClr>
              <a:buSzPts val="1600"/>
              <a:buNone/>
            </a:pPr>
            <a:r>
              <a:rPr b="0" lang="en-GB"/>
              <a:t>Sometimes this is described as:</a:t>
            </a:r>
            <a:endParaRPr b="0"/>
          </a:p>
          <a:p>
            <a:pPr indent="0" lvl="0" marL="0" rtl="0" algn="l">
              <a:lnSpc>
                <a:spcPct val="108750"/>
              </a:lnSpc>
              <a:spcBef>
                <a:spcPts val="0"/>
              </a:spcBef>
              <a:spcAft>
                <a:spcPts val="0"/>
              </a:spcAft>
              <a:buClr>
                <a:schemeClr val="dk1"/>
              </a:buClr>
              <a:buSzPts val="1600"/>
              <a:buNone/>
            </a:pPr>
            <a:r>
              <a:rPr b="0" lang="en-GB"/>
              <a:t>‘The freedom to swing my fist ends at the tip of your nose.’</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sp>
        <p:nvSpPr>
          <p:cNvPr id="335" name="Google Shape;335;g1037c5bf414_0_604"/>
          <p:cNvSpPr txBox="1"/>
          <p:nvPr>
            <p:ph type="title"/>
          </p:nvPr>
        </p:nvSpPr>
        <p:spPr>
          <a:xfrm>
            <a:off x="661475" y="489300"/>
            <a:ext cx="40947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RESPONSIBILITY</a:t>
            </a:r>
            <a:endParaRPr/>
          </a:p>
        </p:txBody>
      </p:sp>
      <p:sp>
        <p:nvSpPr>
          <p:cNvPr id="336" name="Google Shape;336;g1037c5bf414_0_604"/>
          <p:cNvSpPr txBox="1"/>
          <p:nvPr>
            <p:ph idx="1" type="body"/>
          </p:nvPr>
        </p:nvSpPr>
        <p:spPr>
          <a:xfrm>
            <a:off x="2030175" y="1208600"/>
            <a:ext cx="5540100" cy="31146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t/>
            </a:r>
            <a:endParaRPr b="0" sz="1500"/>
          </a:p>
          <a:p>
            <a:pPr indent="0" lvl="0" marL="0" rtl="0" algn="l">
              <a:lnSpc>
                <a:spcPct val="115000"/>
              </a:lnSpc>
              <a:spcBef>
                <a:spcPts val="0"/>
              </a:spcBef>
              <a:spcAft>
                <a:spcPts val="0"/>
              </a:spcAft>
              <a:buClr>
                <a:schemeClr val="dk1"/>
              </a:buClr>
              <a:buSzPts val="1100"/>
              <a:buFont typeface="Arial"/>
              <a:buNone/>
            </a:pPr>
            <a:r>
              <a:rPr b="0" lang="en-GB" sz="1500"/>
              <a:t>‘We shape our lives, and we shape ourselves. The process never ends until we die. And the choices we make are ultimately our own </a:t>
            </a:r>
            <a:r>
              <a:rPr lang="en-GB" sz="1500"/>
              <a:t>responsibility</a:t>
            </a:r>
            <a:r>
              <a:rPr b="0" lang="en-GB" sz="1500"/>
              <a:t>.’</a:t>
            </a:r>
            <a:endParaRPr b="0" sz="1500"/>
          </a:p>
          <a:p>
            <a:pPr indent="0" lvl="0" marL="457200" rtl="0" algn="r">
              <a:lnSpc>
                <a:spcPct val="115000"/>
              </a:lnSpc>
              <a:spcBef>
                <a:spcPts val="0"/>
              </a:spcBef>
              <a:spcAft>
                <a:spcPts val="0"/>
              </a:spcAft>
              <a:buClr>
                <a:schemeClr val="dk1"/>
              </a:buClr>
              <a:buSzPts val="1100"/>
              <a:buNone/>
            </a:pPr>
            <a:r>
              <a:rPr b="0" lang="en-GB" sz="1500"/>
              <a:t>Eleanor Roosevelt, political activist (1884-1962)</a:t>
            </a:r>
            <a:endParaRPr b="0" sz="1500"/>
          </a:p>
          <a:p>
            <a:pPr indent="0" lvl="0" marL="457200" rtl="0" algn="r">
              <a:lnSpc>
                <a:spcPct val="115000"/>
              </a:lnSpc>
              <a:spcBef>
                <a:spcPts val="0"/>
              </a:spcBef>
              <a:spcAft>
                <a:spcPts val="0"/>
              </a:spcAft>
              <a:buClr>
                <a:schemeClr val="dk1"/>
              </a:buClr>
              <a:buSzPts val="1100"/>
              <a:buNone/>
            </a:pPr>
            <a:r>
              <a:t/>
            </a:r>
            <a:endParaRPr b="0" sz="1500"/>
          </a:p>
          <a:p>
            <a:pPr indent="0" lvl="0" marL="457200" rtl="0" algn="r">
              <a:lnSpc>
                <a:spcPct val="115000"/>
              </a:lnSpc>
              <a:spcBef>
                <a:spcPts val="0"/>
              </a:spcBef>
              <a:spcAft>
                <a:spcPts val="0"/>
              </a:spcAft>
              <a:buClr>
                <a:schemeClr val="dk1"/>
              </a:buClr>
              <a:buSzPts val="1100"/>
              <a:buNone/>
            </a:pPr>
            <a:r>
              <a:t/>
            </a:r>
            <a:endParaRPr b="0" sz="1500"/>
          </a:p>
          <a:p>
            <a:pPr indent="0" lvl="0" marL="0" rtl="0" algn="l">
              <a:lnSpc>
                <a:spcPct val="115000"/>
              </a:lnSpc>
              <a:spcBef>
                <a:spcPts val="0"/>
              </a:spcBef>
              <a:spcAft>
                <a:spcPts val="0"/>
              </a:spcAft>
              <a:buClr>
                <a:schemeClr val="dk1"/>
              </a:buClr>
              <a:buSzPts val="1100"/>
              <a:buNone/>
            </a:pPr>
            <a:r>
              <a:rPr b="0" lang="en-GB" sz="1500"/>
              <a:t>‘I would like to live to the full, right now, and I hope that I live in such a way that the world is a little bit </a:t>
            </a:r>
            <a:r>
              <a:rPr lang="en-GB" sz="1500"/>
              <a:t>better</a:t>
            </a:r>
            <a:r>
              <a:rPr b="0" lang="en-GB" sz="1500"/>
              <a:t> after I leave it than it was when I arrived.’</a:t>
            </a:r>
            <a:endParaRPr b="0" sz="1500"/>
          </a:p>
          <a:p>
            <a:pPr indent="0" lvl="0" marL="0" rtl="0" algn="r">
              <a:lnSpc>
                <a:spcPct val="115000"/>
              </a:lnSpc>
              <a:spcBef>
                <a:spcPts val="0"/>
              </a:spcBef>
              <a:spcAft>
                <a:spcPts val="0"/>
              </a:spcAft>
              <a:buClr>
                <a:schemeClr val="dk1"/>
              </a:buClr>
              <a:buSzPts val="1100"/>
              <a:buNone/>
            </a:pPr>
            <a:r>
              <a:rPr b="0" lang="en-GB" sz="1500"/>
              <a:t>Philip Pullman, author</a:t>
            </a:r>
            <a:endParaRPr b="0" sz="1500"/>
          </a:p>
          <a:p>
            <a:pPr indent="0" lvl="0" marL="457200" rtl="0" algn="r">
              <a:lnSpc>
                <a:spcPct val="115000"/>
              </a:lnSpc>
              <a:spcBef>
                <a:spcPts val="0"/>
              </a:spcBef>
              <a:spcAft>
                <a:spcPts val="0"/>
              </a:spcAft>
              <a:buClr>
                <a:schemeClr val="dk1"/>
              </a:buClr>
              <a:buSzPts val="1100"/>
              <a:buFont typeface="Arial"/>
              <a:buNone/>
            </a:pPr>
            <a:r>
              <a:t/>
            </a:r>
            <a:endParaRPr b="0" sz="1200"/>
          </a:p>
        </p:txBody>
      </p:sp>
      <p:pic>
        <p:nvPicPr>
          <p:cNvPr id="337" name="Google Shape;337;g1037c5bf414_0_604"/>
          <p:cNvPicPr preferRelativeResize="0"/>
          <p:nvPr/>
        </p:nvPicPr>
        <p:blipFill rotWithShape="1">
          <a:blip r:embed="rId3">
            <a:alphaModFix/>
          </a:blip>
          <a:srcRect b="4333" l="0" r="0" t="0"/>
          <a:stretch/>
        </p:blipFill>
        <p:spPr>
          <a:xfrm>
            <a:off x="829700" y="1401775"/>
            <a:ext cx="850749" cy="987949"/>
          </a:xfrm>
          <a:prstGeom prst="rect">
            <a:avLst/>
          </a:prstGeom>
          <a:noFill/>
          <a:ln>
            <a:noFill/>
          </a:ln>
        </p:spPr>
      </p:pic>
      <p:pic>
        <p:nvPicPr>
          <p:cNvPr id="338" name="Google Shape;338;g1037c5bf414_0_604"/>
          <p:cNvPicPr preferRelativeResize="0"/>
          <p:nvPr/>
        </p:nvPicPr>
        <p:blipFill rotWithShape="1">
          <a:blip r:embed="rId4">
            <a:alphaModFix/>
          </a:blip>
          <a:srcRect b="18507" l="0" r="0" t="0"/>
          <a:stretch/>
        </p:blipFill>
        <p:spPr>
          <a:xfrm>
            <a:off x="885663" y="3011625"/>
            <a:ext cx="738824" cy="90315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2" name="Shape 342"/>
        <p:cNvGrpSpPr/>
        <p:nvPr/>
      </p:nvGrpSpPr>
      <p:grpSpPr>
        <a:xfrm>
          <a:off x="0" y="0"/>
          <a:ext cx="0" cy="0"/>
          <a:chOff x="0" y="0"/>
          <a:chExt cx="0" cy="0"/>
        </a:xfrm>
      </p:grpSpPr>
      <p:sp>
        <p:nvSpPr>
          <p:cNvPr id="343" name="Google Shape;343;p17"/>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RESPONSIBILITY</a:t>
            </a:r>
            <a:endParaRPr/>
          </a:p>
        </p:txBody>
      </p:sp>
      <p:sp>
        <p:nvSpPr>
          <p:cNvPr id="344" name="Google Shape;344;p17"/>
          <p:cNvSpPr txBox="1"/>
          <p:nvPr>
            <p:ph idx="1" type="body"/>
          </p:nvPr>
        </p:nvSpPr>
        <p:spPr>
          <a:xfrm>
            <a:off x="663575" y="1047751"/>
            <a:ext cx="3679825" cy="3225796"/>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Clr>
                <a:schemeClr val="dk1"/>
              </a:buClr>
              <a:buSzPts val="1600"/>
              <a:buNone/>
            </a:pPr>
            <a:r>
              <a:t/>
            </a:r>
            <a:endParaRPr b="0"/>
          </a:p>
          <a:p>
            <a:pPr indent="0" lvl="0" marL="0" rtl="0" algn="l">
              <a:lnSpc>
                <a:spcPct val="108750"/>
              </a:lnSpc>
              <a:spcBef>
                <a:spcPts val="0"/>
              </a:spcBef>
              <a:spcAft>
                <a:spcPts val="0"/>
              </a:spcAft>
              <a:buClr>
                <a:schemeClr val="dk1"/>
              </a:buClr>
              <a:buSzPts val="1600"/>
              <a:buNone/>
            </a:pPr>
            <a:r>
              <a:rPr b="0" lang="en-GB"/>
              <a:t>‘You cannot hope to build a better world without improving the individuals. To that end, each of us must work for our own improvement and, at the same time, share a </a:t>
            </a:r>
            <a:r>
              <a:rPr lang="en-GB"/>
              <a:t>general responsibility for all humanity</a:t>
            </a:r>
            <a:r>
              <a:rPr b="0" lang="en-GB"/>
              <a:t>, our particular duty being to aid those to whom we think we can be most useful.’</a:t>
            </a:r>
            <a:endParaRPr/>
          </a:p>
          <a:p>
            <a:pPr indent="0" lvl="0" marL="0" rtl="0" algn="l">
              <a:lnSpc>
                <a:spcPct val="108750"/>
              </a:lnSpc>
              <a:spcBef>
                <a:spcPts val="0"/>
              </a:spcBef>
              <a:spcAft>
                <a:spcPts val="0"/>
              </a:spcAft>
              <a:buClr>
                <a:schemeClr val="dk1"/>
              </a:buClr>
              <a:buSzPts val="1600"/>
              <a:buNone/>
            </a:pPr>
            <a:r>
              <a:t/>
            </a:r>
            <a:endParaRPr b="0"/>
          </a:p>
          <a:p>
            <a:pPr indent="0" lvl="0" marL="0" rtl="0" algn="r">
              <a:lnSpc>
                <a:spcPct val="108750"/>
              </a:lnSpc>
              <a:spcBef>
                <a:spcPts val="0"/>
              </a:spcBef>
              <a:spcAft>
                <a:spcPts val="0"/>
              </a:spcAft>
              <a:buClr>
                <a:schemeClr val="dk1"/>
              </a:buClr>
              <a:buSzPts val="1600"/>
              <a:buNone/>
            </a:pPr>
            <a:r>
              <a:rPr b="0" lang="en-GB"/>
              <a:t>Marie Curie (1867 – 1934),</a:t>
            </a:r>
            <a:endParaRPr b="0"/>
          </a:p>
          <a:p>
            <a:pPr indent="0" lvl="0" marL="0" rtl="0" algn="r">
              <a:lnSpc>
                <a:spcPct val="108750"/>
              </a:lnSpc>
              <a:spcBef>
                <a:spcPts val="0"/>
              </a:spcBef>
              <a:spcAft>
                <a:spcPts val="0"/>
              </a:spcAft>
              <a:buClr>
                <a:schemeClr val="dk1"/>
              </a:buClr>
              <a:buSzPts val="1600"/>
              <a:buNone/>
            </a:pPr>
            <a:r>
              <a:rPr b="0" lang="en-GB"/>
              <a:t>scientist and humanist</a:t>
            </a:r>
            <a:endParaRPr/>
          </a:p>
          <a:p>
            <a:pPr indent="0" lvl="0" marL="0" rtl="0" algn="l">
              <a:lnSpc>
                <a:spcPct val="108750"/>
              </a:lnSpc>
              <a:spcBef>
                <a:spcPts val="0"/>
              </a:spcBef>
              <a:spcAft>
                <a:spcPts val="0"/>
              </a:spcAft>
              <a:buClr>
                <a:schemeClr val="dk1"/>
              </a:buClr>
              <a:buSzPts val="1600"/>
              <a:buNone/>
            </a:pPr>
            <a:r>
              <a:t/>
            </a:r>
            <a:endParaRPr b="0"/>
          </a:p>
        </p:txBody>
      </p:sp>
      <p:sp>
        <p:nvSpPr>
          <p:cNvPr id="345" name="Google Shape;345;p17"/>
          <p:cNvSpPr txBox="1"/>
          <p:nvPr/>
        </p:nvSpPr>
        <p:spPr>
          <a:xfrm>
            <a:off x="4800602" y="479479"/>
            <a:ext cx="3679825" cy="3225796"/>
          </a:xfrm>
          <a:prstGeom prst="rect">
            <a:avLst/>
          </a:prstGeom>
          <a:noFill/>
          <a:ln>
            <a:noFill/>
          </a:ln>
        </p:spPr>
        <p:txBody>
          <a:bodyPr anchorCtr="0" anchor="t" bIns="0" lIns="0" spcFirstLastPara="1" rIns="0" wrap="square" tIns="0">
            <a:noAutofit/>
          </a:bodyPr>
          <a:lstStyle/>
          <a:p>
            <a:pPr indent="0" lvl="0" marL="0" marR="0" rtl="0" algn="l">
              <a:lnSpc>
                <a:spcPct val="87000"/>
              </a:lnSpc>
              <a:spcBef>
                <a:spcPts val="0"/>
              </a:spcBef>
              <a:spcAft>
                <a:spcPts val="0"/>
              </a:spcAft>
              <a:buClr>
                <a:schemeClr val="dk1"/>
              </a:buClr>
              <a:buSzPts val="2000"/>
              <a:buFont typeface="Arial"/>
              <a:buNone/>
            </a:pPr>
            <a:r>
              <a:t/>
            </a:r>
            <a:endParaRPr b="1" i="0" sz="200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rPr b="0" i="0" lang="en-GB" sz="1600" u="none" cap="none" strike="noStrike">
                <a:solidFill>
                  <a:schemeClr val="dk1"/>
                </a:solidFill>
                <a:latin typeface="Calibri"/>
                <a:ea typeface="Calibri"/>
                <a:cs typeface="Calibri"/>
                <a:sym typeface="Calibri"/>
              </a:rPr>
              <a:t>‘In life, the meaning comes in living, as wholly as we can, as abundantly as we can, as bravely as we can, here and now, sharing the experience with others, caring for others as we care for ourselves, and accepting our </a:t>
            </a:r>
            <a:r>
              <a:rPr b="1" i="0" lang="en-GB" sz="1600" u="none" cap="none" strike="noStrike">
                <a:solidFill>
                  <a:schemeClr val="dk1"/>
                </a:solidFill>
                <a:latin typeface="Calibri"/>
                <a:ea typeface="Calibri"/>
                <a:cs typeface="Calibri"/>
                <a:sym typeface="Calibri"/>
              </a:rPr>
              <a:t>responsibility for leaving the world better than we found it</a:t>
            </a:r>
            <a:r>
              <a:rPr b="0" i="0" lang="en-GB" sz="1600" u="none" cap="none" strike="noStrike">
                <a:solidFill>
                  <a:schemeClr val="dk1"/>
                </a:solidFill>
                <a:latin typeface="Calibri"/>
                <a:ea typeface="Calibri"/>
                <a:cs typeface="Calibri"/>
                <a:sym typeface="Calibri"/>
              </a:rPr>
              <a:t>.’</a:t>
            </a:r>
            <a:endParaRPr/>
          </a:p>
          <a:p>
            <a:pPr indent="0" lvl="0" marL="0" marR="0" rtl="0" algn="l">
              <a:lnSpc>
                <a:spcPct val="108750"/>
              </a:lnSpc>
              <a:spcBef>
                <a:spcPts val="0"/>
              </a:spcBef>
              <a:spcAft>
                <a:spcPts val="0"/>
              </a:spcAft>
              <a:buClr>
                <a:schemeClr val="dk1"/>
              </a:buClr>
              <a:buSzPts val="1600"/>
              <a:buFont typeface="Arial"/>
              <a:buNone/>
            </a:pPr>
            <a:r>
              <a:t/>
            </a:r>
            <a:endParaRPr b="0" i="0" sz="1600" u="none" cap="none" strike="noStrike">
              <a:solidFill>
                <a:schemeClr val="dk1"/>
              </a:solidFill>
              <a:latin typeface="Calibri"/>
              <a:ea typeface="Calibri"/>
              <a:cs typeface="Calibri"/>
              <a:sym typeface="Calibri"/>
            </a:endParaRPr>
          </a:p>
          <a:p>
            <a:pPr indent="0" lvl="0" marL="0" marR="0" rtl="0" algn="r">
              <a:lnSpc>
                <a:spcPct val="108750"/>
              </a:lnSpc>
              <a:spcBef>
                <a:spcPts val="0"/>
              </a:spcBef>
              <a:spcAft>
                <a:spcPts val="0"/>
              </a:spcAft>
              <a:buClr>
                <a:schemeClr val="dk1"/>
              </a:buClr>
              <a:buSzPts val="1600"/>
              <a:buFont typeface="Arial"/>
              <a:buNone/>
            </a:pPr>
            <a:r>
              <a:rPr b="0" i="0" lang="en-GB" sz="1600" u="none" cap="none" strike="noStrike">
                <a:solidFill>
                  <a:schemeClr val="dk1"/>
                </a:solidFill>
                <a:latin typeface="Calibri"/>
                <a:ea typeface="Calibri"/>
                <a:cs typeface="Calibri"/>
                <a:sym typeface="Calibri"/>
              </a:rPr>
              <a:t>James Hemming (1909 – 2007),</a:t>
            </a:r>
            <a:endParaRPr sz="1600">
              <a:solidFill>
                <a:schemeClr val="dk1"/>
              </a:solidFill>
              <a:latin typeface="Calibri"/>
              <a:ea typeface="Calibri"/>
              <a:cs typeface="Calibri"/>
              <a:sym typeface="Calibri"/>
            </a:endParaRPr>
          </a:p>
          <a:p>
            <a:pPr indent="0" lvl="0" marL="0" marR="0" rtl="0" algn="r">
              <a:lnSpc>
                <a:spcPct val="108750"/>
              </a:lnSpc>
              <a:spcBef>
                <a:spcPts val="0"/>
              </a:spcBef>
              <a:spcAft>
                <a:spcPts val="0"/>
              </a:spcAft>
              <a:buClr>
                <a:schemeClr val="dk1"/>
              </a:buClr>
              <a:buSzPts val="1600"/>
              <a:buFont typeface="Arial"/>
              <a:buNone/>
            </a:pPr>
            <a:r>
              <a:rPr b="0" i="0" lang="en-GB" sz="1600" u="none" cap="none" strike="noStrike">
                <a:solidFill>
                  <a:schemeClr val="dk1"/>
                </a:solidFill>
                <a:latin typeface="Calibri"/>
                <a:ea typeface="Calibri"/>
                <a:cs typeface="Calibri"/>
                <a:sym typeface="Calibri"/>
              </a:rPr>
              <a:t>child psychologist and</a:t>
            </a:r>
            <a:endParaRPr sz="1600">
              <a:solidFill>
                <a:schemeClr val="dk1"/>
              </a:solidFill>
              <a:latin typeface="Calibri"/>
              <a:ea typeface="Calibri"/>
              <a:cs typeface="Calibri"/>
              <a:sym typeface="Calibri"/>
            </a:endParaRPr>
          </a:p>
          <a:p>
            <a:pPr indent="0" lvl="0" marL="0" marR="0" rtl="0" algn="r">
              <a:lnSpc>
                <a:spcPct val="108750"/>
              </a:lnSpc>
              <a:spcBef>
                <a:spcPts val="0"/>
              </a:spcBef>
              <a:spcAft>
                <a:spcPts val="0"/>
              </a:spcAft>
              <a:buClr>
                <a:schemeClr val="dk1"/>
              </a:buClr>
              <a:buSzPts val="1600"/>
              <a:buFont typeface="Arial"/>
              <a:buNone/>
            </a:pPr>
            <a:r>
              <a:rPr b="0" i="0" lang="en-GB" sz="1600" u="none" cap="none" strike="noStrike">
                <a:solidFill>
                  <a:schemeClr val="dk1"/>
                </a:solidFill>
                <a:latin typeface="Calibri"/>
                <a:ea typeface="Calibri"/>
                <a:cs typeface="Calibri"/>
                <a:sym typeface="Calibri"/>
              </a:rPr>
              <a:t>former President of Humanists UK</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9" name="Shape 349"/>
        <p:cNvGrpSpPr/>
        <p:nvPr/>
      </p:nvGrpSpPr>
      <p:grpSpPr>
        <a:xfrm>
          <a:off x="0" y="0"/>
          <a:ext cx="0" cy="0"/>
          <a:chOff x="0" y="0"/>
          <a:chExt cx="0" cy="0"/>
        </a:xfrm>
      </p:grpSpPr>
      <p:sp>
        <p:nvSpPr>
          <p:cNvPr id="350" name="Google Shape;350;p18"/>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CONNECTIONS</a:t>
            </a:r>
            <a:endParaRPr/>
          </a:p>
        </p:txBody>
      </p:sp>
      <p:sp>
        <p:nvSpPr>
          <p:cNvPr id="351" name="Google Shape;351;p18"/>
          <p:cNvSpPr txBox="1"/>
          <p:nvPr>
            <p:ph idx="1" type="body"/>
          </p:nvPr>
        </p:nvSpPr>
        <p:spPr>
          <a:xfrm>
            <a:off x="661481" y="1428750"/>
            <a:ext cx="4215319" cy="2847637"/>
          </a:xfrm>
          <a:prstGeom prst="rect">
            <a:avLst/>
          </a:prstGeom>
          <a:noFill/>
          <a:ln>
            <a:noFill/>
          </a:ln>
        </p:spPr>
        <p:txBody>
          <a:bodyPr anchorCtr="0" anchor="t" bIns="0" lIns="0" spcFirstLastPara="1" rIns="0" wrap="square" tIns="0">
            <a:noAutofit/>
          </a:bodyPr>
          <a:lstStyle/>
          <a:p>
            <a:pPr indent="0" lvl="0" marL="0" rtl="0" algn="l">
              <a:lnSpc>
                <a:spcPct val="108750"/>
              </a:lnSpc>
              <a:spcBef>
                <a:spcPts val="0"/>
              </a:spcBef>
              <a:spcAft>
                <a:spcPts val="0"/>
              </a:spcAft>
              <a:buClr>
                <a:schemeClr val="dk1"/>
              </a:buClr>
              <a:buSzPts val="1600"/>
              <a:buNone/>
            </a:pPr>
            <a:r>
              <a:t/>
            </a:r>
            <a:endParaRPr b="0"/>
          </a:p>
          <a:p>
            <a:pPr indent="0" lvl="0" marL="0" rtl="0" algn="l">
              <a:lnSpc>
                <a:spcPct val="108750"/>
              </a:lnSpc>
              <a:spcBef>
                <a:spcPts val="0"/>
              </a:spcBef>
              <a:spcAft>
                <a:spcPts val="0"/>
              </a:spcAft>
              <a:buClr>
                <a:schemeClr val="dk1"/>
              </a:buClr>
              <a:buSzPts val="1600"/>
              <a:buNone/>
            </a:pPr>
            <a:r>
              <a:rPr b="0" lang="en-GB"/>
              <a:t>Are our connections a good or a bad thing?</a:t>
            </a:r>
            <a:endParaRPr/>
          </a:p>
          <a:p>
            <a:pPr indent="0" lvl="0" marL="0" rtl="0" algn="l">
              <a:lnSpc>
                <a:spcPct val="108750"/>
              </a:lnSpc>
              <a:spcBef>
                <a:spcPts val="0"/>
              </a:spcBef>
              <a:spcAft>
                <a:spcPts val="0"/>
              </a:spcAft>
              <a:buClr>
                <a:schemeClr val="dk1"/>
              </a:buClr>
              <a:buSzPts val="1600"/>
              <a:buNone/>
            </a:pPr>
            <a:r>
              <a:t/>
            </a:r>
            <a:endParaRPr b="0"/>
          </a:p>
          <a:p>
            <a:pPr indent="0" lvl="0" marL="0" rtl="0" algn="l">
              <a:lnSpc>
                <a:spcPct val="108750"/>
              </a:lnSpc>
              <a:spcBef>
                <a:spcPts val="0"/>
              </a:spcBef>
              <a:spcAft>
                <a:spcPts val="0"/>
              </a:spcAft>
              <a:buClr>
                <a:schemeClr val="dk1"/>
              </a:buClr>
              <a:buSzPts val="1600"/>
              <a:buNone/>
            </a:pPr>
            <a:r>
              <a:rPr b="0" lang="en-GB"/>
              <a:t>Do these ties frustrate us or can they make our lives richer?</a:t>
            </a:r>
            <a:endParaRPr/>
          </a:p>
          <a:p>
            <a:pPr indent="0" lvl="0" marL="0" rtl="0" algn="l">
              <a:lnSpc>
                <a:spcPct val="108750"/>
              </a:lnSpc>
              <a:spcBef>
                <a:spcPts val="0"/>
              </a:spcBef>
              <a:spcAft>
                <a:spcPts val="0"/>
              </a:spcAft>
              <a:buClr>
                <a:schemeClr val="dk1"/>
              </a:buClr>
              <a:buSzPts val="1600"/>
              <a:buNone/>
            </a:pPr>
            <a:r>
              <a:t/>
            </a:r>
            <a:endParaRPr b="0"/>
          </a:p>
        </p:txBody>
      </p:sp>
      <p:pic>
        <p:nvPicPr>
          <p:cNvPr id="352" name="Google Shape;352;p18"/>
          <p:cNvPicPr preferRelativeResize="0"/>
          <p:nvPr/>
        </p:nvPicPr>
        <p:blipFill>
          <a:blip r:embed="rId3">
            <a:alphaModFix/>
          </a:blip>
          <a:stretch>
            <a:fillRect/>
          </a:stretch>
        </p:blipFill>
        <p:spPr>
          <a:xfrm>
            <a:off x="5864925" y="610500"/>
            <a:ext cx="2147699" cy="341732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19"/>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CONNECTIONS</a:t>
            </a:r>
            <a:endParaRPr/>
          </a:p>
        </p:txBody>
      </p:sp>
      <p:sp>
        <p:nvSpPr>
          <p:cNvPr id="358" name="Google Shape;358;p19"/>
          <p:cNvSpPr txBox="1"/>
          <p:nvPr>
            <p:ph idx="1" type="body"/>
          </p:nvPr>
        </p:nvSpPr>
        <p:spPr>
          <a:xfrm>
            <a:off x="661475" y="1276350"/>
            <a:ext cx="3732600" cy="28476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Clr>
                <a:schemeClr val="dk1"/>
              </a:buClr>
              <a:buSzPts val="1600"/>
              <a:buFont typeface="Arial"/>
              <a:buNone/>
            </a:pPr>
            <a:r>
              <a:rPr b="0" lang="en-GB" sz="1500"/>
              <a:t>‘Only </a:t>
            </a:r>
            <a:r>
              <a:rPr lang="en-GB" sz="1500"/>
              <a:t>connect</a:t>
            </a:r>
            <a:r>
              <a:rPr b="0" lang="en-GB" sz="1500"/>
              <a:t>!’</a:t>
            </a:r>
            <a:endParaRPr b="0" sz="1500"/>
          </a:p>
          <a:p>
            <a:pPr indent="0" lvl="0" marL="457200" rtl="0" algn="r">
              <a:lnSpc>
                <a:spcPct val="115000"/>
              </a:lnSpc>
              <a:spcBef>
                <a:spcPts val="0"/>
              </a:spcBef>
              <a:spcAft>
                <a:spcPts val="0"/>
              </a:spcAft>
              <a:buClr>
                <a:schemeClr val="dk1"/>
              </a:buClr>
              <a:buSzPts val="1100"/>
              <a:buNone/>
            </a:pPr>
            <a:r>
              <a:rPr b="0" lang="en-GB" sz="1500"/>
              <a:t>EM Forster (1879 – 1970),</a:t>
            </a:r>
            <a:endParaRPr b="0" sz="1500"/>
          </a:p>
          <a:p>
            <a:pPr indent="0" lvl="0" marL="457200" rtl="0" algn="r">
              <a:lnSpc>
                <a:spcPct val="115000"/>
              </a:lnSpc>
              <a:spcBef>
                <a:spcPts val="0"/>
              </a:spcBef>
              <a:spcAft>
                <a:spcPts val="0"/>
              </a:spcAft>
              <a:buClr>
                <a:schemeClr val="dk1"/>
              </a:buClr>
              <a:buSzPts val="1100"/>
              <a:buNone/>
            </a:pPr>
            <a:r>
              <a:rPr b="0" lang="en-GB" sz="1500"/>
              <a:t>author and humanist</a:t>
            </a:r>
            <a:endParaRPr b="0" sz="1500"/>
          </a:p>
          <a:p>
            <a:pPr indent="0" lvl="0" marL="0" rtl="0" algn="l">
              <a:lnSpc>
                <a:spcPct val="115000"/>
              </a:lnSpc>
              <a:spcBef>
                <a:spcPts val="0"/>
              </a:spcBef>
              <a:spcAft>
                <a:spcPts val="0"/>
              </a:spcAft>
              <a:buClr>
                <a:schemeClr val="dk1"/>
              </a:buClr>
              <a:buSzPts val="1100"/>
              <a:buNone/>
            </a:pPr>
            <a:r>
              <a:t/>
            </a:r>
            <a:endParaRPr b="0" sz="1500"/>
          </a:p>
          <a:p>
            <a:pPr indent="0" lvl="0" marL="0" rtl="0" algn="l">
              <a:lnSpc>
                <a:spcPct val="115000"/>
              </a:lnSpc>
              <a:spcBef>
                <a:spcPts val="0"/>
              </a:spcBef>
              <a:spcAft>
                <a:spcPts val="0"/>
              </a:spcAft>
              <a:buClr>
                <a:schemeClr val="dk1"/>
              </a:buClr>
              <a:buSzPts val="1100"/>
              <a:buFont typeface="Arial"/>
              <a:buNone/>
            </a:pPr>
            <a:r>
              <a:rPr b="0" lang="en-GB" sz="1500"/>
              <a:t>‘One person alone is not a full person: </a:t>
            </a:r>
            <a:r>
              <a:rPr lang="en-GB" sz="1500"/>
              <a:t>we exist in relation to others</a:t>
            </a:r>
            <a:r>
              <a:rPr b="0" lang="en-GB" sz="1500"/>
              <a:t>.’</a:t>
            </a:r>
            <a:endParaRPr b="0" sz="1500"/>
          </a:p>
          <a:p>
            <a:pPr indent="0" lvl="0" marL="457200" rtl="0" algn="r">
              <a:lnSpc>
                <a:spcPct val="115000"/>
              </a:lnSpc>
              <a:spcBef>
                <a:spcPts val="0"/>
              </a:spcBef>
              <a:spcAft>
                <a:spcPts val="0"/>
              </a:spcAft>
              <a:buClr>
                <a:schemeClr val="dk1"/>
              </a:buClr>
              <a:buSzPts val="1100"/>
              <a:buFont typeface="Arial"/>
              <a:buNone/>
            </a:pPr>
            <a:r>
              <a:rPr b="0" lang="en-GB" sz="1500"/>
              <a:t>Margaret Atwood, author and humanist</a:t>
            </a:r>
            <a:endParaRPr b="0" sz="2000"/>
          </a:p>
          <a:p>
            <a:pPr indent="0" lvl="0" marL="0" rtl="0" algn="ctr">
              <a:lnSpc>
                <a:spcPct val="108750"/>
              </a:lnSpc>
              <a:spcBef>
                <a:spcPts val="0"/>
              </a:spcBef>
              <a:spcAft>
                <a:spcPts val="0"/>
              </a:spcAft>
              <a:buClr>
                <a:schemeClr val="dk1"/>
              </a:buClr>
              <a:buSzPts val="1600"/>
              <a:buNone/>
            </a:pPr>
            <a:r>
              <a:t/>
            </a:r>
            <a:endParaRPr b="0" sz="1500"/>
          </a:p>
          <a:p>
            <a:pPr indent="0" lvl="0" marL="0" rtl="0" algn="l">
              <a:lnSpc>
                <a:spcPct val="108750"/>
              </a:lnSpc>
              <a:spcBef>
                <a:spcPts val="0"/>
              </a:spcBef>
              <a:spcAft>
                <a:spcPts val="0"/>
              </a:spcAft>
              <a:buClr>
                <a:schemeClr val="dk1"/>
              </a:buClr>
              <a:buSzPts val="1600"/>
              <a:buNone/>
            </a:pPr>
            <a:r>
              <a:rPr b="0" lang="en-GB" sz="1500"/>
              <a:t>‘Of all the things that wisdom provides for the happiness of the whole person, by far the most important is the acquisition of </a:t>
            </a:r>
            <a:r>
              <a:rPr lang="en-GB" sz="1500"/>
              <a:t>friendship</a:t>
            </a:r>
            <a:r>
              <a:rPr b="0" lang="en-GB" sz="1500"/>
              <a:t>.’</a:t>
            </a:r>
            <a:endParaRPr b="0" sz="1500"/>
          </a:p>
          <a:p>
            <a:pPr indent="0" lvl="0" marL="0" rtl="0" algn="r">
              <a:lnSpc>
                <a:spcPct val="108750"/>
              </a:lnSpc>
              <a:spcBef>
                <a:spcPts val="0"/>
              </a:spcBef>
              <a:spcAft>
                <a:spcPts val="0"/>
              </a:spcAft>
              <a:buClr>
                <a:schemeClr val="dk1"/>
              </a:buClr>
              <a:buSzPts val="1600"/>
              <a:buNone/>
            </a:pPr>
            <a:r>
              <a:rPr b="0" lang="en-GB" sz="1500"/>
              <a:t>Epicurus (341 – 270 BCE), philosopher</a:t>
            </a:r>
            <a:endParaRPr sz="1500"/>
          </a:p>
        </p:txBody>
      </p:sp>
      <p:sp>
        <p:nvSpPr>
          <p:cNvPr id="359" name="Google Shape;359;p19"/>
          <p:cNvSpPr txBox="1"/>
          <p:nvPr/>
        </p:nvSpPr>
        <p:spPr>
          <a:xfrm>
            <a:off x="4918475" y="361950"/>
            <a:ext cx="3527100" cy="4038600"/>
          </a:xfrm>
          <a:prstGeom prst="rect">
            <a:avLst/>
          </a:prstGeom>
          <a:noFill/>
          <a:ln>
            <a:noFill/>
          </a:ln>
        </p:spPr>
        <p:txBody>
          <a:bodyPr anchorCtr="0" anchor="t" bIns="0" lIns="0" spcFirstLastPara="1" rIns="0" wrap="square" tIns="0">
            <a:noAutofit/>
          </a:bodyPr>
          <a:lstStyle/>
          <a:p>
            <a:pPr indent="0" lvl="0" marL="0" marR="0" rtl="0" algn="l">
              <a:lnSpc>
                <a:spcPct val="10875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t/>
            </a:r>
            <a:endParaRPr sz="1500">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rPr b="0" i="0" lang="en-GB" sz="1500" u="none" cap="none" strike="noStrike">
                <a:solidFill>
                  <a:schemeClr val="dk1"/>
                </a:solidFill>
                <a:latin typeface="Calibri"/>
                <a:ea typeface="Calibri"/>
                <a:cs typeface="Calibri"/>
                <a:sym typeface="Calibri"/>
              </a:rPr>
              <a:t>‘I fall asleep in the full and certain hope</a:t>
            </a:r>
            <a:endParaRPr sz="1300"/>
          </a:p>
          <a:p>
            <a:pPr indent="0" lvl="0" marL="0" marR="0" rtl="0" algn="l">
              <a:lnSpc>
                <a:spcPct val="108750"/>
              </a:lnSpc>
              <a:spcBef>
                <a:spcPts val="0"/>
              </a:spcBef>
              <a:spcAft>
                <a:spcPts val="0"/>
              </a:spcAft>
              <a:buClr>
                <a:schemeClr val="dk1"/>
              </a:buClr>
              <a:buSzPts val="1600"/>
              <a:buFont typeface="Arial"/>
              <a:buNone/>
            </a:pPr>
            <a:r>
              <a:rPr b="0" i="0" lang="en-GB" sz="1500" u="none" cap="none" strike="noStrike">
                <a:solidFill>
                  <a:schemeClr val="dk1"/>
                </a:solidFill>
                <a:latin typeface="Calibri"/>
                <a:ea typeface="Calibri"/>
                <a:cs typeface="Calibri"/>
                <a:sym typeface="Calibri"/>
              </a:rPr>
              <a:t>That my slumber shall not be broken;</a:t>
            </a:r>
            <a:endParaRPr sz="1300"/>
          </a:p>
          <a:p>
            <a:pPr indent="0" lvl="0" marL="0" marR="0" rtl="0" algn="l">
              <a:lnSpc>
                <a:spcPct val="108750"/>
              </a:lnSpc>
              <a:spcBef>
                <a:spcPts val="0"/>
              </a:spcBef>
              <a:spcAft>
                <a:spcPts val="0"/>
              </a:spcAft>
              <a:buClr>
                <a:schemeClr val="dk1"/>
              </a:buClr>
              <a:buSzPts val="1600"/>
              <a:buFont typeface="Arial"/>
              <a:buNone/>
            </a:pPr>
            <a:r>
              <a:rPr b="0" i="0" lang="en-GB" sz="1500" u="none" cap="none" strike="noStrike">
                <a:solidFill>
                  <a:schemeClr val="dk1"/>
                </a:solidFill>
                <a:latin typeface="Calibri"/>
                <a:ea typeface="Calibri"/>
                <a:cs typeface="Calibri"/>
                <a:sym typeface="Calibri"/>
              </a:rPr>
              <a:t>And that, though I be all-forgetting,</a:t>
            </a:r>
            <a:endParaRPr sz="1300"/>
          </a:p>
          <a:p>
            <a:pPr indent="0" lvl="0" marL="0" marR="0" rtl="0" algn="l">
              <a:lnSpc>
                <a:spcPct val="108750"/>
              </a:lnSpc>
              <a:spcBef>
                <a:spcPts val="0"/>
              </a:spcBef>
              <a:spcAft>
                <a:spcPts val="0"/>
              </a:spcAft>
              <a:buClr>
                <a:schemeClr val="dk1"/>
              </a:buClr>
              <a:buSzPts val="1600"/>
              <a:buFont typeface="Arial"/>
              <a:buNone/>
            </a:pPr>
            <a:r>
              <a:rPr b="0" i="0" lang="en-GB" sz="1500" u="none" cap="none" strike="noStrike">
                <a:solidFill>
                  <a:schemeClr val="dk1"/>
                </a:solidFill>
                <a:latin typeface="Calibri"/>
                <a:ea typeface="Calibri"/>
                <a:cs typeface="Calibri"/>
                <a:sym typeface="Calibri"/>
              </a:rPr>
              <a:t>Yet shall </a:t>
            </a:r>
            <a:r>
              <a:rPr b="1" i="0" lang="en-GB" sz="1500" u="none" cap="none" strike="noStrike">
                <a:solidFill>
                  <a:schemeClr val="dk1"/>
                </a:solidFill>
                <a:latin typeface="Calibri"/>
                <a:ea typeface="Calibri"/>
                <a:cs typeface="Calibri"/>
                <a:sym typeface="Calibri"/>
              </a:rPr>
              <a:t>I not be all-forgotten,</a:t>
            </a:r>
            <a:endParaRPr sz="1300"/>
          </a:p>
          <a:p>
            <a:pPr indent="0" lvl="0" marL="0" marR="0" rtl="0" algn="l">
              <a:lnSpc>
                <a:spcPct val="108750"/>
              </a:lnSpc>
              <a:spcBef>
                <a:spcPts val="0"/>
              </a:spcBef>
              <a:spcAft>
                <a:spcPts val="0"/>
              </a:spcAft>
              <a:buClr>
                <a:schemeClr val="dk1"/>
              </a:buClr>
              <a:buSzPts val="1600"/>
              <a:buFont typeface="Arial"/>
              <a:buNone/>
            </a:pPr>
            <a:r>
              <a:rPr b="1" i="0" lang="en-GB" sz="1500" u="none" cap="none" strike="noStrike">
                <a:solidFill>
                  <a:schemeClr val="dk1"/>
                </a:solidFill>
                <a:latin typeface="Calibri"/>
                <a:ea typeface="Calibri"/>
                <a:cs typeface="Calibri"/>
                <a:sym typeface="Calibri"/>
              </a:rPr>
              <a:t>But continue that life in the thoughts and deeds of those I loved.</a:t>
            </a:r>
            <a:r>
              <a:rPr b="0" i="0" lang="en-GB" sz="1500" u="none" cap="none" strike="noStrike">
                <a:solidFill>
                  <a:schemeClr val="dk1"/>
                </a:solidFill>
                <a:latin typeface="Calibri"/>
                <a:ea typeface="Calibri"/>
                <a:cs typeface="Calibri"/>
                <a:sym typeface="Calibri"/>
              </a:rPr>
              <a:t>’</a:t>
            </a:r>
            <a:endParaRPr b="0" i="0" sz="1500" u="none" cap="none" strike="noStrike">
              <a:solidFill>
                <a:schemeClr val="dk1"/>
              </a:solidFill>
              <a:latin typeface="Calibri"/>
              <a:ea typeface="Calibri"/>
              <a:cs typeface="Calibri"/>
              <a:sym typeface="Calibri"/>
            </a:endParaRPr>
          </a:p>
          <a:p>
            <a:pPr indent="0" lvl="0" marL="0" marR="0" rtl="0" algn="r">
              <a:lnSpc>
                <a:spcPct val="108750"/>
              </a:lnSpc>
              <a:spcBef>
                <a:spcPts val="0"/>
              </a:spcBef>
              <a:spcAft>
                <a:spcPts val="0"/>
              </a:spcAft>
              <a:buClr>
                <a:schemeClr val="dk1"/>
              </a:buClr>
              <a:buSzPts val="1600"/>
              <a:buFont typeface="Arial"/>
              <a:buNone/>
            </a:pPr>
            <a:r>
              <a:rPr b="0" i="0" lang="en-GB" sz="1500" u="none" cap="none" strike="noStrike">
                <a:solidFill>
                  <a:schemeClr val="dk1"/>
                </a:solidFill>
                <a:latin typeface="Calibri"/>
                <a:ea typeface="Calibri"/>
                <a:cs typeface="Calibri"/>
                <a:sym typeface="Calibri"/>
              </a:rPr>
              <a:t>Samuel Butler (1835-1902), Erewhon</a:t>
            </a:r>
            <a:endParaRPr b="0" i="0" sz="1500" u="none" cap="none" strike="noStrike">
              <a:solidFill>
                <a:schemeClr val="dk1"/>
              </a:solidFill>
              <a:latin typeface="Calibri"/>
              <a:ea typeface="Calibri"/>
              <a:cs typeface="Calibri"/>
              <a:sym typeface="Calibri"/>
            </a:endParaRPr>
          </a:p>
          <a:p>
            <a:pPr indent="0" lvl="0" marL="0" marR="0" rtl="0" algn="r">
              <a:lnSpc>
                <a:spcPct val="108750"/>
              </a:lnSpc>
              <a:spcBef>
                <a:spcPts val="0"/>
              </a:spcBef>
              <a:spcAft>
                <a:spcPts val="0"/>
              </a:spcAft>
              <a:buClr>
                <a:schemeClr val="dk1"/>
              </a:buClr>
              <a:buSzPts val="16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r">
              <a:lnSpc>
                <a:spcPct val="108750"/>
              </a:lnSpc>
              <a:spcBef>
                <a:spcPts val="0"/>
              </a:spcBef>
              <a:spcAft>
                <a:spcPts val="0"/>
              </a:spcAft>
              <a:buClr>
                <a:schemeClr val="dk1"/>
              </a:buClr>
              <a:buSzPts val="1600"/>
              <a:buFont typeface="Arial"/>
              <a:buNone/>
            </a:pPr>
            <a:r>
              <a:t/>
            </a:r>
            <a:endParaRPr b="0" i="0" sz="150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rPr b="0" i="0" lang="en-GB" sz="1500" u="none" cap="none" strike="noStrike">
                <a:solidFill>
                  <a:schemeClr val="dk1"/>
                </a:solidFill>
                <a:latin typeface="Calibri"/>
                <a:ea typeface="Calibri"/>
                <a:cs typeface="Calibri"/>
                <a:sym typeface="Calibri"/>
              </a:rPr>
              <a:t>‘No life is ever completely lost: </a:t>
            </a:r>
            <a:r>
              <a:rPr b="1" i="0" lang="en-GB" sz="1500" u="none" cap="none" strike="noStrike">
                <a:solidFill>
                  <a:schemeClr val="dk1"/>
                </a:solidFill>
                <a:latin typeface="Calibri"/>
                <a:ea typeface="Calibri"/>
                <a:cs typeface="Calibri"/>
                <a:sym typeface="Calibri"/>
              </a:rPr>
              <a:t>we live on through the influence we have had on the lives of those who remain</a:t>
            </a:r>
            <a:r>
              <a:rPr b="0" i="0" lang="en-GB" sz="1500" u="none" cap="none" strike="noStrike">
                <a:solidFill>
                  <a:schemeClr val="dk1"/>
                </a:solidFill>
                <a:latin typeface="Calibri"/>
                <a:ea typeface="Calibri"/>
                <a:cs typeface="Calibri"/>
                <a:sym typeface="Calibri"/>
              </a:rPr>
              <a:t>.’</a:t>
            </a:r>
            <a:endParaRPr sz="1300"/>
          </a:p>
          <a:p>
            <a:pPr indent="0" lvl="0" marL="0" marR="0" rtl="0" algn="r">
              <a:lnSpc>
                <a:spcPct val="108750"/>
              </a:lnSpc>
              <a:spcBef>
                <a:spcPts val="0"/>
              </a:spcBef>
              <a:spcAft>
                <a:spcPts val="0"/>
              </a:spcAft>
              <a:buClr>
                <a:schemeClr val="dk1"/>
              </a:buClr>
              <a:buSzPts val="1600"/>
              <a:buFont typeface="Arial"/>
              <a:buNone/>
            </a:pPr>
            <a:r>
              <a:rPr b="0" i="0" lang="en-GB" sz="1500" u="none" cap="none" strike="noStrike">
                <a:solidFill>
                  <a:schemeClr val="dk1"/>
                </a:solidFill>
                <a:latin typeface="Calibri"/>
                <a:ea typeface="Calibri"/>
                <a:cs typeface="Calibri"/>
                <a:sym typeface="Calibri"/>
              </a:rPr>
              <a:t>Extract from a humanist funeral</a:t>
            </a:r>
            <a:endParaRPr sz="1300"/>
          </a:p>
          <a:p>
            <a:pPr indent="0" lvl="0" marL="0" marR="0" rtl="0" algn="r">
              <a:lnSpc>
                <a:spcPct val="108750"/>
              </a:lnSpc>
              <a:spcBef>
                <a:spcPts val="0"/>
              </a:spcBef>
              <a:spcAft>
                <a:spcPts val="0"/>
              </a:spcAft>
              <a:buClr>
                <a:schemeClr val="dk1"/>
              </a:buClr>
              <a:buSzPts val="1600"/>
              <a:buFont typeface="Arial"/>
              <a:buNone/>
            </a:pPr>
            <a:r>
              <a:t/>
            </a:r>
            <a:endParaRPr b="0" i="0" sz="1500" u="none" cap="none" strike="noStrike">
              <a:solidFill>
                <a:schemeClr val="dk1"/>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sp>
        <p:nvSpPr>
          <p:cNvPr id="364" name="Google Shape;364;p20"/>
          <p:cNvSpPr txBox="1"/>
          <p:nvPr>
            <p:ph type="title"/>
          </p:nvPr>
        </p:nvSpPr>
        <p:spPr>
          <a:xfrm>
            <a:off x="661474" y="489300"/>
            <a:ext cx="4522200"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ACTIVITY 3: CONNECTIONS</a:t>
            </a:r>
            <a:endParaRPr/>
          </a:p>
        </p:txBody>
      </p:sp>
      <p:sp>
        <p:nvSpPr>
          <p:cNvPr id="365" name="Google Shape;365;p20"/>
          <p:cNvSpPr txBox="1"/>
          <p:nvPr/>
        </p:nvSpPr>
        <p:spPr>
          <a:xfrm>
            <a:off x="570452" y="1200150"/>
            <a:ext cx="4839748" cy="2847637"/>
          </a:xfrm>
          <a:prstGeom prst="rect">
            <a:avLst/>
          </a:prstGeom>
          <a:noFill/>
          <a:ln>
            <a:noFill/>
          </a:ln>
        </p:spPr>
        <p:txBody>
          <a:bodyPr anchorCtr="0" anchor="t" bIns="0" lIns="0" spcFirstLastPara="1" rIns="0" wrap="square" tIns="0">
            <a:noAutofit/>
          </a:bodyPr>
          <a:lstStyle/>
          <a:p>
            <a:pPr indent="0" lvl="0" marL="0" marR="0" rtl="0" algn="l">
              <a:lnSpc>
                <a:spcPct val="87000"/>
              </a:lnSpc>
              <a:spcBef>
                <a:spcPts val="0"/>
              </a:spcBef>
              <a:spcAft>
                <a:spcPts val="0"/>
              </a:spcAft>
              <a:buClr>
                <a:schemeClr val="dk1"/>
              </a:buClr>
              <a:buSzPts val="2000"/>
              <a:buFont typeface="Arial"/>
              <a:buNone/>
            </a:pPr>
            <a:r>
              <a:t/>
            </a:r>
            <a:endParaRPr b="1" i="0" sz="2000" u="none" cap="none" strike="noStrike">
              <a:solidFill>
                <a:schemeClr val="dk1"/>
              </a:solidFill>
              <a:latin typeface="Calibri"/>
              <a:ea typeface="Calibri"/>
              <a:cs typeface="Calibri"/>
              <a:sym typeface="Calibri"/>
            </a:endParaRPr>
          </a:p>
          <a:p>
            <a:pPr indent="0" lvl="0" marL="0" marR="0" rtl="0" algn="l">
              <a:lnSpc>
                <a:spcPct val="87000"/>
              </a:lnSpc>
              <a:spcBef>
                <a:spcPts val="0"/>
              </a:spcBef>
              <a:spcAft>
                <a:spcPts val="0"/>
              </a:spcAft>
              <a:buClr>
                <a:schemeClr val="dk1"/>
              </a:buClr>
              <a:buSzPts val="2000"/>
              <a:buFont typeface="Arial"/>
              <a:buNone/>
            </a:pPr>
            <a:r>
              <a:rPr b="0" i="0" lang="en-GB" sz="2000" u="none" cap="none" strike="noStrike">
                <a:solidFill>
                  <a:schemeClr val="dk1"/>
                </a:solidFill>
                <a:latin typeface="Calibri"/>
                <a:ea typeface="Calibri"/>
                <a:cs typeface="Calibri"/>
                <a:sym typeface="Calibri"/>
              </a:rPr>
              <a:t>Work together as a group.</a:t>
            </a:r>
            <a:endParaRPr/>
          </a:p>
          <a:p>
            <a:pPr indent="0" lvl="0" marL="0" marR="0" rtl="0" algn="l">
              <a:lnSpc>
                <a:spcPct val="87000"/>
              </a:lnSpc>
              <a:spcBef>
                <a:spcPts val="0"/>
              </a:spcBef>
              <a:spcAft>
                <a:spcPts val="0"/>
              </a:spcAft>
              <a:buClr>
                <a:schemeClr val="dk1"/>
              </a:buClr>
              <a:buSzPts val="2000"/>
              <a:buFont typeface="Arial"/>
              <a:buNone/>
            </a:pPr>
            <a:r>
              <a:t/>
            </a:r>
            <a:endParaRPr b="0" i="0" sz="2000" u="none" cap="none" strike="noStrike">
              <a:solidFill>
                <a:schemeClr val="dk1"/>
              </a:solidFill>
              <a:latin typeface="Calibri"/>
              <a:ea typeface="Calibri"/>
              <a:cs typeface="Calibri"/>
              <a:sym typeface="Calibri"/>
            </a:endParaRPr>
          </a:p>
          <a:p>
            <a:pPr indent="0" lvl="0" marL="0" marR="0" rtl="0" algn="l">
              <a:lnSpc>
                <a:spcPct val="87000"/>
              </a:lnSpc>
              <a:spcBef>
                <a:spcPts val="0"/>
              </a:spcBef>
              <a:spcAft>
                <a:spcPts val="0"/>
              </a:spcAft>
              <a:buClr>
                <a:schemeClr val="dk1"/>
              </a:buClr>
              <a:buSzPts val="2000"/>
              <a:buFont typeface="Arial"/>
              <a:buNone/>
            </a:pPr>
            <a:r>
              <a:rPr b="0" i="0" lang="en-GB" sz="2000" u="none" cap="none" strike="noStrike">
                <a:solidFill>
                  <a:schemeClr val="dk1"/>
                </a:solidFill>
                <a:latin typeface="Calibri"/>
                <a:ea typeface="Calibri"/>
                <a:cs typeface="Calibri"/>
                <a:sym typeface="Calibri"/>
              </a:rPr>
              <a:t>Using all your strings, create a picture of the richness and variety of human life.</a:t>
            </a:r>
            <a:endParaRPr/>
          </a:p>
        </p:txBody>
      </p:sp>
      <p:pic>
        <p:nvPicPr>
          <p:cNvPr id="366" name="Google Shape;366;p20"/>
          <p:cNvPicPr preferRelativeResize="0"/>
          <p:nvPr/>
        </p:nvPicPr>
        <p:blipFill>
          <a:blip r:embed="rId3">
            <a:alphaModFix/>
          </a:blip>
          <a:stretch>
            <a:fillRect/>
          </a:stretch>
        </p:blipFill>
        <p:spPr>
          <a:xfrm>
            <a:off x="5864925" y="610500"/>
            <a:ext cx="2147699" cy="341732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21"/>
          <p:cNvSpPr txBox="1"/>
          <p:nvPr>
            <p:ph type="title"/>
          </p:nvPr>
        </p:nvSpPr>
        <p:spPr>
          <a:xfrm>
            <a:off x="661481" y="489293"/>
            <a:ext cx="3910519" cy="669600"/>
          </a:xfrm>
          <a:prstGeom prst="rect">
            <a:avLst/>
          </a:prstGeom>
          <a:noFill/>
          <a:ln>
            <a:noFill/>
          </a:ln>
        </p:spPr>
        <p:txBody>
          <a:bodyPr anchorCtr="0" anchor="t" bIns="0" lIns="0" spcFirstLastPara="1" rIns="0" wrap="square" tIns="0">
            <a:noAutofit/>
          </a:bodyPr>
          <a:lstStyle/>
          <a:p>
            <a:pPr indent="0" lvl="0" marL="0" rtl="0" algn="l">
              <a:lnSpc>
                <a:spcPct val="86666"/>
              </a:lnSpc>
              <a:spcBef>
                <a:spcPts val="0"/>
              </a:spcBef>
              <a:spcAft>
                <a:spcPts val="0"/>
              </a:spcAft>
              <a:buClr>
                <a:srgbClr val="4C4184"/>
              </a:buClr>
              <a:buSzPts val="3000"/>
              <a:buFont typeface="Calibri"/>
              <a:buNone/>
            </a:pPr>
            <a:r>
              <a:rPr lang="en-GB"/>
              <a:t>CONCLUSIONS</a:t>
            </a:r>
            <a:endParaRPr/>
          </a:p>
        </p:txBody>
      </p:sp>
      <p:sp>
        <p:nvSpPr>
          <p:cNvPr id="372" name="Google Shape;372;p21"/>
          <p:cNvSpPr txBox="1"/>
          <p:nvPr/>
        </p:nvSpPr>
        <p:spPr>
          <a:xfrm>
            <a:off x="661475" y="1261775"/>
            <a:ext cx="4779300" cy="2938500"/>
          </a:xfrm>
          <a:prstGeom prst="rect">
            <a:avLst/>
          </a:prstGeom>
          <a:noFill/>
          <a:ln>
            <a:noFill/>
          </a:ln>
        </p:spPr>
        <p:txBody>
          <a:bodyPr anchorCtr="0" anchor="t" bIns="0" lIns="0" spcFirstLastPara="1" rIns="0" wrap="square" tIns="0">
            <a:noAutofit/>
          </a:bodyPr>
          <a:lstStyle/>
          <a:p>
            <a:pPr indent="0" lvl="0" marL="0" marR="0" rtl="0" algn="l">
              <a:lnSpc>
                <a:spcPct val="108750"/>
              </a:lnSpc>
              <a:spcBef>
                <a:spcPts val="0"/>
              </a:spcBef>
              <a:spcAft>
                <a:spcPts val="0"/>
              </a:spcAft>
              <a:buClr>
                <a:schemeClr val="dk1"/>
              </a:buClr>
              <a:buSzPts val="1600"/>
              <a:buFont typeface="Arial"/>
              <a:buNone/>
            </a:pPr>
            <a:r>
              <a:rPr b="1" i="0" lang="en-GB" u="none" cap="none" strike="noStrike">
                <a:solidFill>
                  <a:schemeClr val="dk1"/>
                </a:solidFill>
                <a:latin typeface="Calibri"/>
                <a:ea typeface="Calibri"/>
                <a:cs typeface="Calibri"/>
                <a:sym typeface="Calibri"/>
              </a:rPr>
              <a:t>Freedom, responsibility </a:t>
            </a:r>
            <a:r>
              <a:rPr b="0" i="0" lang="en-GB" u="none" cap="none" strike="noStrike">
                <a:solidFill>
                  <a:schemeClr val="dk1"/>
                </a:solidFill>
                <a:latin typeface="Calibri"/>
                <a:ea typeface="Calibri"/>
                <a:cs typeface="Calibri"/>
                <a:sym typeface="Calibri"/>
              </a:rPr>
              <a:t>and </a:t>
            </a:r>
            <a:r>
              <a:rPr b="1" i="0" lang="en-GB" u="none" cap="none" strike="noStrike">
                <a:solidFill>
                  <a:schemeClr val="dk1"/>
                </a:solidFill>
                <a:latin typeface="Calibri"/>
                <a:ea typeface="Calibri"/>
                <a:cs typeface="Calibri"/>
                <a:sym typeface="Calibri"/>
              </a:rPr>
              <a:t>connections </a:t>
            </a:r>
            <a:r>
              <a:rPr b="0" i="0" lang="en-GB" u="none" cap="none" strike="noStrike">
                <a:solidFill>
                  <a:schemeClr val="dk1"/>
                </a:solidFill>
                <a:latin typeface="Calibri"/>
                <a:ea typeface="Calibri"/>
                <a:cs typeface="Calibri"/>
                <a:sym typeface="Calibri"/>
              </a:rPr>
              <a:t>are important to humanists</a:t>
            </a:r>
            <a:endParaRPr b="0" i="0" u="none" cap="none" strike="noStrike">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t/>
            </a:r>
            <a:endParaRPr>
              <a:solidFill>
                <a:schemeClr val="dk1"/>
              </a:solidFill>
              <a:latin typeface="Calibri"/>
              <a:ea typeface="Calibri"/>
              <a:cs typeface="Calibri"/>
              <a:sym typeface="Calibri"/>
            </a:endParaRPr>
          </a:p>
          <a:p>
            <a:pPr indent="0" lvl="0" marL="0" marR="0" rtl="0" algn="l">
              <a:lnSpc>
                <a:spcPct val="108750"/>
              </a:lnSpc>
              <a:spcBef>
                <a:spcPts val="0"/>
              </a:spcBef>
              <a:spcAft>
                <a:spcPts val="0"/>
              </a:spcAft>
              <a:buClr>
                <a:schemeClr val="dk1"/>
              </a:buClr>
              <a:buSzPts val="1600"/>
              <a:buFont typeface="Arial"/>
              <a:buNone/>
            </a:pPr>
            <a:r>
              <a:rPr b="1" lang="en-GB">
                <a:solidFill>
                  <a:schemeClr val="dk1"/>
                </a:solidFill>
                <a:latin typeface="Calibri"/>
                <a:ea typeface="Calibri"/>
                <a:cs typeface="Calibri"/>
                <a:sym typeface="Calibri"/>
              </a:rPr>
              <a:t>For humanists</a:t>
            </a:r>
            <a:r>
              <a:rPr lang="en-GB">
                <a:solidFill>
                  <a:schemeClr val="dk1"/>
                </a:solidFill>
                <a:latin typeface="Calibri"/>
                <a:ea typeface="Calibri"/>
                <a:cs typeface="Calibri"/>
                <a:sym typeface="Calibri"/>
              </a:rPr>
              <a:t>...</a:t>
            </a:r>
            <a:endParaRPr>
              <a:solidFill>
                <a:schemeClr val="dk1"/>
              </a:solidFill>
              <a:latin typeface="Calibri"/>
              <a:ea typeface="Calibri"/>
              <a:cs typeface="Calibri"/>
              <a:sym typeface="Calibri"/>
            </a:endParaRPr>
          </a:p>
          <a:p>
            <a:pPr indent="-138500" lvl="2" marL="151200" marR="0" rtl="0" algn="l">
              <a:lnSpc>
                <a:spcPct val="108750"/>
              </a:lnSpc>
              <a:spcBef>
                <a:spcPts val="1400"/>
              </a:spcBef>
              <a:spcAft>
                <a:spcPts val="0"/>
              </a:spcAft>
              <a:buClr>
                <a:schemeClr val="dk1"/>
              </a:buClr>
              <a:buSzPts val="1160"/>
              <a:buFont typeface="Calibri"/>
              <a:buChar char="•"/>
            </a:pPr>
            <a:r>
              <a:rPr b="0" i="0" lang="en-GB" u="none" cap="none" strike="noStrike">
                <a:solidFill>
                  <a:schemeClr val="dk1"/>
                </a:solidFill>
                <a:latin typeface="Calibri"/>
                <a:ea typeface="Calibri"/>
                <a:cs typeface="Calibri"/>
                <a:sym typeface="Calibri"/>
              </a:rPr>
              <a:t>We are the authors of our own story and we can make our own lives meaningful</a:t>
            </a:r>
            <a:endParaRPr sz="1200"/>
          </a:p>
          <a:p>
            <a:pPr indent="-138500" lvl="2" marL="151200" marR="0" rtl="0" algn="l">
              <a:lnSpc>
                <a:spcPct val="108750"/>
              </a:lnSpc>
              <a:spcBef>
                <a:spcPts val="1400"/>
              </a:spcBef>
              <a:spcAft>
                <a:spcPts val="0"/>
              </a:spcAft>
              <a:buClr>
                <a:schemeClr val="dk1"/>
              </a:buClr>
              <a:buSzPts val="1160"/>
              <a:buFont typeface="Calibri"/>
              <a:buChar char="•"/>
            </a:pPr>
            <a:r>
              <a:rPr b="0" i="0" lang="en-GB" u="none" cap="none" strike="noStrike">
                <a:solidFill>
                  <a:schemeClr val="dk1"/>
                </a:solidFill>
                <a:latin typeface="Calibri"/>
                <a:ea typeface="Calibri"/>
                <a:cs typeface="Calibri"/>
                <a:sym typeface="Calibri"/>
              </a:rPr>
              <a:t>Being open to change enables us to make progress</a:t>
            </a:r>
            <a:endParaRPr sz="1200"/>
          </a:p>
          <a:p>
            <a:pPr indent="-138500" lvl="2" marL="151200" marR="0" rtl="0" algn="l">
              <a:lnSpc>
                <a:spcPct val="108750"/>
              </a:lnSpc>
              <a:spcBef>
                <a:spcPts val="1400"/>
              </a:spcBef>
              <a:spcAft>
                <a:spcPts val="0"/>
              </a:spcAft>
              <a:buClr>
                <a:schemeClr val="dk1"/>
              </a:buClr>
              <a:buSzPts val="1160"/>
              <a:buFont typeface="Calibri"/>
              <a:buChar char="•"/>
            </a:pPr>
            <a:r>
              <a:rPr b="0" i="0" lang="en-GB" u="none" cap="none" strike="noStrike">
                <a:solidFill>
                  <a:schemeClr val="dk1"/>
                </a:solidFill>
                <a:latin typeface="Calibri"/>
                <a:ea typeface="Calibri"/>
                <a:cs typeface="Calibri"/>
                <a:sym typeface="Calibri"/>
              </a:rPr>
              <a:t>Our freedom should not restrict other people’s freedom – we have a responsibility to consider others</a:t>
            </a:r>
            <a:endParaRPr sz="1200"/>
          </a:p>
          <a:p>
            <a:pPr indent="-138500" lvl="2" marL="151200" marR="0" rtl="0" algn="l">
              <a:lnSpc>
                <a:spcPct val="108750"/>
              </a:lnSpc>
              <a:spcBef>
                <a:spcPts val="1400"/>
              </a:spcBef>
              <a:spcAft>
                <a:spcPts val="0"/>
              </a:spcAft>
              <a:buClr>
                <a:schemeClr val="dk1"/>
              </a:buClr>
              <a:buSzPts val="1160"/>
              <a:buFont typeface="Calibri"/>
              <a:buChar char="•"/>
            </a:pPr>
            <a:r>
              <a:rPr b="0" i="0" lang="en-GB" u="none" cap="none" strike="noStrike">
                <a:solidFill>
                  <a:schemeClr val="dk1"/>
                </a:solidFill>
                <a:latin typeface="Calibri"/>
                <a:ea typeface="Calibri"/>
                <a:cs typeface="Calibri"/>
                <a:sym typeface="Calibri"/>
              </a:rPr>
              <a:t>Connections can enrich our lives and allow the impact of our lives to ‘live on’</a:t>
            </a:r>
            <a:endParaRPr sz="1200"/>
          </a:p>
          <a:p>
            <a:pPr indent="0" lvl="0" marL="0" marR="0" rtl="0" algn="l">
              <a:lnSpc>
                <a:spcPct val="108750"/>
              </a:lnSpc>
              <a:spcBef>
                <a:spcPts val="0"/>
              </a:spcBef>
              <a:spcAft>
                <a:spcPts val="0"/>
              </a:spcAft>
              <a:buClr>
                <a:schemeClr val="dk1"/>
              </a:buClr>
              <a:buSzPts val="1600"/>
              <a:buFont typeface="Arial"/>
              <a:buNone/>
            </a:pPr>
            <a:r>
              <a:t/>
            </a:r>
            <a:endParaRPr b="1" i="0" sz="1600" u="none" cap="none" strike="noStrike">
              <a:solidFill>
                <a:schemeClr val="dk1"/>
              </a:solidFill>
              <a:latin typeface="Calibri"/>
              <a:ea typeface="Calibri"/>
              <a:cs typeface="Calibri"/>
              <a:sym typeface="Calibri"/>
            </a:endParaRPr>
          </a:p>
        </p:txBody>
      </p:sp>
      <p:pic>
        <p:nvPicPr>
          <p:cNvPr id="373" name="Google Shape;373;p21"/>
          <p:cNvPicPr preferRelativeResize="0"/>
          <p:nvPr/>
        </p:nvPicPr>
        <p:blipFill>
          <a:blip r:embed="rId3">
            <a:alphaModFix/>
          </a:blip>
          <a:stretch>
            <a:fillRect/>
          </a:stretch>
        </p:blipFill>
        <p:spPr>
          <a:xfrm>
            <a:off x="5864925" y="610500"/>
            <a:ext cx="2147699" cy="341732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Default Theme">
  <a:themeElements>
    <a:clrScheme name="Humanists_UK_v1">
      <a:dk1>
        <a:srgbClr val="000000"/>
      </a:dk1>
      <a:lt1>
        <a:srgbClr val="FFFFFF"/>
      </a:lt1>
      <a:dk2>
        <a:srgbClr val="00C7B1"/>
      </a:dk2>
      <a:lt2>
        <a:srgbClr val="4C4184"/>
      </a:lt2>
      <a:accent1>
        <a:srgbClr val="702F8A"/>
      </a:accent1>
      <a:accent2>
        <a:srgbClr val="FFC72C"/>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2017-06-14T10:04:46Z</dcterms:created>
  <dc:creator>Luke Donnellan</dc:creator>
</cp:coreProperties>
</file>