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21"/>
  </p:notesMasterIdLst>
  <p:sldIdLst>
    <p:sldId id="256" r:id="rId2"/>
    <p:sldId id="263" r:id="rId3"/>
    <p:sldId id="264"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Lst>
  <p:sldSz cx="9144000" cy="5143500" type="screen16x9"/>
  <p:notesSz cx="6858000" cy="9144000"/>
  <p:embeddedFontLst>
    <p:embeddedFont>
      <p:font typeface="Calibri" panose="020F0502020204030204" pitchFamily="3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DE712BD-B912-4483-A0A8-1C45687E1911}">
  <a:tblStyle styleId="{7DE712BD-B912-4483-A0A8-1C45687E1911}"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4" d="100"/>
          <a:sy n="134" d="100"/>
        </p:scale>
        <p:origin x="348" y="126"/>
      </p:cViewPr>
      <p:guideLst>
        <p:guide orient="horz" pos="1620"/>
        <p:guide orient="horz" pos="2984"/>
        <p:guide orient="horz" pos="883"/>
        <p:guide pos="2768"/>
        <p:guide pos="418"/>
        <p:guide pos="5342"/>
        <p:guide pos="4003"/>
        <p:guide pos="299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f6d76487c0_2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0" name="Google Shape;240;gf6d76487c0_2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e43044bc41_0_13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e43044bc41_0_13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e43044bc41_0_1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e43044bc41_0_1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e43044bc41_0_9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7" name="Google Shape;267;ge43044bc41_0_9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e43044bc41_0_13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e43044bc41_0_13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f336bb6730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f336bb6730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e43044bc41_0_13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e43044bc41_0_1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e43044bc41_0_14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e43044bc41_0_14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e43044bc41_0_14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e43044bc41_0_14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10395a49e6c_0_4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10395a49e6c_0_4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e43044bc41_0_14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e43044bc41_0_14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e43044bc41_0_14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e43044bc41_0_14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e43044bc41_0_14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e43044bc41_0_14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f336bb6730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f336bb6730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e43044bc41_0_14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e43044bc41_0_14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e43044bc41_0_15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e43044bc41_0_15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e43044bc41_0_15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e43044bc41_0_15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f336bb673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9" name="Google Shape;369;gf336bb6730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2"/>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5" name="Google Shape;15;p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9" name="Google Shape;19;p2"/>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2"/>
          <p:cNvPicPr preferRelativeResize="0"/>
          <p:nvPr/>
        </p:nvPicPr>
        <p:blipFill rotWithShape="1">
          <a:blip r:embed="rId2">
            <a:alphaModFix/>
          </a:blip>
          <a:srcRect/>
          <a:stretch/>
        </p:blipFill>
        <p:spPr>
          <a:xfrm>
            <a:off x="0" y="3452211"/>
            <a:ext cx="9144000" cy="909637"/>
          </a:xfrm>
          <a:prstGeom prst="rect">
            <a:avLst/>
          </a:prstGeom>
          <a:noFill/>
          <a:ln>
            <a:noFill/>
          </a:ln>
        </p:spPr>
      </p:pic>
      <p:pic>
        <p:nvPicPr>
          <p:cNvPr id="21" name="Google Shape;21;p2"/>
          <p:cNvPicPr preferRelativeResize="0"/>
          <p:nvPr/>
        </p:nvPicPr>
        <p:blipFill rotWithShape="1">
          <a:blip r:embed="rId3">
            <a:alphaModFix/>
          </a:blip>
          <a:srcRect/>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Divider Green Speech Bubbles">
  <p:cSld name="Divider Green Speech Bubbles">
    <p:bg>
      <p:bgPr>
        <a:solidFill>
          <a:schemeClr val="dk2"/>
        </a:solidFill>
        <a:effectLst/>
      </p:bgPr>
    </p:bg>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3" name="Google Shape;33;p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6" name="Google Shape;36;p4"/>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37" name="Google Shape;37;p4"/>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Blue Humanist Figure">
  <p:cSld name="Divider Blue Humanist Figure">
    <p:bg>
      <p:bgPr>
        <a:solidFill>
          <a:schemeClr val="lt2"/>
        </a:solidFill>
        <a:effectLst/>
      </p:bgPr>
    </p:bg>
    <p:spTree>
      <p:nvGrpSpPr>
        <p:cNvPr id="1"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40" name="Google Shape;40;p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2" name="Google Shape;42;p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45" name="Google Shape;45;p5"/>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Divider Blue Speech Bubbles">
  <p:cSld name="Divider Blue Speech Bubbles">
    <p:bg>
      <p:bgPr>
        <a:solidFill>
          <a:schemeClr val="lt2"/>
        </a:solidFill>
        <a:effectLst/>
      </p:bgPr>
    </p:bg>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9" name="Google Shape;49;p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52" name="Google Shape;52;p6"/>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53" name="Google Shape;53;p6"/>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Purple Humanist Figure">
  <p:cSld name="Divider Purple Humanist Figure">
    <p:bg>
      <p:bgPr>
        <a:solidFill>
          <a:srgbClr val="702F8A"/>
        </a:solidFill>
        <a:effectLst/>
      </p:bgPr>
    </p:bg>
    <p:spTree>
      <p:nvGrpSpPr>
        <p:cNvPr id="1" name="Shape 54"/>
        <p:cNvGrpSpPr/>
        <p:nvPr/>
      </p:nvGrpSpPr>
      <p:grpSpPr>
        <a:xfrm>
          <a:off x="0" y="0"/>
          <a:ext cx="0" cy="0"/>
          <a:chOff x="0" y="0"/>
          <a:chExt cx="0" cy="0"/>
        </a:xfrm>
      </p:grpSpPr>
      <p:pic>
        <p:nvPicPr>
          <p:cNvPr id="55" name="Google Shape;55;p7"/>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56" name="Google Shape;56;p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8" name="Google Shape;58;p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7"/>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Divider Purple Speech Bubbles">
  <p:cSld name="Divider Purple Speech Bubbles">
    <p:bg>
      <p:bgPr>
        <a:solidFill>
          <a:schemeClr val="accent1"/>
        </a:solidFill>
        <a:effectLst/>
      </p:bgPr>
    </p:bg>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65" name="Google Shape;65;p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8" name="Google Shape;68;p8"/>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69" name="Google Shape;69;p8"/>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9"/>
          <p:cNvSpPr txBox="1">
            <a:spLocks noGrp="1"/>
          </p:cNvSpPr>
          <p:nvPr>
            <p:ph type="body" idx="1"/>
          </p:nvPr>
        </p:nvSpPr>
        <p:spPr>
          <a:xfrm>
            <a:off x="663575" y="1425909"/>
            <a:ext cx="5688000"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3" name="Google Shape;73;p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Text and Content">
  <p:cSld name="Title Text and Content">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0"/>
          <p:cNvSpPr txBox="1">
            <a:spLocks noGrp="1"/>
          </p:cNvSpPr>
          <p:nvPr>
            <p:ph type="body" idx="1"/>
          </p:nvPr>
        </p:nvSpPr>
        <p:spPr>
          <a:xfrm>
            <a:off x="663575" y="1425909"/>
            <a:ext cx="4092575"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9" name="Google Shape;79;p1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82" name="Google Shape;82;p10"/>
          <p:cNvSpPr txBox="1">
            <a:spLocks noGrp="1"/>
          </p:cNvSpPr>
          <p:nvPr>
            <p:ph type="body" idx="2"/>
          </p:nvPr>
        </p:nvSpPr>
        <p:spPr>
          <a:xfrm>
            <a:off x="5148263" y="484188"/>
            <a:ext cx="3332162" cy="3382962"/>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solidFill>
          <a:schemeClr val="lt2"/>
        </a:solidFill>
        <a:effectLst/>
      </p:bgPr>
    </p:bg>
    <p:spTree>
      <p:nvGrpSpPr>
        <p:cNvPr id="1" name="Shape 83"/>
        <p:cNvGrpSpPr/>
        <p:nvPr/>
      </p:nvGrpSpPr>
      <p:grpSpPr>
        <a:xfrm>
          <a:off x="0" y="0"/>
          <a:ext cx="0" cy="0"/>
          <a:chOff x="0" y="0"/>
          <a:chExt cx="0" cy="0"/>
        </a:xfrm>
      </p:grpSpPr>
      <p:sp>
        <p:nvSpPr>
          <p:cNvPr id="84" name="Google Shape;84;p11"/>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1"/>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86" name="Google Shape;86;p1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89" name="Google Shape;89;p11"/>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 name="Google Shape;90;p11"/>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91" name="Google Shape;91;p11"/>
          <p:cNvPicPr preferRelativeResize="0"/>
          <p:nvPr/>
        </p:nvPicPr>
        <p:blipFill rotWithShape="1">
          <a:blip r:embed="rId2">
            <a:alphaModFix/>
          </a:blip>
          <a:srcRect/>
          <a:stretch/>
        </p:blipFill>
        <p:spPr>
          <a:xfrm>
            <a:off x="3468070" y="268072"/>
            <a:ext cx="2219341" cy="661992"/>
          </a:xfrm>
          <a:prstGeom prst="rect">
            <a:avLst/>
          </a:prstGeom>
          <a:noFill/>
          <a:ln>
            <a:noFill/>
          </a:ln>
        </p:spPr>
      </p:pic>
      <p:pic>
        <p:nvPicPr>
          <p:cNvPr id="92" name="Google Shape;92;p11"/>
          <p:cNvPicPr preferRelativeResize="0"/>
          <p:nvPr/>
        </p:nvPicPr>
        <p:blipFill rotWithShape="1">
          <a:blip r:embed="rId3">
            <a:alphaModFix/>
          </a:blip>
          <a:srcRect/>
          <a:stretch/>
        </p:blipFill>
        <p:spPr>
          <a:xfrm>
            <a:off x="0" y="3452211"/>
            <a:ext cx="9144000" cy="90963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Divider Green Humanist Figure">
  <p:cSld name="1_Divider Green Humanist Figure">
    <p:bg>
      <p:bgPr>
        <a:solidFill>
          <a:schemeClr val="dk2"/>
        </a:solidFill>
        <a:effectLst/>
      </p:bgPr>
    </p:bg>
    <p:spTree>
      <p:nvGrpSpPr>
        <p:cNvPr id="1" name="Shape 93"/>
        <p:cNvGrpSpPr/>
        <p:nvPr/>
      </p:nvGrpSpPr>
      <p:grpSpPr>
        <a:xfrm>
          <a:off x="0" y="0"/>
          <a:ext cx="0" cy="0"/>
          <a:chOff x="0" y="0"/>
          <a:chExt cx="0" cy="0"/>
        </a:xfrm>
      </p:grpSpPr>
      <p:sp>
        <p:nvSpPr>
          <p:cNvPr id="94" name="Google Shape;94;p12"/>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2"/>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96" name="Google Shape;96;p1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99" name="Google Shape;99;p12"/>
          <p:cNvPicPr preferRelativeResize="0"/>
          <p:nvPr/>
        </p:nvPicPr>
        <p:blipFill rotWithShape="1">
          <a:blip r:embed="rId2">
            <a:alphaModFix/>
          </a:blip>
          <a:srcRect/>
          <a:stretch/>
        </p:blipFill>
        <p:spPr>
          <a:xfrm>
            <a:off x="0" y="4324535"/>
            <a:ext cx="9144000" cy="704621"/>
          </a:xfrm>
          <a:prstGeom prst="rect">
            <a:avLst/>
          </a:prstGeom>
          <a:noFill/>
          <a:ln>
            <a:noFill/>
          </a:ln>
        </p:spPr>
      </p:pic>
      <p:pic>
        <p:nvPicPr>
          <p:cNvPr id="100" name="Google Shape;100;p12"/>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1_Divider Green Speech Bubbles">
  <p:cSld name="1_Divider Green Speech Bubbles">
    <p:bg>
      <p:bgPr>
        <a:solidFill>
          <a:schemeClr val="dk2"/>
        </a:solidFill>
        <a:effectLst/>
      </p:bgPr>
    </p:bg>
    <p:spTree>
      <p:nvGrpSpPr>
        <p:cNvPr id="1" name="Shape 101"/>
        <p:cNvGrpSpPr/>
        <p:nvPr/>
      </p:nvGrpSpPr>
      <p:grpSpPr>
        <a:xfrm>
          <a:off x="0" y="0"/>
          <a:ext cx="0" cy="0"/>
          <a:chOff x="0" y="0"/>
          <a:chExt cx="0" cy="0"/>
        </a:xfrm>
      </p:grpSpPr>
      <p:sp>
        <p:nvSpPr>
          <p:cNvPr id="102" name="Google Shape;102;p13"/>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13"/>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4" name="Google Shape;104;p1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07" name="Google Shape;107;p13"/>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08" name="Google Shape;108;p13"/>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Divider Blue Humanist Figure">
  <p:cSld name="1_Divider Blue Humanist Figure">
    <p:bg>
      <p:bgPr>
        <a:solidFill>
          <a:schemeClr val="lt2"/>
        </a:solidFill>
        <a:effectLst/>
      </p:bgPr>
    </p:bg>
    <p:spTree>
      <p:nvGrpSpPr>
        <p:cNvPr id="1" name="Shape 109"/>
        <p:cNvGrpSpPr/>
        <p:nvPr/>
      </p:nvGrpSpPr>
      <p:grpSpPr>
        <a:xfrm>
          <a:off x="0" y="0"/>
          <a:ext cx="0" cy="0"/>
          <a:chOff x="0" y="0"/>
          <a:chExt cx="0" cy="0"/>
        </a:xfrm>
      </p:grpSpPr>
      <p:pic>
        <p:nvPicPr>
          <p:cNvPr id="110" name="Google Shape;110;p14"/>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11" name="Google Shape;111;p1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3" name="Google Shape;113;p1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16" name="Google Shape;116;p14"/>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Divider Blue Speech Bubbles">
  <p:cSld name="1_Divider Blue Speech Bubbles">
    <p:bg>
      <p:bgPr>
        <a:solidFill>
          <a:schemeClr val="lt2"/>
        </a:solidFill>
        <a:effectLst/>
      </p:bgPr>
    </p:bg>
    <p:spTree>
      <p:nvGrpSpPr>
        <p:cNvPr id="1" name="Shape 117"/>
        <p:cNvGrpSpPr/>
        <p:nvPr/>
      </p:nvGrpSpPr>
      <p:grpSpPr>
        <a:xfrm>
          <a:off x="0" y="0"/>
          <a:ext cx="0" cy="0"/>
          <a:chOff x="0" y="0"/>
          <a:chExt cx="0" cy="0"/>
        </a:xfrm>
      </p:grpSpPr>
      <p:sp>
        <p:nvSpPr>
          <p:cNvPr id="118" name="Google Shape;118;p1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0" name="Google Shape;120;p1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23" name="Google Shape;123;p15"/>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24" name="Google Shape;124;p15"/>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Divider Purple Humanist Figure">
  <p:cSld name="1_Divider Purple Humanist Figure">
    <p:bg>
      <p:bgPr>
        <a:solidFill>
          <a:srgbClr val="702F8A"/>
        </a:solidFill>
        <a:effectLst/>
      </p:bgPr>
    </p:bg>
    <p:spTree>
      <p:nvGrpSpPr>
        <p:cNvPr id="1" name="Shape 125"/>
        <p:cNvGrpSpPr/>
        <p:nvPr/>
      </p:nvGrpSpPr>
      <p:grpSpPr>
        <a:xfrm>
          <a:off x="0" y="0"/>
          <a:ext cx="0" cy="0"/>
          <a:chOff x="0" y="0"/>
          <a:chExt cx="0" cy="0"/>
        </a:xfrm>
      </p:grpSpPr>
      <p:pic>
        <p:nvPicPr>
          <p:cNvPr id="126" name="Google Shape;126;p16"/>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27" name="Google Shape;127;p1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9" name="Google Shape;129;p1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2" name="Google Shape;132;p16"/>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1_Divider Purple Speech Bubbles">
  <p:cSld name="1_Divider Purple Speech Bubbles">
    <p:bg>
      <p:bgPr>
        <a:solidFill>
          <a:schemeClr val="accent1"/>
        </a:solidFill>
        <a:effectLst/>
      </p:bgPr>
    </p:bg>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1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36" name="Google Shape;136;p1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9" name="Google Shape;139;p17"/>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40" name="Google Shape;140;p17"/>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1"/>
        <p:cNvGrpSpPr/>
        <p:nvPr/>
      </p:nvGrpSpPr>
      <p:grpSpPr>
        <a:xfrm>
          <a:off x="0" y="0"/>
          <a:ext cx="0" cy="0"/>
          <a:chOff x="0" y="0"/>
          <a:chExt cx="0" cy="0"/>
        </a:xfrm>
      </p:grpSpPr>
      <p:sp>
        <p:nvSpPr>
          <p:cNvPr id="142" name="Google Shape;142;p18"/>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18"/>
          <p:cNvSpPr txBox="1">
            <a:spLocks noGrp="1"/>
          </p:cNvSpPr>
          <p:nvPr>
            <p:ph type="body" idx="1"/>
          </p:nvPr>
        </p:nvSpPr>
        <p:spPr>
          <a:xfrm>
            <a:off x="663575" y="1428749"/>
            <a:ext cx="3720357"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4" name="Google Shape;144;p18"/>
          <p:cNvSpPr txBox="1">
            <a:spLocks noGrp="1"/>
          </p:cNvSpPr>
          <p:nvPr>
            <p:ph type="body" idx="2"/>
          </p:nvPr>
        </p:nvSpPr>
        <p:spPr>
          <a:xfrm>
            <a:off x="4756150" y="1428749"/>
            <a:ext cx="3724275"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5" name="Google Shape;145;p1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1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8"/>
        <p:cNvGrpSpPr/>
        <p:nvPr/>
      </p:nvGrpSpPr>
      <p:grpSpPr>
        <a:xfrm>
          <a:off x="0" y="0"/>
          <a:ext cx="0" cy="0"/>
          <a:chOff x="0" y="0"/>
          <a:chExt cx="0" cy="0"/>
        </a:xfrm>
      </p:grpSpPr>
      <p:sp>
        <p:nvSpPr>
          <p:cNvPr id="149" name="Google Shape;149;p19"/>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19"/>
          <p:cNvSpPr txBox="1">
            <a:spLocks noGrp="1"/>
          </p:cNvSpPr>
          <p:nvPr>
            <p:ph type="body" idx="1"/>
          </p:nvPr>
        </p:nvSpPr>
        <p:spPr>
          <a:xfrm>
            <a:off x="663575" y="1002180"/>
            <a:ext cx="3728478"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1" name="Google Shape;151;p19"/>
          <p:cNvSpPr txBox="1">
            <a:spLocks noGrp="1"/>
          </p:cNvSpPr>
          <p:nvPr>
            <p:ph type="body" idx="2"/>
          </p:nvPr>
        </p:nvSpPr>
        <p:spPr>
          <a:xfrm>
            <a:off x="663574" y="1631156"/>
            <a:ext cx="373062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2" name="Google Shape;152;p19"/>
          <p:cNvSpPr txBox="1">
            <a:spLocks noGrp="1"/>
          </p:cNvSpPr>
          <p:nvPr>
            <p:ph type="body" idx="3"/>
          </p:nvPr>
        </p:nvSpPr>
        <p:spPr>
          <a:xfrm>
            <a:off x="4758461" y="1002180"/>
            <a:ext cx="3721964"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3" name="Google Shape;153;p19"/>
          <p:cNvSpPr txBox="1">
            <a:spLocks noGrp="1"/>
          </p:cNvSpPr>
          <p:nvPr>
            <p:ph type="body" idx="4"/>
          </p:nvPr>
        </p:nvSpPr>
        <p:spPr>
          <a:xfrm>
            <a:off x="4756150" y="1631156"/>
            <a:ext cx="372427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4" name="Google Shape;154;p1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1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1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2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2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sp>
        <p:nvSpPr>
          <p:cNvPr id="163" name="Google Shape;163;p2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6"/>
        <p:cNvGrpSpPr/>
        <p:nvPr/>
      </p:nvGrpSpPr>
      <p:grpSpPr>
        <a:xfrm>
          <a:off x="0" y="0"/>
          <a:ext cx="0" cy="0"/>
          <a:chOff x="0" y="0"/>
          <a:chExt cx="0" cy="0"/>
        </a:xfrm>
      </p:grpSpPr>
      <p:sp>
        <p:nvSpPr>
          <p:cNvPr id="167" name="Google Shape;167;p22"/>
          <p:cNvSpPr txBox="1">
            <a:spLocks noGrp="1"/>
          </p:cNvSpPr>
          <p:nvPr>
            <p:ph type="title"/>
          </p:nvPr>
        </p:nvSpPr>
        <p:spPr>
          <a:xfrm>
            <a:off x="663575" y="204787"/>
            <a:ext cx="2801939" cy="871538"/>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p22"/>
          <p:cNvSpPr txBox="1">
            <a:spLocks noGrp="1"/>
          </p:cNvSpPr>
          <p:nvPr>
            <p:ph type="body" idx="1"/>
          </p:nvPr>
        </p:nvSpPr>
        <p:spPr>
          <a:xfrm>
            <a:off x="3575050" y="204789"/>
            <a:ext cx="4905375" cy="402314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3200"/>
              <a:buNone/>
              <a:defRPr sz="3200"/>
            </a:lvl1pPr>
            <a:lvl2pPr marL="914400" lvl="1" indent="-228600" algn="l">
              <a:lnSpc>
                <a:spcPct val="62142"/>
              </a:lnSpc>
              <a:spcBef>
                <a:spcPts val="0"/>
              </a:spcBef>
              <a:spcAft>
                <a:spcPts val="0"/>
              </a:spcAft>
              <a:buClr>
                <a:schemeClr val="dk1"/>
              </a:buClr>
              <a:buSzPts val="2800"/>
              <a:buNone/>
              <a:defRPr sz="2800"/>
            </a:lvl2pPr>
            <a:lvl3pPr marL="1371600" lvl="2" indent="-358139" algn="l">
              <a:lnSpc>
                <a:spcPct val="72500"/>
              </a:lnSpc>
              <a:spcBef>
                <a:spcPts val="1400"/>
              </a:spcBef>
              <a:spcAft>
                <a:spcPts val="0"/>
              </a:spcAft>
              <a:buClr>
                <a:schemeClr val="dk1"/>
              </a:buClr>
              <a:buSzPts val="2040"/>
              <a:buFont typeface="Calibri"/>
              <a:buChar char="•"/>
              <a:defRPr sz="2400"/>
            </a:lvl3pPr>
            <a:lvl4pPr marL="1828800" lvl="3" indent="-336550" algn="l">
              <a:lnSpc>
                <a:spcPct val="87000"/>
              </a:lnSpc>
              <a:spcBef>
                <a:spcPts val="1400"/>
              </a:spcBef>
              <a:spcAft>
                <a:spcPts val="0"/>
              </a:spcAft>
              <a:buClr>
                <a:schemeClr val="dk1"/>
              </a:buClr>
              <a:buSzPts val="1700"/>
              <a:buFont typeface="Calibri"/>
              <a:buChar char="•"/>
              <a:defRPr sz="2000"/>
            </a:lvl4pPr>
            <a:lvl5pPr marL="2286000" lvl="4" indent="-336550" algn="l">
              <a:lnSpc>
                <a:spcPct val="87000"/>
              </a:lnSpc>
              <a:spcBef>
                <a:spcPts val="1400"/>
              </a:spcBef>
              <a:spcAft>
                <a:spcPts val="0"/>
              </a:spcAft>
              <a:buClr>
                <a:schemeClr val="dk1"/>
              </a:buClr>
              <a:buSzPts val="1700"/>
              <a:buFont typeface="Calibri"/>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69" name="Google Shape;169;p22"/>
          <p:cNvSpPr txBox="1">
            <a:spLocks noGrp="1"/>
          </p:cNvSpPr>
          <p:nvPr>
            <p:ph type="body" idx="2"/>
          </p:nvPr>
        </p:nvSpPr>
        <p:spPr>
          <a:xfrm>
            <a:off x="663575" y="1076327"/>
            <a:ext cx="2801939" cy="3164934"/>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0" name="Google Shape;170;p2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2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3"/>
        <p:cNvGrpSpPr/>
        <p:nvPr/>
      </p:nvGrpSpPr>
      <p:grpSpPr>
        <a:xfrm>
          <a:off x="0" y="0"/>
          <a:ext cx="0" cy="0"/>
          <a:chOff x="0" y="0"/>
          <a:chExt cx="0" cy="0"/>
        </a:xfrm>
      </p:grpSpPr>
      <p:sp>
        <p:nvSpPr>
          <p:cNvPr id="174" name="Google Shape;174;p23"/>
          <p:cNvSpPr txBox="1">
            <a:spLocks noGrp="1"/>
          </p:cNvSpPr>
          <p:nvPr>
            <p:ph type="title"/>
          </p:nvPr>
        </p:nvSpPr>
        <p:spPr>
          <a:xfrm>
            <a:off x="663575" y="3600450"/>
            <a:ext cx="6932761" cy="425054"/>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23"/>
          <p:cNvSpPr>
            <a:spLocks noGrp="1"/>
          </p:cNvSpPr>
          <p:nvPr>
            <p:ph type="pic" idx="2"/>
          </p:nvPr>
        </p:nvSpPr>
        <p:spPr>
          <a:xfrm>
            <a:off x="663575" y="459581"/>
            <a:ext cx="7816850" cy="30861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3200"/>
              <a:buFont typeface="Arial"/>
              <a:buNone/>
              <a:defRPr sz="3200" b="1" i="0" u="none" strike="noStrike" cap="none">
                <a:solidFill>
                  <a:schemeClr val="dk1"/>
                </a:solidFill>
                <a:latin typeface="Calibri"/>
                <a:ea typeface="Calibri"/>
                <a:cs typeface="Calibri"/>
                <a:sym typeface="Calibri"/>
              </a:defRPr>
            </a:lvl1pPr>
            <a:lvl2pPr marR="0" lvl="1" algn="l" rtl="0">
              <a:lnSpc>
                <a:spcPct val="62142"/>
              </a:lnSpc>
              <a:spcBef>
                <a:spcPts val="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72500"/>
              </a:lnSpc>
              <a:spcBef>
                <a:spcPts val="1400"/>
              </a:spcBef>
              <a:spcAft>
                <a:spcPts val="0"/>
              </a:spcAft>
              <a:buClr>
                <a:schemeClr val="dk1"/>
              </a:buClr>
              <a:buSzPts val="2040"/>
              <a:buFont typeface="Calibri"/>
              <a:buNone/>
              <a:defRPr sz="2400" b="0" i="0" u="none" strike="noStrike" cap="none">
                <a:solidFill>
                  <a:schemeClr val="dk1"/>
                </a:solidFill>
                <a:latin typeface="Calibri"/>
                <a:ea typeface="Calibri"/>
                <a:cs typeface="Calibri"/>
                <a:sym typeface="Calibri"/>
              </a:defRPr>
            </a:lvl3pPr>
            <a:lvl4pPr marR="0" lvl="3"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4pPr>
            <a:lvl5pPr marR="0" lvl="4"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6" name="Google Shape;176;p23"/>
          <p:cNvSpPr txBox="1">
            <a:spLocks noGrp="1"/>
          </p:cNvSpPr>
          <p:nvPr>
            <p:ph type="body" idx="1"/>
          </p:nvPr>
        </p:nvSpPr>
        <p:spPr>
          <a:xfrm>
            <a:off x="663575" y="4025503"/>
            <a:ext cx="6932761" cy="603647"/>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7" name="Google Shape;177;p2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2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2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0"/>
        <p:cNvGrpSpPr/>
        <p:nvPr/>
      </p:nvGrpSpPr>
      <p:grpSpPr>
        <a:xfrm>
          <a:off x="0" y="0"/>
          <a:ext cx="0" cy="0"/>
          <a:chOff x="0" y="0"/>
          <a:chExt cx="0" cy="0"/>
        </a:xfrm>
      </p:grpSpPr>
      <p:sp>
        <p:nvSpPr>
          <p:cNvPr id="181" name="Google Shape;181;p24"/>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24"/>
          <p:cNvSpPr txBox="1">
            <a:spLocks noGrp="1"/>
          </p:cNvSpPr>
          <p:nvPr>
            <p:ph type="body" idx="1"/>
          </p:nvPr>
        </p:nvSpPr>
        <p:spPr>
          <a:xfrm rot="5400000">
            <a:off x="1989925" y="99249"/>
            <a:ext cx="3035299" cy="5688000"/>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3" name="Google Shape;183;p2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2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2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6"/>
        <p:cNvGrpSpPr/>
        <p:nvPr/>
      </p:nvGrpSpPr>
      <p:grpSpPr>
        <a:xfrm>
          <a:off x="0" y="0"/>
          <a:ext cx="0" cy="0"/>
          <a:chOff x="0" y="0"/>
          <a:chExt cx="0" cy="0"/>
        </a:xfrm>
      </p:grpSpPr>
      <p:sp>
        <p:nvSpPr>
          <p:cNvPr id="187" name="Google Shape;187;p25"/>
          <p:cNvSpPr txBox="1">
            <a:spLocks noGrp="1"/>
          </p:cNvSpPr>
          <p:nvPr>
            <p:ph type="title"/>
          </p:nvPr>
        </p:nvSpPr>
        <p:spPr>
          <a:xfrm rot="5400000">
            <a:off x="5360591" y="1474789"/>
            <a:ext cx="4388644" cy="1851025"/>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25"/>
          <p:cNvSpPr txBox="1">
            <a:spLocks noGrp="1"/>
          </p:cNvSpPr>
          <p:nvPr>
            <p:ph type="body" idx="1"/>
          </p:nvPr>
        </p:nvSpPr>
        <p:spPr>
          <a:xfrm rot="5400000">
            <a:off x="1314846" y="-445294"/>
            <a:ext cx="4388644" cy="5691189"/>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9" name="Google Shape;189;p2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2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25">
            <a:alphaModFix/>
          </a:blip>
          <a:srcRect/>
          <a:stretch/>
        </p:blipFill>
        <p:spPr>
          <a:xfrm>
            <a:off x="0" y="4324536"/>
            <a:ext cx="9144000" cy="704621"/>
          </a:xfrm>
          <a:prstGeom prst="rect">
            <a:avLst/>
          </a:prstGeom>
          <a:noFill/>
          <a:ln>
            <a:noFill/>
          </a:ln>
        </p:spPr>
      </p:pic>
      <p:sp>
        <p:nvSpPr>
          <p:cNvPr id="7" name="Google Shape;7;p1"/>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marR="0" lvl="0" algn="l" rtl="0">
              <a:lnSpc>
                <a:spcPct val="86666"/>
              </a:lnSpc>
              <a:spcBef>
                <a:spcPts val="0"/>
              </a:spcBef>
              <a:spcAft>
                <a:spcPts val="0"/>
              </a:spcAft>
              <a:buClr>
                <a:schemeClr val="lt2"/>
              </a:buClr>
              <a:buSzPts val="3000"/>
              <a:buFont typeface="Calibri"/>
              <a:buNone/>
              <a:defRPr sz="3000" b="1" i="0" u="none" strike="noStrike" cap="non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663575" y="1425600"/>
            <a:ext cx="5688000" cy="3035299"/>
          </a:xfrm>
          <a:prstGeom prst="rect">
            <a:avLst/>
          </a:prstGeom>
          <a:noFill/>
          <a:ln>
            <a:noFill/>
          </a:ln>
        </p:spPr>
        <p:txBody>
          <a:bodyPr spcFirstLastPara="1" wrap="square" lIns="0" tIns="0" rIns="0" bIns="0" anchor="t" anchorCtr="0">
            <a:noAutofit/>
          </a:bodyPr>
          <a:lstStyle>
            <a:lvl1pPr marL="457200" marR="0" lvl="0" indent="-228600" algn="l" rtl="0">
              <a:lnSpc>
                <a:spcPct val="108750"/>
              </a:lnSpc>
              <a:spcBef>
                <a:spcPts val="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228600" algn="l" rtl="0">
              <a:lnSpc>
                <a:spcPct val="108750"/>
              </a:lnSpc>
              <a:spcBef>
                <a:spcPts val="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2pPr>
            <a:lvl3pPr marL="1371600" marR="0" lvl="2"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3pPr>
            <a:lvl4pPr marL="1828800" marR="0" lvl="3"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4pPr>
            <a:lvl5pPr marL="2286000" marR="0" lvl="4"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800" b="0" i="0" u="none" strike="noStrike" cap="none">
                <a:solidFill>
                  <a:schemeClr val="dk1"/>
                </a:solidFill>
                <a:latin typeface="Calibri"/>
                <a:ea typeface="Calibri"/>
                <a:cs typeface="Calibri"/>
                <a:sym typeface="Calibri"/>
              </a:defRPr>
            </a:lvl1pPr>
            <a:lvl2pPr marL="0" marR="0" lvl="1" indent="0" algn="r" rtl="0">
              <a:spcBef>
                <a:spcPts val="0"/>
              </a:spcBef>
              <a:buNone/>
              <a:defRPr sz="800" b="0" i="0" u="none" strike="noStrike" cap="none">
                <a:solidFill>
                  <a:schemeClr val="dk1"/>
                </a:solidFill>
                <a:latin typeface="Calibri"/>
                <a:ea typeface="Calibri"/>
                <a:cs typeface="Calibri"/>
                <a:sym typeface="Calibri"/>
              </a:defRPr>
            </a:lvl2pPr>
            <a:lvl3pPr marL="0" marR="0" lvl="2" indent="0" algn="r" rtl="0">
              <a:spcBef>
                <a:spcPts val="0"/>
              </a:spcBef>
              <a:buNone/>
              <a:defRPr sz="800" b="0" i="0" u="none" strike="noStrike" cap="none">
                <a:solidFill>
                  <a:schemeClr val="dk1"/>
                </a:solidFill>
                <a:latin typeface="Calibri"/>
                <a:ea typeface="Calibri"/>
                <a:cs typeface="Calibri"/>
                <a:sym typeface="Calibri"/>
              </a:defRPr>
            </a:lvl3pPr>
            <a:lvl4pPr marL="0" marR="0" lvl="3" indent="0" algn="r" rtl="0">
              <a:spcBef>
                <a:spcPts val="0"/>
              </a:spcBef>
              <a:buNone/>
              <a:defRPr sz="800" b="0" i="0" u="none" strike="noStrike" cap="none">
                <a:solidFill>
                  <a:schemeClr val="dk1"/>
                </a:solidFill>
                <a:latin typeface="Calibri"/>
                <a:ea typeface="Calibri"/>
                <a:cs typeface="Calibri"/>
                <a:sym typeface="Calibri"/>
              </a:defRPr>
            </a:lvl4pPr>
            <a:lvl5pPr marL="0" marR="0" lvl="4" indent="0" algn="r" rtl="0">
              <a:spcBef>
                <a:spcPts val="0"/>
              </a:spcBef>
              <a:buNone/>
              <a:defRPr sz="800" b="0" i="0" u="none" strike="noStrike" cap="none">
                <a:solidFill>
                  <a:schemeClr val="dk1"/>
                </a:solidFill>
                <a:latin typeface="Calibri"/>
                <a:ea typeface="Calibri"/>
                <a:cs typeface="Calibri"/>
                <a:sym typeface="Calibri"/>
              </a:defRPr>
            </a:lvl5pPr>
            <a:lvl6pPr marL="0" marR="0" lvl="5" indent="0" algn="r" rtl="0">
              <a:spcBef>
                <a:spcPts val="0"/>
              </a:spcBef>
              <a:buNone/>
              <a:defRPr sz="800" b="0" i="0" u="none" strike="noStrike" cap="none">
                <a:solidFill>
                  <a:schemeClr val="dk1"/>
                </a:solidFill>
                <a:latin typeface="Calibri"/>
                <a:ea typeface="Calibri"/>
                <a:cs typeface="Calibri"/>
                <a:sym typeface="Calibri"/>
              </a:defRPr>
            </a:lvl6pPr>
            <a:lvl7pPr marL="0" marR="0" lvl="6" indent="0" algn="r" rtl="0">
              <a:spcBef>
                <a:spcPts val="0"/>
              </a:spcBef>
              <a:buNone/>
              <a:defRPr sz="800" b="0" i="0" u="none" strike="noStrike" cap="none">
                <a:solidFill>
                  <a:schemeClr val="dk1"/>
                </a:solidFill>
                <a:latin typeface="Calibri"/>
                <a:ea typeface="Calibri"/>
                <a:cs typeface="Calibri"/>
                <a:sym typeface="Calibri"/>
              </a:defRPr>
            </a:lvl7pPr>
            <a:lvl8pPr marL="0" marR="0" lvl="7" indent="0" algn="r" rtl="0">
              <a:spcBef>
                <a:spcPts val="0"/>
              </a:spcBef>
              <a:buNone/>
              <a:defRPr sz="800" b="0" i="0" u="none" strike="noStrike" cap="none">
                <a:solidFill>
                  <a:schemeClr val="dk1"/>
                </a:solidFill>
                <a:latin typeface="Calibri"/>
                <a:ea typeface="Calibri"/>
                <a:cs typeface="Calibri"/>
                <a:sym typeface="Calibri"/>
              </a:defRPr>
            </a:lvl8pPr>
            <a:lvl9pPr marL="0" marR="0" lvl="8" indent="0" algn="r" rtl="0">
              <a:spcBef>
                <a:spcPts val="0"/>
              </a:spcBef>
              <a:buNone/>
              <a:defRPr sz="8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6"/>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p>
            <a:pPr marL="0" lvl="0" indent="0" algn="ctr" rtl="0">
              <a:lnSpc>
                <a:spcPct val="93103"/>
              </a:lnSpc>
              <a:spcBef>
                <a:spcPts val="0"/>
              </a:spcBef>
              <a:spcAft>
                <a:spcPts val="0"/>
              </a:spcAft>
              <a:buClr>
                <a:schemeClr val="dk2"/>
              </a:buClr>
              <a:buSzPts val="2900"/>
              <a:buFont typeface="Calibri"/>
              <a:buNone/>
            </a:pPr>
            <a:r>
              <a:rPr lang="en-GB"/>
              <a:t>Atheism and agnosticism</a:t>
            </a:r>
            <a:endParaRPr/>
          </a:p>
        </p:txBody>
      </p:sp>
      <p:sp>
        <p:nvSpPr>
          <p:cNvPr id="197" name="Google Shape;197;p26"/>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p>
            <a:pPr marL="0" lvl="0" indent="0" algn="ctr" rtl="0">
              <a:lnSpc>
                <a:spcPct val="108750"/>
              </a:lnSpc>
              <a:spcBef>
                <a:spcPts val="0"/>
              </a:spcBef>
              <a:spcAft>
                <a:spcPts val="0"/>
              </a:spcAft>
              <a:buClr>
                <a:schemeClr val="lt1"/>
              </a:buClr>
              <a:buSzPts val="1600"/>
              <a:buNone/>
            </a:pPr>
            <a:endParaRPr/>
          </a:p>
        </p:txBody>
      </p:sp>
      <p:sp>
        <p:nvSpPr>
          <p:cNvPr id="198" name="Google Shape;198;p26"/>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Clr>
                <a:schemeClr val="lt1"/>
              </a:buClr>
              <a:buSzPts val="1000"/>
              <a:buNone/>
            </a:pPr>
            <a:endParaRPr/>
          </a:p>
        </p:txBody>
      </p:sp>
      <p:sp>
        <p:nvSpPr>
          <p:cNvPr id="199" name="Google Shape;199;p26"/>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Clr>
                <a:schemeClr val="lt1"/>
              </a:buClr>
              <a:buSzPts val="10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3"/>
          <p:cNvSpPr txBox="1">
            <a:spLocks noGrp="1"/>
          </p:cNvSpPr>
          <p:nvPr>
            <p:ph type="title"/>
          </p:nvPr>
        </p:nvSpPr>
        <p:spPr>
          <a:xfrm>
            <a:off x="661475" y="489300"/>
            <a:ext cx="82764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Atheism and agnosticism</a:t>
            </a:r>
            <a:endParaRPr/>
          </a:p>
        </p:txBody>
      </p:sp>
      <p:sp>
        <p:nvSpPr>
          <p:cNvPr id="243" name="Google Shape;243;p33"/>
          <p:cNvSpPr txBox="1">
            <a:spLocks noGrp="1"/>
          </p:cNvSpPr>
          <p:nvPr>
            <p:ph type="body" idx="1"/>
          </p:nvPr>
        </p:nvSpPr>
        <p:spPr>
          <a:xfrm>
            <a:off x="663575" y="1425900"/>
            <a:ext cx="6446100" cy="2847600"/>
          </a:xfrm>
          <a:prstGeom prst="rect">
            <a:avLst/>
          </a:prstGeom>
          <a:noFill/>
          <a:ln>
            <a:noFill/>
          </a:ln>
        </p:spPr>
        <p:txBody>
          <a:bodyPr spcFirstLastPara="1" wrap="square" lIns="0" tIns="0" rIns="0" bIns="0" anchor="t" anchorCtr="0">
            <a:noAutofit/>
          </a:bodyPr>
          <a:lstStyle/>
          <a:p>
            <a:pPr marL="457200" lvl="0" indent="-355600" algn="l" rtl="0">
              <a:lnSpc>
                <a:spcPct val="115000"/>
              </a:lnSpc>
              <a:spcBef>
                <a:spcPts val="0"/>
              </a:spcBef>
              <a:spcAft>
                <a:spcPts val="0"/>
              </a:spcAft>
              <a:buSzPts val="2000"/>
              <a:buAutoNum type="arabicParenR"/>
            </a:pPr>
            <a:r>
              <a:rPr lang="en-GB" sz="2000" b="0" dirty="0"/>
              <a:t>An </a:t>
            </a:r>
            <a:r>
              <a:rPr lang="en-GB" sz="2000" dirty="0"/>
              <a:t>atheist</a:t>
            </a:r>
            <a:r>
              <a:rPr lang="en-GB" sz="2000" b="0" dirty="0"/>
              <a:t> is somebody who does not believe in a god</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b="0" dirty="0"/>
              <a:t>An </a:t>
            </a:r>
            <a:r>
              <a:rPr lang="en-GB" sz="2000" dirty="0"/>
              <a:t>agnostic</a:t>
            </a:r>
            <a:r>
              <a:rPr lang="en-GB" sz="2000" b="0" dirty="0"/>
              <a:t> is somebody who says we cannot know whether a god exists or not</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dirty="0"/>
              <a:t>Humanists</a:t>
            </a:r>
            <a:r>
              <a:rPr lang="en-GB" sz="2000" b="0" dirty="0"/>
              <a:t> are atheists and agnostics who believe it is possible to lead good and happy lives</a:t>
            </a:r>
            <a:endParaRPr sz="2000" b="0" dirty="0"/>
          </a:p>
          <a:p>
            <a:pPr marL="0" lvl="0" indent="0" algn="l" rtl="0">
              <a:lnSpc>
                <a:spcPct val="115000"/>
              </a:lnSpc>
              <a:spcBef>
                <a:spcPts val="0"/>
              </a:spcBef>
              <a:spcAft>
                <a:spcPts val="0"/>
              </a:spcAft>
              <a:buNone/>
            </a:pPr>
            <a:endParaRPr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4"/>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Belief</a:t>
            </a:r>
            <a:endParaRPr/>
          </a:p>
        </p:txBody>
      </p:sp>
      <p:sp>
        <p:nvSpPr>
          <p:cNvPr id="249" name="Google Shape;249;p34"/>
          <p:cNvSpPr txBox="1">
            <a:spLocks noGrp="1"/>
          </p:cNvSpPr>
          <p:nvPr>
            <p:ph type="body" idx="1"/>
          </p:nvPr>
        </p:nvSpPr>
        <p:spPr>
          <a:xfrm>
            <a:off x="663575" y="1250674"/>
            <a:ext cx="5688000" cy="3022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2000" b="0"/>
              <a:t>What do these words mean?</a:t>
            </a:r>
            <a:endParaRPr sz="2000" b="0"/>
          </a:p>
          <a:p>
            <a:pPr marL="0" lvl="0" indent="0" algn="l" rtl="0">
              <a:spcBef>
                <a:spcPts val="0"/>
              </a:spcBef>
              <a:spcAft>
                <a:spcPts val="0"/>
              </a:spcAft>
              <a:buNone/>
            </a:pPr>
            <a:endParaRPr sz="2000" b="0"/>
          </a:p>
          <a:p>
            <a:pPr marL="457200" lvl="0" indent="-355600" algn="l" rtl="0">
              <a:spcBef>
                <a:spcPts val="0"/>
              </a:spcBef>
              <a:spcAft>
                <a:spcPts val="0"/>
              </a:spcAft>
              <a:buSzPts val="2000"/>
              <a:buChar char="●"/>
            </a:pPr>
            <a:r>
              <a:rPr lang="en-GB" sz="2000" b="0"/>
              <a:t>‘Certain’</a:t>
            </a:r>
            <a:endParaRPr sz="2000" b="0"/>
          </a:p>
          <a:p>
            <a:pPr marL="457200" lvl="0" indent="0" algn="l" rtl="0">
              <a:spcBef>
                <a:spcPts val="0"/>
              </a:spcBef>
              <a:spcAft>
                <a:spcPts val="0"/>
              </a:spcAft>
              <a:buNone/>
            </a:pPr>
            <a:endParaRPr sz="2000" b="0"/>
          </a:p>
          <a:p>
            <a:pPr marL="457200" lvl="0" indent="-355600" algn="l" rtl="0">
              <a:spcBef>
                <a:spcPts val="0"/>
              </a:spcBef>
              <a:spcAft>
                <a:spcPts val="0"/>
              </a:spcAft>
              <a:buSzPts val="2000"/>
              <a:buChar char="●"/>
            </a:pPr>
            <a:r>
              <a:rPr lang="en-GB" sz="2000" b="0"/>
              <a:t>‘Possible’</a:t>
            </a:r>
            <a:endParaRPr sz="2000" b="0"/>
          </a:p>
          <a:p>
            <a:pPr marL="457200" lvl="0" indent="0" algn="l" rtl="0">
              <a:spcBef>
                <a:spcPts val="0"/>
              </a:spcBef>
              <a:spcAft>
                <a:spcPts val="0"/>
              </a:spcAft>
              <a:buNone/>
            </a:pPr>
            <a:endParaRPr sz="2000" b="0"/>
          </a:p>
          <a:p>
            <a:pPr marL="457200" lvl="0" indent="-355600" algn="l" rtl="0">
              <a:spcBef>
                <a:spcPts val="0"/>
              </a:spcBef>
              <a:spcAft>
                <a:spcPts val="0"/>
              </a:spcAft>
              <a:buSzPts val="2000"/>
              <a:buChar char="●"/>
            </a:pPr>
            <a:r>
              <a:rPr lang="en-GB" sz="2000" b="0"/>
              <a:t>‘Probable’</a:t>
            </a:r>
            <a:endParaRPr sz="2000" b="0"/>
          </a:p>
          <a:p>
            <a:pPr marL="0" lvl="0" indent="0" algn="l" rtl="0">
              <a:spcBef>
                <a:spcPts val="0"/>
              </a:spcBef>
              <a:spcAft>
                <a:spcPts val="0"/>
              </a:spcAft>
              <a:buNone/>
            </a:pPr>
            <a:endParaRPr sz="2000" b="0"/>
          </a:p>
          <a:p>
            <a:pPr marL="0" lvl="0" indent="0" algn="l" rtl="0">
              <a:spcBef>
                <a:spcPts val="0"/>
              </a:spcBef>
              <a:spcAft>
                <a:spcPts val="0"/>
              </a:spcAft>
              <a:buNone/>
            </a:pPr>
            <a:r>
              <a:rPr lang="en-GB" sz="2000" b="0"/>
              <a:t>Can you use them in a sentence?</a:t>
            </a:r>
            <a:endParaRPr sz="2000" b="0"/>
          </a:p>
        </p:txBody>
      </p:sp>
      <p:pic>
        <p:nvPicPr>
          <p:cNvPr id="250" name="Google Shape;250;p34"/>
          <p:cNvPicPr preferRelativeResize="0"/>
          <p:nvPr/>
        </p:nvPicPr>
        <p:blipFill>
          <a:blip r:embed="rId3">
            <a:alphaModFix/>
          </a:blip>
          <a:stretch>
            <a:fillRect/>
          </a:stretch>
        </p:blipFill>
        <p:spPr>
          <a:xfrm>
            <a:off x="5532775" y="489300"/>
            <a:ext cx="1485550" cy="3824500"/>
          </a:xfrm>
          <a:prstGeom prst="rect">
            <a:avLst/>
          </a:prstGeom>
          <a:noFill/>
          <a:ln w="50800" cap="flat" cmpd="sng">
            <a:solidFill>
              <a:srgbClr val="FFFFFF"/>
            </a:solidFill>
            <a:prstDash val="solid"/>
            <a:miter lim="8000"/>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5"/>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Belief in god scale</a:t>
            </a:r>
            <a:endParaRPr/>
          </a:p>
        </p:txBody>
      </p:sp>
      <p:sp>
        <p:nvSpPr>
          <p:cNvPr id="256" name="Google Shape;256;p35"/>
          <p:cNvSpPr txBox="1">
            <a:spLocks noGrp="1"/>
          </p:cNvSpPr>
          <p:nvPr>
            <p:ph type="body" idx="1"/>
          </p:nvPr>
        </p:nvSpPr>
        <p:spPr>
          <a:xfrm>
            <a:off x="663575" y="1425900"/>
            <a:ext cx="76686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914400" lvl="0" indent="0" algn="l" rtl="0">
              <a:spcBef>
                <a:spcPts val="0"/>
              </a:spcBef>
              <a:spcAft>
                <a:spcPts val="0"/>
              </a:spcAft>
              <a:buNone/>
            </a:pPr>
            <a:r>
              <a:rPr lang="en-GB" sz="2400"/>
              <a:t>Atheist										Theist</a:t>
            </a:r>
            <a:endParaRPr sz="2400"/>
          </a:p>
        </p:txBody>
      </p:sp>
      <p:cxnSp>
        <p:nvCxnSpPr>
          <p:cNvPr id="257" name="Google Shape;257;p35"/>
          <p:cNvCxnSpPr/>
          <p:nvPr/>
        </p:nvCxnSpPr>
        <p:spPr>
          <a:xfrm>
            <a:off x="894850" y="4058475"/>
            <a:ext cx="7487400" cy="0"/>
          </a:xfrm>
          <a:prstGeom prst="straightConnector1">
            <a:avLst/>
          </a:prstGeom>
          <a:noFill/>
          <a:ln w="76200" cap="flat" cmpd="sng">
            <a:solidFill>
              <a:schemeClr val="accent1"/>
            </a:solidFill>
            <a:prstDash val="solid"/>
            <a:round/>
            <a:headEnd type="triangle" w="med" len="med"/>
            <a:tailEnd type="triangle" w="med" len="med"/>
          </a:ln>
        </p:spPr>
      </p:cxnSp>
      <p:sp>
        <p:nvSpPr>
          <p:cNvPr id="258" name="Google Shape;258;p35"/>
          <p:cNvSpPr/>
          <p:nvPr/>
        </p:nvSpPr>
        <p:spPr>
          <a:xfrm>
            <a:off x="4604409" y="2286000"/>
            <a:ext cx="1738500" cy="523200"/>
          </a:xfrm>
          <a:prstGeom prst="rect">
            <a:avLst/>
          </a:prstGeom>
          <a:solidFill>
            <a:srgbClr val="FFFFFF"/>
          </a:solidFill>
          <a:ln w="25400" cap="flat" cmpd="sng">
            <a:solidFill>
              <a:srgbClr val="9BBB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400" b="0" i="0" u="none" strike="noStrike" cap="none">
                <a:solidFill>
                  <a:srgbClr val="000000"/>
                </a:solidFill>
                <a:latin typeface="Calibri"/>
                <a:ea typeface="Calibri"/>
                <a:cs typeface="Calibri"/>
                <a:sym typeface="Calibri"/>
              </a:rPr>
              <a:t>I am 100% certain that there is no god.</a:t>
            </a:r>
            <a:endParaRPr sz="1400" b="0" i="0" u="none" strike="noStrike" cap="none">
              <a:solidFill>
                <a:srgbClr val="000000"/>
              </a:solidFill>
              <a:latin typeface="Arial"/>
              <a:ea typeface="Arial"/>
              <a:cs typeface="Arial"/>
              <a:sym typeface="Arial"/>
            </a:endParaRPr>
          </a:p>
        </p:txBody>
      </p:sp>
      <p:sp>
        <p:nvSpPr>
          <p:cNvPr id="259" name="Google Shape;259;p35"/>
          <p:cNvSpPr/>
          <p:nvPr/>
        </p:nvSpPr>
        <p:spPr>
          <a:xfrm>
            <a:off x="2990350" y="1309469"/>
            <a:ext cx="2648400" cy="769500"/>
          </a:xfrm>
          <a:prstGeom prst="rect">
            <a:avLst/>
          </a:prstGeom>
          <a:solidFill>
            <a:srgbClr val="FFFFFF"/>
          </a:solidFill>
          <a:ln w="25400" cap="flat" cmpd="sng">
            <a:solidFill>
              <a:srgbClr val="9BBB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400" b="0" i="0" u="none" strike="noStrike" cap="none">
                <a:solidFill>
                  <a:srgbClr val="000000"/>
                </a:solidFill>
                <a:latin typeface="Calibri"/>
                <a:ea typeface="Calibri"/>
                <a:cs typeface="Calibri"/>
                <a:sym typeface="Calibri"/>
              </a:rPr>
              <a:t>I believe it is </a:t>
            </a:r>
            <a:r>
              <a:rPr lang="en-GB">
                <a:latin typeface="Calibri"/>
                <a:ea typeface="Calibri"/>
                <a:cs typeface="Calibri"/>
                <a:sym typeface="Calibri"/>
              </a:rPr>
              <a:t>very</a:t>
            </a:r>
            <a:r>
              <a:rPr lang="en-GB" sz="1400" b="0" i="0" u="none" strike="noStrike" cap="none">
                <a:solidFill>
                  <a:srgbClr val="000000"/>
                </a:solidFill>
                <a:latin typeface="Calibri"/>
                <a:ea typeface="Calibri"/>
                <a:cs typeface="Calibri"/>
                <a:sym typeface="Calibri"/>
              </a:rPr>
              <a:t> unlikely that a god exists and I live my life as though there </a:t>
            </a:r>
            <a:r>
              <a:rPr lang="en-GB">
                <a:latin typeface="Calibri"/>
                <a:ea typeface="Calibri"/>
                <a:cs typeface="Calibri"/>
                <a:sym typeface="Calibri"/>
              </a:rPr>
              <a:t>is</a:t>
            </a:r>
            <a:r>
              <a:rPr lang="en-GB" sz="1400" b="0" i="0" u="none" strike="noStrike" cap="none">
                <a:solidFill>
                  <a:srgbClr val="000000"/>
                </a:solidFill>
                <a:latin typeface="Calibri"/>
                <a:ea typeface="Calibri"/>
                <a:cs typeface="Calibri"/>
                <a:sym typeface="Calibri"/>
              </a:rPr>
              <a:t> no god</a:t>
            </a:r>
            <a:r>
              <a:rPr lang="en-GB" sz="1600" b="0" i="0" u="none" strike="noStrike" cap="none">
                <a:solidFill>
                  <a:srgbClr val="000000"/>
                </a:solidFill>
                <a:latin typeface="Calibri"/>
                <a:ea typeface="Calibri"/>
                <a:cs typeface="Calibri"/>
                <a:sym typeface="Calibri"/>
              </a:rPr>
              <a:t>.</a:t>
            </a:r>
            <a:endParaRPr sz="1600" b="0" i="0" u="none" strike="noStrike" cap="none">
              <a:solidFill>
                <a:srgbClr val="000000"/>
              </a:solidFill>
              <a:latin typeface="Arial"/>
              <a:ea typeface="Arial"/>
              <a:cs typeface="Arial"/>
              <a:sym typeface="Arial"/>
            </a:endParaRPr>
          </a:p>
        </p:txBody>
      </p:sp>
      <p:sp>
        <p:nvSpPr>
          <p:cNvPr id="260" name="Google Shape;260;p35"/>
          <p:cNvSpPr/>
          <p:nvPr/>
        </p:nvSpPr>
        <p:spPr>
          <a:xfrm>
            <a:off x="5969000" y="1309469"/>
            <a:ext cx="2291700" cy="738600"/>
          </a:xfrm>
          <a:prstGeom prst="rect">
            <a:avLst/>
          </a:prstGeom>
          <a:solidFill>
            <a:srgbClr val="FFFFFF"/>
          </a:solidFill>
          <a:ln w="25400" cap="flat" cmpd="sng">
            <a:solidFill>
              <a:srgbClr val="9BBB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400" b="0" i="0" u="none" strike="noStrike" cap="none">
                <a:solidFill>
                  <a:srgbClr val="000000"/>
                </a:solidFill>
                <a:latin typeface="Calibri"/>
                <a:ea typeface="Calibri"/>
                <a:cs typeface="Calibri"/>
                <a:sym typeface="Calibri"/>
              </a:rPr>
              <a:t>I am uncertain but feel that it is more likely a god doesn’t exist than one does.</a:t>
            </a:r>
            <a:endParaRPr sz="1400" b="0" i="0" u="none" strike="noStrike" cap="none">
              <a:solidFill>
                <a:srgbClr val="000000"/>
              </a:solidFill>
              <a:latin typeface="Arial"/>
              <a:ea typeface="Arial"/>
              <a:cs typeface="Arial"/>
              <a:sym typeface="Arial"/>
            </a:endParaRPr>
          </a:p>
        </p:txBody>
      </p:sp>
      <p:sp>
        <p:nvSpPr>
          <p:cNvPr id="261" name="Google Shape;261;p35"/>
          <p:cNvSpPr/>
          <p:nvPr/>
        </p:nvSpPr>
        <p:spPr>
          <a:xfrm>
            <a:off x="457200" y="2286000"/>
            <a:ext cx="1353000" cy="523200"/>
          </a:xfrm>
          <a:prstGeom prst="rect">
            <a:avLst/>
          </a:prstGeom>
          <a:solidFill>
            <a:srgbClr val="FFFFFF"/>
          </a:solidFill>
          <a:ln w="25400" cap="flat" cmpd="sng">
            <a:solidFill>
              <a:srgbClr val="9BBB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400" b="0" i="0" u="none" strike="noStrike" cap="none">
                <a:solidFill>
                  <a:srgbClr val="000000"/>
                </a:solidFill>
                <a:latin typeface="Calibri"/>
                <a:ea typeface="Calibri"/>
                <a:cs typeface="Calibri"/>
                <a:sym typeface="Calibri"/>
              </a:rPr>
              <a:t>I am completely undecided.</a:t>
            </a:r>
            <a:endParaRPr sz="1400" b="0" i="0" u="none" strike="noStrike" cap="none">
              <a:solidFill>
                <a:srgbClr val="000000"/>
              </a:solidFill>
              <a:latin typeface="Arial"/>
              <a:ea typeface="Arial"/>
              <a:cs typeface="Arial"/>
              <a:sym typeface="Arial"/>
            </a:endParaRPr>
          </a:p>
        </p:txBody>
      </p:sp>
      <p:sp>
        <p:nvSpPr>
          <p:cNvPr id="262" name="Google Shape;262;p35"/>
          <p:cNvSpPr/>
          <p:nvPr/>
        </p:nvSpPr>
        <p:spPr>
          <a:xfrm>
            <a:off x="2152150" y="2286000"/>
            <a:ext cx="2153100" cy="738600"/>
          </a:xfrm>
          <a:prstGeom prst="rect">
            <a:avLst/>
          </a:prstGeom>
          <a:solidFill>
            <a:srgbClr val="FFFFFF"/>
          </a:solidFill>
          <a:ln w="25400" cap="flat" cmpd="sng">
            <a:solidFill>
              <a:srgbClr val="9BBB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400" b="0" i="0" u="none" strike="noStrike" cap="none">
                <a:solidFill>
                  <a:srgbClr val="000000"/>
                </a:solidFill>
                <a:latin typeface="Calibri"/>
                <a:ea typeface="Calibri"/>
                <a:cs typeface="Calibri"/>
                <a:sym typeface="Calibri"/>
              </a:rPr>
              <a:t>I am uncertain but feel that it is more likely a god exists than one doesn’t</a:t>
            </a:r>
            <a:r>
              <a:rPr lang="en-GB" sz="1400" b="1" i="0" u="none" strike="noStrike" cap="none">
                <a:solidFill>
                  <a:srgbClr val="000000"/>
                </a:solidFill>
                <a:latin typeface="Calibri"/>
                <a:ea typeface="Calibri"/>
                <a:cs typeface="Calibri"/>
                <a:sym typeface="Calibri"/>
              </a:rPr>
              <a:t>.</a:t>
            </a:r>
            <a:endParaRPr sz="1400" b="1" i="0" u="none" strike="noStrike" cap="none">
              <a:solidFill>
                <a:srgbClr val="000000"/>
              </a:solidFill>
              <a:latin typeface="Arial"/>
              <a:ea typeface="Arial"/>
              <a:cs typeface="Arial"/>
              <a:sym typeface="Arial"/>
            </a:endParaRPr>
          </a:p>
        </p:txBody>
      </p:sp>
      <p:sp>
        <p:nvSpPr>
          <p:cNvPr id="263" name="Google Shape;263;p35"/>
          <p:cNvSpPr/>
          <p:nvPr/>
        </p:nvSpPr>
        <p:spPr>
          <a:xfrm>
            <a:off x="6527800" y="2286000"/>
            <a:ext cx="2412900" cy="738600"/>
          </a:xfrm>
          <a:prstGeom prst="rect">
            <a:avLst/>
          </a:prstGeom>
          <a:solidFill>
            <a:srgbClr val="FFFFFF"/>
          </a:solidFill>
          <a:ln w="25400" cap="flat" cmpd="sng">
            <a:solidFill>
              <a:srgbClr val="9BBB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400" b="0" i="0" u="none" strike="noStrike" cap="none">
                <a:solidFill>
                  <a:srgbClr val="000000"/>
                </a:solidFill>
                <a:latin typeface="Calibri"/>
                <a:ea typeface="Calibri"/>
                <a:cs typeface="Calibri"/>
                <a:sym typeface="Calibri"/>
              </a:rPr>
              <a:t>I believe it is </a:t>
            </a:r>
            <a:r>
              <a:rPr lang="en-GB">
                <a:latin typeface="Calibri"/>
                <a:ea typeface="Calibri"/>
                <a:cs typeface="Calibri"/>
                <a:sym typeface="Calibri"/>
              </a:rPr>
              <a:t>very</a:t>
            </a:r>
            <a:r>
              <a:rPr lang="en-GB" sz="1400" b="0" i="0" u="none" strike="noStrike" cap="none">
                <a:solidFill>
                  <a:srgbClr val="000000"/>
                </a:solidFill>
                <a:latin typeface="Calibri"/>
                <a:ea typeface="Calibri"/>
                <a:cs typeface="Calibri"/>
                <a:sym typeface="Calibri"/>
              </a:rPr>
              <a:t> likely that a god exists and I live my life as though there is a god.</a:t>
            </a:r>
            <a:endParaRPr sz="1400" b="0" i="0" u="none" strike="noStrike" cap="none">
              <a:solidFill>
                <a:srgbClr val="000000"/>
              </a:solidFill>
              <a:latin typeface="Arial"/>
              <a:ea typeface="Arial"/>
              <a:cs typeface="Arial"/>
              <a:sym typeface="Arial"/>
            </a:endParaRPr>
          </a:p>
        </p:txBody>
      </p:sp>
      <p:sp>
        <p:nvSpPr>
          <p:cNvPr id="264" name="Google Shape;264;p35"/>
          <p:cNvSpPr/>
          <p:nvPr/>
        </p:nvSpPr>
        <p:spPr>
          <a:xfrm>
            <a:off x="894851" y="1309469"/>
            <a:ext cx="1653300" cy="523200"/>
          </a:xfrm>
          <a:prstGeom prst="rect">
            <a:avLst/>
          </a:prstGeom>
          <a:solidFill>
            <a:srgbClr val="FFFFFF"/>
          </a:solidFill>
          <a:ln w="25400" cap="flat" cmpd="sng">
            <a:solidFill>
              <a:srgbClr val="9BBB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400" b="0" i="0" u="none" strike="noStrike" cap="none">
                <a:solidFill>
                  <a:srgbClr val="000000"/>
                </a:solidFill>
                <a:latin typeface="Calibri"/>
                <a:ea typeface="Calibri"/>
                <a:cs typeface="Calibri"/>
                <a:sym typeface="Calibri"/>
              </a:rPr>
              <a:t>I am 100% certain that a god exists.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6"/>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endParaRPr/>
          </a:p>
        </p:txBody>
      </p:sp>
      <p:sp>
        <p:nvSpPr>
          <p:cNvPr id="270" name="Google Shape;270;p36"/>
          <p:cNvSpPr txBox="1">
            <a:spLocks noGrp="1"/>
          </p:cNvSpPr>
          <p:nvPr>
            <p:ph type="body" idx="1"/>
          </p:nvPr>
        </p:nvSpPr>
        <p:spPr>
          <a:xfrm>
            <a:off x="663575" y="1425900"/>
            <a:ext cx="76770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2800">
                <a:solidFill>
                  <a:schemeClr val="accent2"/>
                </a:solidFill>
                <a:highlight>
                  <a:srgbClr val="FFFFFF"/>
                </a:highlight>
              </a:rPr>
              <a:t>‘Theist’ </a:t>
            </a:r>
            <a:r>
              <a:rPr lang="en-GB" sz="2800" b="0">
                <a:highlight>
                  <a:srgbClr val="FFFFFF"/>
                </a:highlight>
              </a:rPr>
              <a:t>= somebody who </a:t>
            </a:r>
            <a:r>
              <a:rPr lang="en-GB" sz="2800">
                <a:highlight>
                  <a:srgbClr val="FFFFFF"/>
                </a:highlight>
              </a:rPr>
              <a:t>believes</a:t>
            </a:r>
            <a:r>
              <a:rPr lang="en-GB" sz="2800" b="0">
                <a:highlight>
                  <a:srgbClr val="FFFFFF"/>
                </a:highlight>
              </a:rPr>
              <a:t> in a god</a:t>
            </a:r>
            <a:endParaRPr sz="2800" b="0">
              <a:highlight>
                <a:srgbClr val="FFFFFF"/>
              </a:highlight>
            </a:endParaRPr>
          </a:p>
          <a:p>
            <a:pPr marL="0" lvl="0" indent="0" algn="l" rtl="0">
              <a:lnSpc>
                <a:spcPct val="100000"/>
              </a:lnSpc>
              <a:spcBef>
                <a:spcPts val="0"/>
              </a:spcBef>
              <a:spcAft>
                <a:spcPts val="0"/>
              </a:spcAft>
              <a:buNone/>
            </a:pPr>
            <a:endParaRPr sz="2800" b="0">
              <a:highlight>
                <a:srgbClr val="FFFFFF"/>
              </a:highlight>
            </a:endParaRPr>
          </a:p>
          <a:p>
            <a:pPr marL="0" lvl="0" indent="0" algn="l" rtl="0">
              <a:lnSpc>
                <a:spcPct val="100000"/>
              </a:lnSpc>
              <a:spcBef>
                <a:spcPts val="0"/>
              </a:spcBef>
              <a:spcAft>
                <a:spcPts val="0"/>
              </a:spcAft>
              <a:buNone/>
            </a:pPr>
            <a:r>
              <a:rPr lang="en-GB" sz="2800">
                <a:solidFill>
                  <a:schemeClr val="accent2"/>
                </a:solidFill>
                <a:highlight>
                  <a:srgbClr val="FFFFFF"/>
                </a:highlight>
              </a:rPr>
              <a:t>‘Atheist’</a:t>
            </a:r>
            <a:r>
              <a:rPr lang="en-GB" sz="2800" b="0">
                <a:solidFill>
                  <a:srgbClr val="000000"/>
                </a:solidFill>
                <a:highlight>
                  <a:srgbClr val="FFFFFF"/>
                </a:highlight>
              </a:rPr>
              <a:t> = somebody who </a:t>
            </a:r>
            <a:r>
              <a:rPr lang="en-GB" sz="2800">
                <a:solidFill>
                  <a:srgbClr val="000000"/>
                </a:solidFill>
                <a:highlight>
                  <a:srgbClr val="FFFFFF"/>
                </a:highlight>
              </a:rPr>
              <a:t>does not</a:t>
            </a:r>
            <a:r>
              <a:rPr lang="en-GB" sz="2800" b="0">
                <a:solidFill>
                  <a:srgbClr val="000000"/>
                </a:solidFill>
                <a:highlight>
                  <a:srgbClr val="FFFFFF"/>
                </a:highlight>
              </a:rPr>
              <a:t> </a:t>
            </a:r>
            <a:r>
              <a:rPr lang="en-GB" sz="2800">
                <a:solidFill>
                  <a:srgbClr val="000000"/>
                </a:solidFill>
                <a:highlight>
                  <a:srgbClr val="FFFFFF"/>
                </a:highlight>
              </a:rPr>
              <a:t>believe</a:t>
            </a:r>
            <a:r>
              <a:rPr lang="en-GB" sz="2800" b="0">
                <a:solidFill>
                  <a:srgbClr val="000000"/>
                </a:solidFill>
                <a:highlight>
                  <a:srgbClr val="FFFFFF"/>
                </a:highlight>
              </a:rPr>
              <a:t> in a god</a:t>
            </a:r>
            <a:endParaRPr sz="2800" b="0">
              <a:solidFill>
                <a:srgbClr val="000000"/>
              </a:solidFill>
              <a:highlight>
                <a:srgbClr val="FFFFFF"/>
              </a:highlight>
            </a:endParaRPr>
          </a:p>
          <a:p>
            <a:pPr marL="0" lvl="0" indent="0" algn="l" rtl="0">
              <a:lnSpc>
                <a:spcPct val="100000"/>
              </a:lnSpc>
              <a:spcBef>
                <a:spcPts val="0"/>
              </a:spcBef>
              <a:spcAft>
                <a:spcPts val="0"/>
              </a:spcAft>
              <a:buNone/>
            </a:pPr>
            <a:endParaRPr sz="2800" b="0">
              <a:solidFill>
                <a:srgbClr val="000000"/>
              </a:solidFill>
              <a:highlight>
                <a:srgbClr val="FFFFFF"/>
              </a:highlight>
            </a:endParaRPr>
          </a:p>
          <a:p>
            <a:pPr marL="0" lvl="0" indent="0" algn="l" rtl="0">
              <a:lnSpc>
                <a:spcPct val="100000"/>
              </a:lnSpc>
              <a:spcBef>
                <a:spcPts val="0"/>
              </a:spcBef>
              <a:spcAft>
                <a:spcPts val="0"/>
              </a:spcAft>
              <a:buNone/>
            </a:pPr>
            <a:r>
              <a:rPr lang="en-GB" sz="2800">
                <a:solidFill>
                  <a:schemeClr val="accent2"/>
                </a:solidFill>
                <a:highlight>
                  <a:srgbClr val="FFFFFF"/>
                </a:highlight>
              </a:rPr>
              <a:t>‘Agnostic’</a:t>
            </a:r>
            <a:r>
              <a:rPr lang="en-GB" sz="2800" b="0">
                <a:solidFill>
                  <a:srgbClr val="000000"/>
                </a:solidFill>
                <a:highlight>
                  <a:srgbClr val="FFFFFF"/>
                </a:highlight>
              </a:rPr>
              <a:t> = somebody who accepts </a:t>
            </a:r>
            <a:r>
              <a:rPr lang="en-GB" sz="2800">
                <a:solidFill>
                  <a:srgbClr val="000000"/>
                </a:solidFill>
                <a:highlight>
                  <a:srgbClr val="FFFFFF"/>
                </a:highlight>
              </a:rPr>
              <a:t>we can’t know</a:t>
            </a:r>
            <a:r>
              <a:rPr lang="en-GB" sz="2800" b="0">
                <a:solidFill>
                  <a:srgbClr val="000000"/>
                </a:solidFill>
                <a:highlight>
                  <a:srgbClr val="FFFFFF"/>
                </a:highlight>
              </a:rPr>
              <a:t> whether a god exists or not</a:t>
            </a:r>
            <a:endParaRPr sz="2800" b="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37"/>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Evidence and proof</a:t>
            </a:r>
            <a:endParaRPr/>
          </a:p>
        </p:txBody>
      </p:sp>
      <p:sp>
        <p:nvSpPr>
          <p:cNvPr id="276" name="Google Shape;276;p37"/>
          <p:cNvSpPr txBox="1">
            <a:spLocks noGrp="1"/>
          </p:cNvSpPr>
          <p:nvPr>
            <p:ph type="body" idx="1"/>
          </p:nvPr>
        </p:nvSpPr>
        <p:spPr>
          <a:xfrm>
            <a:off x="663575" y="1425900"/>
            <a:ext cx="54075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800" b="0"/>
              <a:t>‘Even though there’s no scientific </a:t>
            </a:r>
            <a:r>
              <a:rPr lang="en-GB" sz="1800"/>
              <a:t>evidence</a:t>
            </a:r>
            <a:r>
              <a:rPr lang="en-GB" sz="1800" b="0"/>
              <a:t> at all for God’s existence, it’s also impossible to </a:t>
            </a:r>
            <a:r>
              <a:rPr lang="en-GB" sz="1800"/>
              <a:t>prove</a:t>
            </a:r>
            <a:r>
              <a:rPr lang="en-GB" sz="1800" b="0"/>
              <a:t> that God doesn’t exist (or that anything doesn’t).’</a:t>
            </a:r>
            <a:endParaRPr sz="1800" b="0"/>
          </a:p>
          <a:p>
            <a:pPr marL="0" lvl="0" indent="0" algn="r" rtl="0">
              <a:lnSpc>
                <a:spcPct val="115000"/>
              </a:lnSpc>
              <a:spcBef>
                <a:spcPts val="0"/>
              </a:spcBef>
              <a:spcAft>
                <a:spcPts val="0"/>
              </a:spcAft>
              <a:buNone/>
            </a:pPr>
            <a:r>
              <a:rPr lang="en-GB" sz="1800" b="0"/>
              <a:t>Ariane Sherine, writer</a:t>
            </a:r>
            <a:endParaRPr sz="1800" b="0"/>
          </a:p>
          <a:p>
            <a:pPr marL="0" lvl="0" indent="0" algn="r" rtl="0">
              <a:lnSpc>
                <a:spcPct val="115000"/>
              </a:lnSpc>
              <a:spcBef>
                <a:spcPts val="0"/>
              </a:spcBef>
              <a:spcAft>
                <a:spcPts val="0"/>
              </a:spcAft>
              <a:buNone/>
            </a:pPr>
            <a:endParaRPr sz="1800" b="0"/>
          </a:p>
          <a:p>
            <a:pPr marL="0" lvl="0" indent="0" algn="l" rtl="0">
              <a:lnSpc>
                <a:spcPct val="115000"/>
              </a:lnSpc>
              <a:spcBef>
                <a:spcPts val="0"/>
              </a:spcBef>
              <a:spcAft>
                <a:spcPts val="0"/>
              </a:spcAft>
              <a:buNone/>
            </a:pPr>
            <a:r>
              <a:rPr lang="en-GB" sz="1800" b="0"/>
              <a:t>‘What matters is not whether god is </a:t>
            </a:r>
            <a:r>
              <a:rPr lang="en-GB" sz="1800"/>
              <a:t>disprovable</a:t>
            </a:r>
            <a:r>
              <a:rPr lang="en-GB" sz="1800" b="0"/>
              <a:t> (he isn’t) but whether his existence is </a:t>
            </a:r>
            <a:r>
              <a:rPr lang="en-GB" sz="1800"/>
              <a:t>probable</a:t>
            </a:r>
            <a:r>
              <a:rPr lang="en-GB" sz="1800" b="0"/>
              <a:t>.’</a:t>
            </a:r>
            <a:endParaRPr sz="1800" b="0"/>
          </a:p>
          <a:p>
            <a:pPr marL="0" lvl="0" indent="0" algn="r" rtl="0">
              <a:lnSpc>
                <a:spcPct val="115000"/>
              </a:lnSpc>
              <a:spcBef>
                <a:spcPts val="0"/>
              </a:spcBef>
              <a:spcAft>
                <a:spcPts val="0"/>
              </a:spcAft>
              <a:buClr>
                <a:schemeClr val="dk1"/>
              </a:buClr>
              <a:buSzPts val="1100"/>
              <a:buFont typeface="Arial"/>
              <a:buNone/>
            </a:pPr>
            <a:r>
              <a:rPr lang="en-GB" sz="1800" b="0"/>
              <a:t>Richard Dawkins, scientist</a:t>
            </a:r>
            <a:endParaRPr sz="1800" b="0"/>
          </a:p>
        </p:txBody>
      </p:sp>
      <p:pic>
        <p:nvPicPr>
          <p:cNvPr id="277" name="Google Shape;277;p37"/>
          <p:cNvPicPr preferRelativeResize="0"/>
          <p:nvPr/>
        </p:nvPicPr>
        <p:blipFill>
          <a:blip r:embed="rId3">
            <a:alphaModFix/>
          </a:blip>
          <a:stretch>
            <a:fillRect/>
          </a:stretch>
        </p:blipFill>
        <p:spPr>
          <a:xfrm>
            <a:off x="6669600" y="928950"/>
            <a:ext cx="1448175" cy="1448175"/>
          </a:xfrm>
          <a:prstGeom prst="rect">
            <a:avLst/>
          </a:prstGeom>
          <a:noFill/>
          <a:ln>
            <a:noFill/>
          </a:ln>
        </p:spPr>
      </p:pic>
      <p:pic>
        <p:nvPicPr>
          <p:cNvPr id="278" name="Google Shape;278;p37"/>
          <p:cNvPicPr preferRelativeResize="0"/>
          <p:nvPr/>
        </p:nvPicPr>
        <p:blipFill>
          <a:blip r:embed="rId4">
            <a:alphaModFix/>
          </a:blip>
          <a:stretch>
            <a:fillRect/>
          </a:stretch>
        </p:blipFill>
        <p:spPr>
          <a:xfrm>
            <a:off x="6769379" y="2608700"/>
            <a:ext cx="1248599" cy="1664798"/>
          </a:xfrm>
          <a:prstGeom prst="rect">
            <a:avLst/>
          </a:prstGeom>
          <a:noFill/>
          <a:ln>
            <a:noFill/>
          </a:ln>
        </p:spPr>
      </p:pic>
      <p:pic>
        <p:nvPicPr>
          <p:cNvPr id="279" name="Google Shape;279;p37"/>
          <p:cNvPicPr preferRelativeResize="0"/>
          <p:nvPr/>
        </p:nvPicPr>
        <p:blipFill>
          <a:blip r:embed="rId5">
            <a:alphaModFix/>
          </a:blip>
          <a:stretch>
            <a:fillRect/>
          </a:stretch>
        </p:blipFill>
        <p:spPr>
          <a:xfrm>
            <a:off x="4621525" y="191950"/>
            <a:ext cx="1304916" cy="966950"/>
          </a:xfrm>
          <a:prstGeom prst="rect">
            <a:avLst/>
          </a:prstGeom>
          <a:noFill/>
          <a:ln w="50800" cap="flat" cmpd="sng">
            <a:solidFill>
              <a:srgbClr val="FFFFFF"/>
            </a:solidFill>
            <a:prstDash val="solid"/>
            <a:miter lim="8000"/>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8"/>
          <p:cNvSpPr txBox="1">
            <a:spLocks noGrp="1"/>
          </p:cNvSpPr>
          <p:nvPr>
            <p:ph type="title"/>
          </p:nvPr>
        </p:nvSpPr>
        <p:spPr>
          <a:xfrm>
            <a:off x="661480" y="489293"/>
            <a:ext cx="4153407"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dirty="0"/>
              <a:t>The problem of suffering</a:t>
            </a:r>
            <a:endParaRPr dirty="0"/>
          </a:p>
        </p:txBody>
      </p:sp>
      <p:sp>
        <p:nvSpPr>
          <p:cNvPr id="285" name="Google Shape;285;p38"/>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2000"/>
              <a:t>Why would a good god allow suffering to exist?</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39"/>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A human invention?</a:t>
            </a:r>
            <a:endParaRPr/>
          </a:p>
        </p:txBody>
      </p:sp>
      <p:sp>
        <p:nvSpPr>
          <p:cNvPr id="291" name="Google Shape;291;p39"/>
          <p:cNvSpPr txBox="1">
            <a:spLocks noGrp="1"/>
          </p:cNvSpPr>
          <p:nvPr>
            <p:ph type="body" idx="1"/>
          </p:nvPr>
        </p:nvSpPr>
        <p:spPr>
          <a:xfrm>
            <a:off x="663575" y="1425900"/>
            <a:ext cx="45297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b="0"/>
              <a:t>‘The Ethiopians say that the gods have flat noses and are black, while the Thracians say that the gods have blue eyes and red hair… And if cattle or horses or lions had hands or could draw or sculpt like men can, then the horses would draw their gods like horses, cattle draw their gods like cattle, and both would depict the bodies of the gods in their own likeness.’</a:t>
            </a:r>
            <a:endParaRPr sz="1800" b="0"/>
          </a:p>
          <a:p>
            <a:pPr marL="0" lvl="0" indent="0" algn="r" rtl="0">
              <a:lnSpc>
                <a:spcPct val="115000"/>
              </a:lnSpc>
              <a:spcBef>
                <a:spcPts val="0"/>
              </a:spcBef>
              <a:spcAft>
                <a:spcPts val="0"/>
              </a:spcAft>
              <a:buNone/>
            </a:pPr>
            <a:r>
              <a:rPr lang="en-GB" sz="1800" b="0"/>
              <a:t>Xenophanes (570 – 475 BC)</a:t>
            </a:r>
            <a:endParaRPr sz="1800" b="0"/>
          </a:p>
          <a:p>
            <a:pPr marL="0" lvl="0" indent="0" algn="l" rtl="0">
              <a:lnSpc>
                <a:spcPct val="115000"/>
              </a:lnSpc>
              <a:spcBef>
                <a:spcPts val="0"/>
              </a:spcBef>
              <a:spcAft>
                <a:spcPts val="0"/>
              </a:spcAft>
              <a:buNone/>
            </a:pPr>
            <a:endParaRPr sz="1800" b="0"/>
          </a:p>
          <a:p>
            <a:pPr marL="0" lvl="0" indent="0" algn="r" rtl="0">
              <a:lnSpc>
                <a:spcPct val="115000"/>
              </a:lnSpc>
              <a:spcBef>
                <a:spcPts val="0"/>
              </a:spcBef>
              <a:spcAft>
                <a:spcPts val="0"/>
              </a:spcAft>
              <a:buNone/>
            </a:pPr>
            <a:endParaRPr sz="2400"/>
          </a:p>
        </p:txBody>
      </p:sp>
      <p:pic>
        <p:nvPicPr>
          <p:cNvPr id="292" name="Google Shape;292;p39"/>
          <p:cNvPicPr preferRelativeResize="0"/>
          <p:nvPr/>
        </p:nvPicPr>
        <p:blipFill>
          <a:blip r:embed="rId3">
            <a:alphaModFix/>
          </a:blip>
          <a:stretch>
            <a:fillRect/>
          </a:stretch>
        </p:blipFill>
        <p:spPr>
          <a:xfrm>
            <a:off x="5712300" y="275100"/>
            <a:ext cx="2768123" cy="3998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0"/>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Humanism</a:t>
            </a:r>
            <a:endParaRPr/>
          </a:p>
        </p:txBody>
      </p:sp>
      <p:sp>
        <p:nvSpPr>
          <p:cNvPr id="298" name="Google Shape;298;p40"/>
          <p:cNvSpPr txBox="1">
            <a:spLocks noGrp="1"/>
          </p:cNvSpPr>
          <p:nvPr>
            <p:ph type="body" idx="1"/>
          </p:nvPr>
        </p:nvSpPr>
        <p:spPr>
          <a:xfrm>
            <a:off x="663575" y="1425900"/>
            <a:ext cx="54075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b="0"/>
              <a:t>‘For me, humanism is sort of atheism plus.’</a:t>
            </a:r>
            <a:endParaRPr sz="1800" b="0"/>
          </a:p>
          <a:p>
            <a:pPr marL="457200" lvl="0" indent="0" algn="r" rtl="0">
              <a:lnSpc>
                <a:spcPct val="115000"/>
              </a:lnSpc>
              <a:spcBef>
                <a:spcPts val="0"/>
              </a:spcBef>
              <a:spcAft>
                <a:spcPts val="0"/>
              </a:spcAft>
              <a:buNone/>
            </a:pPr>
            <a:r>
              <a:rPr lang="en-GB" sz="1800" b="0"/>
              <a:t>Naomi Phillips, humanist</a:t>
            </a:r>
            <a:endParaRPr sz="1800" b="0"/>
          </a:p>
          <a:p>
            <a:pPr marL="457200" lvl="0" indent="0" algn="l" rtl="0">
              <a:lnSpc>
                <a:spcPct val="115000"/>
              </a:lnSpc>
              <a:spcBef>
                <a:spcPts val="0"/>
              </a:spcBef>
              <a:spcAft>
                <a:spcPts val="0"/>
              </a:spcAft>
              <a:buNone/>
            </a:pPr>
            <a:endParaRPr sz="1800" b="0"/>
          </a:p>
          <a:p>
            <a:pPr marL="457200" lvl="0" indent="0" algn="l" rtl="0">
              <a:lnSpc>
                <a:spcPct val="115000"/>
              </a:lnSpc>
              <a:spcBef>
                <a:spcPts val="0"/>
              </a:spcBef>
              <a:spcAft>
                <a:spcPts val="0"/>
              </a:spcAft>
              <a:buNone/>
            </a:pPr>
            <a:endParaRPr sz="1800" b="0"/>
          </a:p>
          <a:p>
            <a:pPr marL="0" lvl="0" indent="0" algn="l" rtl="0">
              <a:lnSpc>
                <a:spcPct val="115000"/>
              </a:lnSpc>
              <a:spcBef>
                <a:spcPts val="0"/>
              </a:spcBef>
              <a:spcAft>
                <a:spcPts val="0"/>
              </a:spcAft>
              <a:buNone/>
            </a:pPr>
            <a:endParaRPr sz="1800" b="0"/>
          </a:p>
          <a:p>
            <a:pPr marL="0" lvl="0" indent="0" algn="l" rtl="0">
              <a:lnSpc>
                <a:spcPct val="115000"/>
              </a:lnSpc>
              <a:spcBef>
                <a:spcPts val="0"/>
              </a:spcBef>
              <a:spcAft>
                <a:spcPts val="0"/>
              </a:spcAft>
              <a:buNone/>
            </a:pPr>
            <a:r>
              <a:rPr lang="en-GB" sz="1800" b="0"/>
              <a:t>‘Humanism for me has always been positive. We don’t define ourselves by what we don’t believe, which is what I had always done prior to discovering humanism.’</a:t>
            </a:r>
            <a:endParaRPr sz="1800" b="0"/>
          </a:p>
          <a:p>
            <a:pPr marL="0" lvl="0" indent="0" algn="r" rtl="0">
              <a:lnSpc>
                <a:spcPct val="115000"/>
              </a:lnSpc>
              <a:spcBef>
                <a:spcPts val="0"/>
              </a:spcBef>
              <a:spcAft>
                <a:spcPts val="0"/>
              </a:spcAft>
              <a:buNone/>
            </a:pPr>
            <a:r>
              <a:rPr lang="en-GB" sz="1800" b="0"/>
              <a:t>Ste Richardsson, humanist</a:t>
            </a:r>
            <a:endParaRPr sz="1800" b="0"/>
          </a:p>
          <a:p>
            <a:pPr marL="0" lvl="0" indent="0" algn="r" rtl="0">
              <a:lnSpc>
                <a:spcPct val="115000"/>
              </a:lnSpc>
              <a:spcBef>
                <a:spcPts val="0"/>
              </a:spcBef>
              <a:spcAft>
                <a:spcPts val="0"/>
              </a:spcAft>
              <a:buNone/>
            </a:pPr>
            <a:endParaRPr sz="2400"/>
          </a:p>
        </p:txBody>
      </p:sp>
      <p:pic>
        <p:nvPicPr>
          <p:cNvPr id="299" name="Google Shape;299;p40"/>
          <p:cNvPicPr preferRelativeResize="0"/>
          <p:nvPr/>
        </p:nvPicPr>
        <p:blipFill rotWithShape="1">
          <a:blip r:embed="rId3">
            <a:alphaModFix/>
          </a:blip>
          <a:srcRect l="11857" t="2092" r="5565" b="17098"/>
          <a:stretch/>
        </p:blipFill>
        <p:spPr>
          <a:xfrm>
            <a:off x="6604550" y="934975"/>
            <a:ext cx="1066800" cy="1565400"/>
          </a:xfrm>
          <a:prstGeom prst="rect">
            <a:avLst/>
          </a:prstGeom>
          <a:noFill/>
          <a:ln>
            <a:noFill/>
          </a:ln>
        </p:spPr>
      </p:pic>
      <p:pic>
        <p:nvPicPr>
          <p:cNvPr id="300" name="Google Shape;300;p40"/>
          <p:cNvPicPr preferRelativeResize="0"/>
          <p:nvPr/>
        </p:nvPicPr>
        <p:blipFill rotWithShape="1">
          <a:blip r:embed="rId4">
            <a:alphaModFix/>
          </a:blip>
          <a:srcRect l="26040" r="24807"/>
          <a:stretch/>
        </p:blipFill>
        <p:spPr>
          <a:xfrm>
            <a:off x="6604550" y="2645450"/>
            <a:ext cx="1025963" cy="1565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1"/>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Humanists</a:t>
            </a:r>
            <a:endParaRPr/>
          </a:p>
        </p:txBody>
      </p:sp>
      <p:sp>
        <p:nvSpPr>
          <p:cNvPr id="306" name="Google Shape;306;p41"/>
          <p:cNvSpPr txBox="1">
            <a:spLocks noGrp="1"/>
          </p:cNvSpPr>
          <p:nvPr>
            <p:ph type="body" idx="1"/>
          </p:nvPr>
        </p:nvSpPr>
        <p:spPr>
          <a:xfrm>
            <a:off x="663575" y="1242400"/>
            <a:ext cx="5299800" cy="30312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b="0"/>
              <a:t>Many atheists and agnostics are </a:t>
            </a:r>
            <a:r>
              <a:rPr lang="en-GB"/>
              <a:t>humanists</a:t>
            </a:r>
            <a:r>
              <a:rPr lang="en-GB" b="0"/>
              <a:t>.</a:t>
            </a:r>
            <a:endParaRPr b="0"/>
          </a:p>
          <a:p>
            <a:pPr marL="0" lvl="0" indent="0" algn="l" rtl="0">
              <a:lnSpc>
                <a:spcPct val="115000"/>
              </a:lnSpc>
              <a:spcBef>
                <a:spcPts val="0"/>
              </a:spcBef>
              <a:spcAft>
                <a:spcPts val="0"/>
              </a:spcAft>
              <a:buNone/>
            </a:pPr>
            <a:r>
              <a:rPr lang="en-GB" b="0"/>
              <a:t>They don’t believe in a god.</a:t>
            </a:r>
            <a:endParaRPr b="0"/>
          </a:p>
          <a:p>
            <a:pPr marL="0" lvl="0" indent="0" algn="l" rtl="0">
              <a:lnSpc>
                <a:spcPct val="115000"/>
              </a:lnSpc>
              <a:spcBef>
                <a:spcPts val="0"/>
              </a:spcBef>
              <a:spcAft>
                <a:spcPts val="0"/>
              </a:spcAft>
              <a:buNone/>
            </a:pPr>
            <a:endParaRPr b="0"/>
          </a:p>
          <a:p>
            <a:pPr marL="0" lvl="0" indent="0" algn="l" rtl="0">
              <a:lnSpc>
                <a:spcPct val="115000"/>
              </a:lnSpc>
              <a:spcBef>
                <a:spcPts val="0"/>
              </a:spcBef>
              <a:spcAft>
                <a:spcPts val="0"/>
              </a:spcAft>
              <a:buNone/>
            </a:pPr>
            <a:r>
              <a:rPr lang="en-GB" b="0"/>
              <a:t>Humanists believe:</a:t>
            </a:r>
            <a:endParaRPr b="0"/>
          </a:p>
          <a:p>
            <a:pPr marL="457200" lvl="0" indent="-330200" algn="l" rtl="0">
              <a:lnSpc>
                <a:spcPct val="115000"/>
              </a:lnSpc>
              <a:spcBef>
                <a:spcPts val="0"/>
              </a:spcBef>
              <a:spcAft>
                <a:spcPts val="0"/>
              </a:spcAft>
              <a:buSzPts val="1600"/>
              <a:buChar char="●"/>
            </a:pPr>
            <a:r>
              <a:rPr lang="en-GB" b="0"/>
              <a:t>we can understand the world around us through </a:t>
            </a:r>
            <a:r>
              <a:rPr lang="en-GB"/>
              <a:t>science</a:t>
            </a:r>
            <a:endParaRPr/>
          </a:p>
          <a:p>
            <a:pPr marL="457200" lvl="0" indent="-330200" algn="l" rtl="0">
              <a:lnSpc>
                <a:spcPct val="115000"/>
              </a:lnSpc>
              <a:spcBef>
                <a:spcPts val="0"/>
              </a:spcBef>
              <a:spcAft>
                <a:spcPts val="0"/>
              </a:spcAft>
              <a:buSzPts val="1600"/>
              <a:buChar char="●"/>
            </a:pPr>
            <a:r>
              <a:rPr lang="en-GB" b="0"/>
              <a:t>we should treat each other with </a:t>
            </a:r>
            <a:r>
              <a:rPr lang="en-GB"/>
              <a:t>kindness</a:t>
            </a:r>
            <a:r>
              <a:rPr lang="en-GB" b="0"/>
              <a:t> and respect</a:t>
            </a:r>
            <a:endParaRPr b="0"/>
          </a:p>
          <a:p>
            <a:pPr marL="457200" lvl="0" indent="-330200" algn="l" rtl="0">
              <a:lnSpc>
                <a:spcPct val="115000"/>
              </a:lnSpc>
              <a:spcBef>
                <a:spcPts val="0"/>
              </a:spcBef>
              <a:spcAft>
                <a:spcPts val="0"/>
              </a:spcAft>
              <a:buSzPts val="1600"/>
              <a:buChar char="●"/>
            </a:pPr>
            <a:r>
              <a:rPr lang="en-GB" b="0"/>
              <a:t>we can lead good, </a:t>
            </a:r>
            <a:r>
              <a:rPr lang="en-GB"/>
              <a:t>happy</a:t>
            </a:r>
            <a:r>
              <a:rPr lang="en-GB" b="0"/>
              <a:t>, and meaningful lives without the need to believe in a god</a:t>
            </a:r>
            <a:endParaRPr b="0"/>
          </a:p>
          <a:p>
            <a:pPr marL="0" lvl="0" indent="0" algn="l" rtl="0">
              <a:lnSpc>
                <a:spcPct val="115000"/>
              </a:lnSpc>
              <a:spcBef>
                <a:spcPts val="0"/>
              </a:spcBef>
              <a:spcAft>
                <a:spcPts val="0"/>
              </a:spcAft>
              <a:buNone/>
            </a:pPr>
            <a:endParaRPr b="0"/>
          </a:p>
          <a:p>
            <a:pPr marL="0" lvl="0" indent="0" algn="l" rtl="0">
              <a:lnSpc>
                <a:spcPct val="115000"/>
              </a:lnSpc>
              <a:spcBef>
                <a:spcPts val="0"/>
              </a:spcBef>
              <a:spcAft>
                <a:spcPts val="0"/>
              </a:spcAft>
              <a:buNone/>
            </a:pPr>
            <a:r>
              <a:rPr lang="en-GB"/>
              <a:t>Freedom of belief</a:t>
            </a:r>
            <a:r>
              <a:rPr lang="en-GB" b="0"/>
              <a:t> is important to many humanists.</a:t>
            </a:r>
            <a:endParaRPr b="0"/>
          </a:p>
        </p:txBody>
      </p:sp>
      <p:pic>
        <p:nvPicPr>
          <p:cNvPr id="307" name="Google Shape;307;p41"/>
          <p:cNvPicPr preferRelativeResize="0"/>
          <p:nvPr/>
        </p:nvPicPr>
        <p:blipFill rotWithShape="1">
          <a:blip r:embed="rId3">
            <a:alphaModFix/>
          </a:blip>
          <a:srcRect l="15984" t="13485" r="18907" b="14129"/>
          <a:stretch/>
        </p:blipFill>
        <p:spPr>
          <a:xfrm>
            <a:off x="6354775" y="1158900"/>
            <a:ext cx="1976450" cy="240963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2"/>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313" name="Google Shape;313;p42"/>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solidFill>
                <a:srgbClr val="FF0000"/>
              </a:solidFill>
            </a:endParaRPr>
          </a:p>
        </p:txBody>
      </p:sp>
      <p:pic>
        <p:nvPicPr>
          <p:cNvPr id="314" name="Google Shape;314;p42"/>
          <p:cNvPicPr preferRelativeResize="0"/>
          <p:nvPr/>
        </p:nvPicPr>
        <p:blipFill>
          <a:blip r:embed="rId3">
            <a:alphaModFix/>
          </a:blip>
          <a:stretch>
            <a:fillRect/>
          </a:stretch>
        </p:blipFill>
        <p:spPr>
          <a:xfrm>
            <a:off x="597351" y="184500"/>
            <a:ext cx="6796874" cy="4406049"/>
          </a:xfrm>
          <a:prstGeom prst="rect">
            <a:avLst/>
          </a:prstGeom>
          <a:noFill/>
          <a:ln>
            <a:noFill/>
          </a:ln>
        </p:spPr>
      </p:pic>
      <p:sp>
        <p:nvSpPr>
          <p:cNvPr id="315" name="Google Shape;315;p42"/>
          <p:cNvSpPr txBox="1"/>
          <p:nvPr/>
        </p:nvSpPr>
        <p:spPr>
          <a:xfrm>
            <a:off x="5234600" y="4035000"/>
            <a:ext cx="2675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a:latin typeface="Calibri"/>
                <a:ea typeface="Calibri"/>
                <a:cs typeface="Calibri"/>
                <a:sym typeface="Calibri"/>
              </a:rPr>
              <a:t>Source: British Social Attitudes survey</a:t>
            </a:r>
            <a:endParaRPr sz="1200">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43"/>
          <p:cNvSpPr txBox="1">
            <a:spLocks noGrp="1"/>
          </p:cNvSpPr>
          <p:nvPr>
            <p:ph type="title"/>
          </p:nvPr>
        </p:nvSpPr>
        <p:spPr>
          <a:xfrm>
            <a:off x="661473" y="489300"/>
            <a:ext cx="5308200" cy="6696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GB">
                <a:solidFill>
                  <a:schemeClr val="lt2"/>
                </a:solidFill>
              </a:rPr>
              <a:t>Religious and atheist/agnostic</a:t>
            </a:r>
            <a:endParaRPr>
              <a:solidFill>
                <a:schemeClr val="lt2"/>
              </a:solidFill>
            </a:endParaRPr>
          </a:p>
          <a:p>
            <a:pPr marL="0" lvl="0" indent="0" algn="l" rtl="0">
              <a:spcBef>
                <a:spcPts val="0"/>
              </a:spcBef>
              <a:spcAft>
                <a:spcPts val="0"/>
              </a:spcAft>
              <a:buNone/>
            </a:pPr>
            <a:endParaRPr b="0"/>
          </a:p>
        </p:txBody>
      </p:sp>
      <p:sp>
        <p:nvSpPr>
          <p:cNvPr id="321" name="Google Shape;321;p43"/>
          <p:cNvSpPr txBox="1">
            <a:spLocks noGrp="1"/>
          </p:cNvSpPr>
          <p:nvPr>
            <p:ph type="body" idx="1"/>
          </p:nvPr>
        </p:nvSpPr>
        <p:spPr>
          <a:xfrm>
            <a:off x="663575" y="1425900"/>
            <a:ext cx="53082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800" b="0"/>
              <a:t>‘I am an atheist, and this confuses some people… For me, Jewishness, and I would say for an awful lot of Jews, is nothing to do with believing in God… For me, Jew is an identity. It's an ethnic and cultural identity, which I feel very strongly.’</a:t>
            </a:r>
            <a:endParaRPr sz="1800" b="0"/>
          </a:p>
          <a:p>
            <a:pPr marL="0" lvl="0" indent="0" algn="r" rtl="0">
              <a:lnSpc>
                <a:spcPct val="115000"/>
              </a:lnSpc>
              <a:spcBef>
                <a:spcPts val="0"/>
              </a:spcBef>
              <a:spcAft>
                <a:spcPts val="0"/>
              </a:spcAft>
              <a:buClr>
                <a:schemeClr val="dk1"/>
              </a:buClr>
              <a:buSzPts val="1100"/>
              <a:buFont typeface="Arial"/>
              <a:buNone/>
            </a:pPr>
            <a:r>
              <a:rPr lang="en-GB" sz="1800" b="0"/>
              <a:t>David Baddiel, patron of Humanists UK</a:t>
            </a:r>
            <a:endParaRPr sz="1800" b="0"/>
          </a:p>
          <a:p>
            <a:pPr marL="0" lvl="0" indent="0" algn="l" rtl="0">
              <a:spcBef>
                <a:spcPts val="0"/>
              </a:spcBef>
              <a:spcAft>
                <a:spcPts val="0"/>
              </a:spcAft>
              <a:buNone/>
            </a:pPr>
            <a:endParaRPr/>
          </a:p>
        </p:txBody>
      </p:sp>
      <p:pic>
        <p:nvPicPr>
          <p:cNvPr id="322" name="Google Shape;322;p43"/>
          <p:cNvPicPr preferRelativeResize="0"/>
          <p:nvPr/>
        </p:nvPicPr>
        <p:blipFill>
          <a:blip r:embed="rId3">
            <a:alphaModFix/>
          </a:blip>
          <a:stretch>
            <a:fillRect/>
          </a:stretch>
        </p:blipFill>
        <p:spPr>
          <a:xfrm>
            <a:off x="6354775" y="999978"/>
            <a:ext cx="2050751" cy="27522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44"/>
          <p:cNvSpPr txBox="1">
            <a:spLocks noGrp="1"/>
          </p:cNvSpPr>
          <p:nvPr>
            <p:ph type="title"/>
          </p:nvPr>
        </p:nvSpPr>
        <p:spPr>
          <a:xfrm>
            <a:off x="661474" y="489300"/>
            <a:ext cx="62298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invisible pencil-eating monster</a:t>
            </a:r>
            <a:endParaRPr/>
          </a:p>
        </p:txBody>
      </p:sp>
      <p:sp>
        <p:nvSpPr>
          <p:cNvPr id="328" name="Google Shape;328;p44"/>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29" name="Google Shape;329;p44" descr="School, Pencil, Pen, Write, Sketch, Draw, Author"/>
          <p:cNvPicPr preferRelativeResize="0"/>
          <p:nvPr/>
        </p:nvPicPr>
        <p:blipFill rotWithShape="1">
          <a:blip r:embed="rId3">
            <a:alphaModFix/>
          </a:blip>
          <a:srcRect t="16264" r="43133" b="11896"/>
          <a:stretch/>
        </p:blipFill>
        <p:spPr>
          <a:xfrm>
            <a:off x="2007851" y="1425900"/>
            <a:ext cx="4883425" cy="306686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45"/>
          <p:cNvSpPr txBox="1">
            <a:spLocks noGrp="1"/>
          </p:cNvSpPr>
          <p:nvPr>
            <p:ph type="title"/>
          </p:nvPr>
        </p:nvSpPr>
        <p:spPr>
          <a:xfrm>
            <a:off x="661474" y="489300"/>
            <a:ext cx="62298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invisible gardener</a:t>
            </a:r>
            <a:endParaRPr/>
          </a:p>
        </p:txBody>
      </p:sp>
      <p:sp>
        <p:nvSpPr>
          <p:cNvPr id="335" name="Google Shape;335;p45"/>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36" name="Google Shape;336;p45" descr="S:\Community Services\Education\Resources\Images\New illustrations\Individual\Hyebin\Death\d12.jpg"/>
          <p:cNvPicPr preferRelativeResize="0"/>
          <p:nvPr/>
        </p:nvPicPr>
        <p:blipFill rotWithShape="1">
          <a:blip r:embed="rId3">
            <a:alphaModFix/>
          </a:blip>
          <a:srcRect b="34925"/>
          <a:stretch/>
        </p:blipFill>
        <p:spPr>
          <a:xfrm>
            <a:off x="4953510" y="489300"/>
            <a:ext cx="2382140" cy="3784200"/>
          </a:xfrm>
          <a:prstGeom prst="rect">
            <a:avLst/>
          </a:prstGeom>
          <a:noFill/>
          <a:ln w="88900" cap="flat" cmpd="sng">
            <a:solidFill>
              <a:srgbClr val="FFFFFF"/>
            </a:solidFill>
            <a:prstDash val="solid"/>
            <a:miter lim="8000"/>
            <a:headEnd type="none" w="sm" len="sm"/>
            <a:tailEnd type="none" w="sm" len="sm"/>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6"/>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problem of suffering</a:t>
            </a:r>
            <a:endParaRPr/>
          </a:p>
        </p:txBody>
      </p:sp>
      <p:sp>
        <p:nvSpPr>
          <p:cNvPr id="342" name="Google Shape;342;p46"/>
          <p:cNvSpPr txBox="1">
            <a:spLocks noGrp="1"/>
          </p:cNvSpPr>
          <p:nvPr>
            <p:ph type="body" idx="1"/>
          </p:nvPr>
        </p:nvSpPr>
        <p:spPr>
          <a:xfrm>
            <a:off x="663575" y="1425900"/>
            <a:ext cx="4687500" cy="284760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GB" sz="1800" b="0"/>
              <a:t>Does god want to stop evil, but can’t?</a:t>
            </a:r>
            <a:endParaRPr sz="1800" b="0"/>
          </a:p>
          <a:p>
            <a:pPr marL="0" lvl="0" indent="0" algn="l" rtl="0">
              <a:lnSpc>
                <a:spcPct val="100000"/>
              </a:lnSpc>
              <a:spcBef>
                <a:spcPts val="0"/>
              </a:spcBef>
              <a:spcAft>
                <a:spcPts val="0"/>
              </a:spcAft>
              <a:buClr>
                <a:schemeClr val="dk1"/>
              </a:buClr>
              <a:buSzPts val="1100"/>
              <a:buFont typeface="Arial"/>
              <a:buNone/>
            </a:pPr>
            <a:r>
              <a:rPr lang="en-GB" sz="1800" b="0"/>
              <a:t>Then he is not all powerful.</a:t>
            </a:r>
            <a:endParaRPr sz="1800" b="0"/>
          </a:p>
          <a:p>
            <a:pPr marL="0" lvl="0" indent="0" algn="l" rtl="0">
              <a:lnSpc>
                <a:spcPct val="100000"/>
              </a:lnSpc>
              <a:spcBef>
                <a:spcPts val="0"/>
              </a:spcBef>
              <a:spcAft>
                <a:spcPts val="0"/>
              </a:spcAft>
              <a:buClr>
                <a:schemeClr val="dk1"/>
              </a:buClr>
              <a:buSzPts val="1100"/>
              <a:buFont typeface="Arial"/>
              <a:buNone/>
            </a:pPr>
            <a:r>
              <a:rPr lang="en-GB" sz="1800" b="0"/>
              <a:t>Can god stop evil, but does not want to?</a:t>
            </a:r>
            <a:endParaRPr sz="1800" b="0"/>
          </a:p>
          <a:p>
            <a:pPr marL="0" lvl="0" indent="0" algn="l" rtl="0">
              <a:lnSpc>
                <a:spcPct val="100000"/>
              </a:lnSpc>
              <a:spcBef>
                <a:spcPts val="0"/>
              </a:spcBef>
              <a:spcAft>
                <a:spcPts val="0"/>
              </a:spcAft>
              <a:buClr>
                <a:schemeClr val="dk1"/>
              </a:buClr>
              <a:buSzPts val="1100"/>
              <a:buFont typeface="Arial"/>
              <a:buNone/>
            </a:pPr>
            <a:r>
              <a:rPr lang="en-GB" sz="1800" b="0"/>
              <a:t>Then he is not good.</a:t>
            </a:r>
            <a:endParaRPr sz="1800" b="0"/>
          </a:p>
          <a:p>
            <a:pPr marL="0" lvl="0" indent="0" algn="l" rtl="0">
              <a:lnSpc>
                <a:spcPct val="100000"/>
              </a:lnSpc>
              <a:spcBef>
                <a:spcPts val="0"/>
              </a:spcBef>
              <a:spcAft>
                <a:spcPts val="0"/>
              </a:spcAft>
              <a:buClr>
                <a:schemeClr val="dk1"/>
              </a:buClr>
              <a:buSzPts val="1100"/>
              <a:buFont typeface="Arial"/>
              <a:buNone/>
            </a:pPr>
            <a:r>
              <a:rPr lang="en-GB" sz="1800" b="0"/>
              <a:t>Does god want to stop evil and can stop it?</a:t>
            </a:r>
            <a:endParaRPr sz="1800" b="0"/>
          </a:p>
          <a:p>
            <a:pPr marL="0" lvl="0" indent="0" algn="l" rtl="0">
              <a:lnSpc>
                <a:spcPct val="100000"/>
              </a:lnSpc>
              <a:spcBef>
                <a:spcPts val="0"/>
              </a:spcBef>
              <a:spcAft>
                <a:spcPts val="0"/>
              </a:spcAft>
              <a:buClr>
                <a:schemeClr val="dk1"/>
              </a:buClr>
              <a:buSzPts val="1100"/>
              <a:buFont typeface="Arial"/>
              <a:buNone/>
            </a:pPr>
            <a:r>
              <a:rPr lang="en-GB" sz="1800" b="0"/>
              <a:t>Then where does evil come from?</a:t>
            </a:r>
            <a:endParaRPr sz="1800" b="0"/>
          </a:p>
          <a:p>
            <a:pPr marL="0" lvl="0" indent="0" algn="l" rtl="0">
              <a:lnSpc>
                <a:spcPct val="100000"/>
              </a:lnSpc>
              <a:spcBef>
                <a:spcPts val="0"/>
              </a:spcBef>
              <a:spcAft>
                <a:spcPts val="0"/>
              </a:spcAft>
              <a:buClr>
                <a:schemeClr val="dk1"/>
              </a:buClr>
              <a:buSzPts val="1100"/>
              <a:buFont typeface="Arial"/>
              <a:buNone/>
            </a:pPr>
            <a:r>
              <a:rPr lang="en-GB" sz="1800" b="0"/>
              <a:t>Can god not stop evil and does not want to?</a:t>
            </a:r>
            <a:endParaRPr sz="1800" b="0"/>
          </a:p>
          <a:p>
            <a:pPr marL="0" lvl="0" indent="0" algn="l" rtl="0">
              <a:lnSpc>
                <a:spcPct val="100000"/>
              </a:lnSpc>
              <a:spcBef>
                <a:spcPts val="0"/>
              </a:spcBef>
              <a:spcAft>
                <a:spcPts val="0"/>
              </a:spcAft>
              <a:buClr>
                <a:schemeClr val="dk1"/>
              </a:buClr>
              <a:buSzPts val="1100"/>
              <a:buFont typeface="Arial"/>
              <a:buNone/>
            </a:pPr>
            <a:r>
              <a:rPr lang="en-GB" sz="1800" b="0"/>
              <a:t>Then why call him god?</a:t>
            </a:r>
            <a:endParaRPr sz="1200" b="0"/>
          </a:p>
          <a:p>
            <a:pPr marL="0" lvl="0" indent="0" algn="r" rtl="0">
              <a:lnSpc>
                <a:spcPct val="115000"/>
              </a:lnSpc>
              <a:spcBef>
                <a:spcPts val="0"/>
              </a:spcBef>
              <a:spcAft>
                <a:spcPts val="0"/>
              </a:spcAft>
              <a:buNone/>
            </a:pPr>
            <a:r>
              <a:rPr lang="en-GB" sz="1800" b="0"/>
              <a:t>Epicurus (341 – 270 BCE)</a:t>
            </a:r>
            <a:endParaRPr sz="1800" b="0"/>
          </a:p>
          <a:p>
            <a:pPr marL="0" lvl="0" indent="0" algn="l" rtl="0">
              <a:spcBef>
                <a:spcPts val="0"/>
              </a:spcBef>
              <a:spcAft>
                <a:spcPts val="0"/>
              </a:spcAft>
              <a:buNone/>
            </a:pPr>
            <a:endParaRPr/>
          </a:p>
        </p:txBody>
      </p:sp>
      <p:pic>
        <p:nvPicPr>
          <p:cNvPr id="343" name="Google Shape;343;p46" descr="S:\Education\Resources\2016 resources\Images\New illustrations\Individual\Hyebin\19.jpg"/>
          <p:cNvPicPr preferRelativeResize="0"/>
          <p:nvPr/>
        </p:nvPicPr>
        <p:blipFill>
          <a:blip r:embed="rId3">
            <a:alphaModFix/>
          </a:blip>
          <a:stretch>
            <a:fillRect/>
          </a:stretch>
        </p:blipFill>
        <p:spPr>
          <a:xfrm>
            <a:off x="5350959" y="753725"/>
            <a:ext cx="3088167" cy="31639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47"/>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bus campaign</a:t>
            </a:r>
            <a:endParaRPr/>
          </a:p>
        </p:txBody>
      </p:sp>
      <p:sp>
        <p:nvSpPr>
          <p:cNvPr id="349" name="Google Shape;349;p47"/>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50" name="Google Shape;350;p47"/>
          <p:cNvPicPr preferRelativeResize="0"/>
          <p:nvPr/>
        </p:nvPicPr>
        <p:blipFill>
          <a:blip r:embed="rId3">
            <a:alphaModFix/>
          </a:blip>
          <a:stretch>
            <a:fillRect/>
          </a:stretch>
        </p:blipFill>
        <p:spPr>
          <a:xfrm>
            <a:off x="623300" y="1425900"/>
            <a:ext cx="2995375" cy="2425525"/>
          </a:xfrm>
          <a:prstGeom prst="rect">
            <a:avLst/>
          </a:prstGeom>
          <a:noFill/>
          <a:ln>
            <a:noFill/>
          </a:ln>
        </p:spPr>
      </p:pic>
      <p:pic>
        <p:nvPicPr>
          <p:cNvPr id="351" name="Google Shape;351;p47"/>
          <p:cNvPicPr preferRelativeResize="0"/>
          <p:nvPr/>
        </p:nvPicPr>
        <p:blipFill rotWithShape="1">
          <a:blip r:embed="rId4">
            <a:alphaModFix/>
          </a:blip>
          <a:srcRect l="6507" t="28652" b="17296"/>
          <a:stretch/>
        </p:blipFill>
        <p:spPr>
          <a:xfrm>
            <a:off x="4222450" y="2059125"/>
            <a:ext cx="4343400" cy="1581150"/>
          </a:xfrm>
          <a:prstGeom prst="rect">
            <a:avLst/>
          </a:prstGeom>
          <a:noFill/>
          <a:ln>
            <a:noFill/>
          </a:ln>
        </p:spPr>
      </p:pic>
      <p:pic>
        <p:nvPicPr>
          <p:cNvPr id="352" name="Google Shape;352;p47"/>
          <p:cNvPicPr preferRelativeResize="0"/>
          <p:nvPr/>
        </p:nvPicPr>
        <p:blipFill>
          <a:blip r:embed="rId5">
            <a:alphaModFix/>
          </a:blip>
          <a:stretch>
            <a:fillRect/>
          </a:stretch>
        </p:blipFill>
        <p:spPr>
          <a:xfrm>
            <a:off x="5666673" y="359100"/>
            <a:ext cx="1376200" cy="1376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8"/>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bus campaign</a:t>
            </a:r>
            <a:endParaRPr/>
          </a:p>
        </p:txBody>
      </p:sp>
      <p:sp>
        <p:nvSpPr>
          <p:cNvPr id="358" name="Google Shape;358;p48"/>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359" name="Google Shape;359;p48"/>
          <p:cNvPicPr preferRelativeResize="0"/>
          <p:nvPr/>
        </p:nvPicPr>
        <p:blipFill rotWithShape="1">
          <a:blip r:embed="rId3">
            <a:alphaModFix/>
          </a:blip>
          <a:srcRect/>
          <a:stretch/>
        </p:blipFill>
        <p:spPr>
          <a:xfrm>
            <a:off x="2255350" y="1280475"/>
            <a:ext cx="4472278" cy="2847600"/>
          </a:xfrm>
          <a:prstGeom prst="rect">
            <a:avLst/>
          </a:prstGeom>
          <a:solidFill>
            <a:srgbClr val="ECECEC"/>
          </a:solidFill>
          <a:ln w="88900" cap="sq" cmpd="sng">
            <a:solidFill>
              <a:srgbClr val="FFFFFF"/>
            </a:solidFill>
            <a:prstDash val="solid"/>
            <a:miter lim="800000"/>
            <a:headEnd type="none" w="sm" len="sm"/>
            <a:tailEnd type="none" w="sm" len="sm"/>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49"/>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bus campaign</a:t>
            </a:r>
            <a:endParaRPr/>
          </a:p>
        </p:txBody>
      </p:sp>
      <p:sp>
        <p:nvSpPr>
          <p:cNvPr id="365" name="Google Shape;365;p49"/>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457200" lvl="0" indent="-317500" algn="l" rtl="0">
              <a:lnSpc>
                <a:spcPct val="100000"/>
              </a:lnSpc>
              <a:spcBef>
                <a:spcPts val="0"/>
              </a:spcBef>
              <a:spcAft>
                <a:spcPts val="0"/>
              </a:spcAft>
              <a:buSzPts val="1400"/>
              <a:buAutoNum type="arabicParenR"/>
            </a:pPr>
            <a:r>
              <a:rPr lang="en-GB" sz="1400" b="0" dirty="0"/>
              <a:t>What do you think was the purpose of the campaign?</a:t>
            </a:r>
          </a:p>
          <a:p>
            <a:pPr marL="457200" lvl="0" indent="-317500" algn="l" rtl="0">
              <a:lnSpc>
                <a:spcPct val="100000"/>
              </a:lnSpc>
              <a:spcBef>
                <a:spcPts val="0"/>
              </a:spcBef>
              <a:spcAft>
                <a:spcPts val="0"/>
              </a:spcAft>
              <a:buSzPts val="1400"/>
              <a:buAutoNum type="arabicParenR"/>
            </a:pPr>
            <a:endParaRPr lang="en-GB" sz="1400" b="0" dirty="0"/>
          </a:p>
          <a:p>
            <a:pPr marL="457200" lvl="0" indent="-317500" algn="l" rtl="0">
              <a:lnSpc>
                <a:spcPct val="100000"/>
              </a:lnSpc>
              <a:spcBef>
                <a:spcPts val="0"/>
              </a:spcBef>
              <a:spcAft>
                <a:spcPts val="0"/>
              </a:spcAft>
              <a:buSzPts val="1400"/>
              <a:buAutoNum type="arabicParenR"/>
            </a:pPr>
            <a:r>
              <a:rPr lang="en-GB" sz="1400" b="0" dirty="0"/>
              <a:t>Is the message atheist or agnostic? How do you know?</a:t>
            </a:r>
          </a:p>
          <a:p>
            <a:pPr marL="457200" lvl="0" indent="-317500" algn="l" rtl="0">
              <a:lnSpc>
                <a:spcPct val="100000"/>
              </a:lnSpc>
              <a:spcBef>
                <a:spcPts val="0"/>
              </a:spcBef>
              <a:spcAft>
                <a:spcPts val="0"/>
              </a:spcAft>
              <a:buSzPts val="1400"/>
              <a:buAutoNum type="arabicParenR"/>
            </a:pPr>
            <a:endParaRPr lang="en-GB" sz="1400" b="0" dirty="0"/>
          </a:p>
          <a:p>
            <a:pPr marL="457200" lvl="0" indent="-317500" algn="l" rtl="0">
              <a:lnSpc>
                <a:spcPct val="100000"/>
              </a:lnSpc>
              <a:spcBef>
                <a:spcPts val="0"/>
              </a:spcBef>
              <a:spcAft>
                <a:spcPts val="0"/>
              </a:spcAft>
              <a:buSzPts val="1400"/>
              <a:buAutoNum type="arabicParenR"/>
            </a:pPr>
            <a:r>
              <a:rPr lang="en-GB" sz="1400" b="0" dirty="0"/>
              <a:t>Why do you think those specific words were used in the advert?</a:t>
            </a:r>
          </a:p>
          <a:p>
            <a:pPr marL="457200" lvl="0" indent="-317500" algn="l" rtl="0">
              <a:lnSpc>
                <a:spcPct val="100000"/>
              </a:lnSpc>
              <a:spcBef>
                <a:spcPts val="0"/>
              </a:spcBef>
              <a:spcAft>
                <a:spcPts val="0"/>
              </a:spcAft>
              <a:buSzPts val="1400"/>
              <a:buAutoNum type="arabicParenR"/>
            </a:pPr>
            <a:endParaRPr lang="en-GB" sz="1400" b="0" dirty="0"/>
          </a:p>
          <a:p>
            <a:pPr marL="457200" lvl="0" indent="-317500" algn="l" rtl="0">
              <a:lnSpc>
                <a:spcPct val="100000"/>
              </a:lnSpc>
              <a:spcBef>
                <a:spcPts val="0"/>
              </a:spcBef>
              <a:spcAft>
                <a:spcPts val="0"/>
              </a:spcAft>
              <a:buSzPts val="1400"/>
              <a:buAutoNum type="arabicParenR"/>
            </a:pPr>
            <a:r>
              <a:rPr lang="en-GB" sz="1400" b="0" dirty="0"/>
              <a:t>How do you think different people reacted to the campaign (religious and non-religious)?</a:t>
            </a:r>
          </a:p>
          <a:p>
            <a:pPr marL="457200" lvl="0" indent="-317500" algn="l" rtl="0">
              <a:lnSpc>
                <a:spcPct val="100000"/>
              </a:lnSpc>
              <a:spcBef>
                <a:spcPts val="0"/>
              </a:spcBef>
              <a:spcAft>
                <a:spcPts val="0"/>
              </a:spcAft>
              <a:buSzPts val="1400"/>
              <a:buAutoNum type="arabicParenR"/>
            </a:pPr>
            <a:endParaRPr lang="en-GB" sz="1400" b="0" dirty="0"/>
          </a:p>
          <a:p>
            <a:pPr marL="457200" lvl="0" indent="-317500" algn="l" rtl="0">
              <a:lnSpc>
                <a:spcPct val="100000"/>
              </a:lnSpc>
              <a:spcBef>
                <a:spcPts val="0"/>
              </a:spcBef>
              <a:spcAft>
                <a:spcPts val="0"/>
              </a:spcAft>
              <a:buSzPts val="1400"/>
              <a:buAutoNum type="arabicParenR"/>
            </a:pPr>
            <a:r>
              <a:rPr lang="en-GB" sz="1400" b="0" dirty="0"/>
              <a:t>What is the key difference in the follow-up Christian bus campaign (see the picture below)?</a:t>
            </a:r>
          </a:p>
          <a:p>
            <a:pPr marL="457200" lvl="0" indent="-317500" algn="l" rtl="0">
              <a:lnSpc>
                <a:spcPct val="100000"/>
              </a:lnSpc>
              <a:spcBef>
                <a:spcPts val="0"/>
              </a:spcBef>
              <a:spcAft>
                <a:spcPts val="0"/>
              </a:spcAft>
              <a:buSzPts val="1400"/>
              <a:buAutoNum type="arabicParenR"/>
            </a:pPr>
            <a:endParaRPr lang="en-GB" sz="1400" b="0" dirty="0"/>
          </a:p>
          <a:p>
            <a:pPr marL="457200" lvl="0" indent="-317500" algn="l" rtl="0">
              <a:lnSpc>
                <a:spcPct val="100000"/>
              </a:lnSpc>
              <a:spcBef>
                <a:spcPts val="0"/>
              </a:spcBef>
              <a:spcAft>
                <a:spcPts val="0"/>
              </a:spcAft>
              <a:buSzPts val="1400"/>
              <a:buAutoNum type="arabicParenR"/>
            </a:pPr>
            <a:r>
              <a:rPr lang="en-GB" sz="1400" b="0" dirty="0"/>
              <a:t>Do you think these sorts of adverts should be allowed? Is it OK to share our beliefs publicly? Is it OK to question the beliefs of others?</a:t>
            </a:r>
            <a:endParaRPr sz="1400" b="0" dirty="0"/>
          </a:p>
          <a:p>
            <a:pPr marL="0" lvl="0" indent="0" algn="l" rtl="0">
              <a:lnSpc>
                <a:spcPct val="100000"/>
              </a:lnSpc>
              <a:spcBef>
                <a:spcPts val="0"/>
              </a:spcBef>
              <a:spcAft>
                <a:spcPts val="0"/>
              </a:spcAft>
              <a:buNone/>
            </a:pPr>
            <a:endParaRPr sz="1200" b="0" dirty="0"/>
          </a:p>
        </p:txBody>
      </p:sp>
      <p:pic>
        <p:nvPicPr>
          <p:cNvPr id="366" name="Google Shape;366;p49"/>
          <p:cNvPicPr preferRelativeResize="0"/>
          <p:nvPr/>
        </p:nvPicPr>
        <p:blipFill rotWithShape="1">
          <a:blip r:embed="rId3">
            <a:alphaModFix/>
          </a:blip>
          <a:srcRect l="6507" t="28652" b="17296"/>
          <a:stretch/>
        </p:blipFill>
        <p:spPr>
          <a:xfrm>
            <a:off x="5590775" y="864775"/>
            <a:ext cx="2950250" cy="1074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50"/>
          <p:cNvSpPr txBox="1">
            <a:spLocks noGrp="1"/>
          </p:cNvSpPr>
          <p:nvPr>
            <p:ph type="title"/>
          </p:nvPr>
        </p:nvSpPr>
        <p:spPr>
          <a:xfrm>
            <a:off x="661475" y="489300"/>
            <a:ext cx="82764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Atheism and agnosticism</a:t>
            </a:r>
            <a:endParaRPr/>
          </a:p>
        </p:txBody>
      </p:sp>
      <p:sp>
        <p:nvSpPr>
          <p:cNvPr id="372" name="Google Shape;372;p50"/>
          <p:cNvSpPr txBox="1">
            <a:spLocks noGrp="1"/>
          </p:cNvSpPr>
          <p:nvPr>
            <p:ph type="body" idx="1"/>
          </p:nvPr>
        </p:nvSpPr>
        <p:spPr>
          <a:xfrm>
            <a:off x="663575" y="1425900"/>
            <a:ext cx="6446100" cy="2847600"/>
          </a:xfrm>
          <a:prstGeom prst="rect">
            <a:avLst/>
          </a:prstGeom>
          <a:noFill/>
          <a:ln>
            <a:noFill/>
          </a:ln>
        </p:spPr>
        <p:txBody>
          <a:bodyPr spcFirstLastPara="1" wrap="square" lIns="0" tIns="0" rIns="0" bIns="0" anchor="t" anchorCtr="0">
            <a:noAutofit/>
          </a:bodyPr>
          <a:lstStyle/>
          <a:p>
            <a:pPr marL="457200" lvl="0" indent="-355600" algn="l" rtl="0">
              <a:lnSpc>
                <a:spcPct val="115000"/>
              </a:lnSpc>
              <a:spcBef>
                <a:spcPts val="0"/>
              </a:spcBef>
              <a:spcAft>
                <a:spcPts val="0"/>
              </a:spcAft>
              <a:buSzPts val="2000"/>
              <a:buAutoNum type="arabicParenR"/>
            </a:pPr>
            <a:r>
              <a:rPr lang="en-GB" sz="2000" b="0" dirty="0"/>
              <a:t>An </a:t>
            </a:r>
            <a:r>
              <a:rPr lang="en-GB" sz="2000" dirty="0"/>
              <a:t>atheist</a:t>
            </a:r>
            <a:r>
              <a:rPr lang="en-GB" sz="2000" b="0" dirty="0"/>
              <a:t> is somebody who does not believe in a god</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b="0" dirty="0"/>
              <a:t>An </a:t>
            </a:r>
            <a:r>
              <a:rPr lang="en-GB" sz="2000" dirty="0"/>
              <a:t>agnostic</a:t>
            </a:r>
            <a:r>
              <a:rPr lang="en-GB" sz="2000" b="0" dirty="0"/>
              <a:t> is somebody who says we cannot know whether a god exists or not</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dirty="0"/>
              <a:t>Humanists</a:t>
            </a:r>
            <a:r>
              <a:rPr lang="en-GB" sz="2000" b="0" dirty="0"/>
              <a:t> are atheists and agnostics who believe it is possible to lead good and happy lives</a:t>
            </a:r>
            <a:endParaRPr sz="2000" b="0" dirty="0"/>
          </a:p>
          <a:p>
            <a:pPr marL="0" lvl="0" indent="0" algn="l" rtl="0">
              <a:lnSpc>
                <a:spcPct val="115000"/>
              </a:lnSpc>
              <a:spcBef>
                <a:spcPts val="0"/>
              </a:spcBef>
              <a:spcAft>
                <a:spcPts val="0"/>
              </a:spcAft>
              <a:buNone/>
            </a:pPr>
            <a:endParaRPr dirty="0">
              <a:solidFill>
                <a:srgbClr val="FF0000"/>
              </a:solidFill>
            </a:endParaRPr>
          </a:p>
        </p:txBody>
      </p:sp>
    </p:spTree>
  </p:cSld>
  <p:clrMapOvr>
    <a:masterClrMapping/>
  </p:clrMapOvr>
</p:sld>
</file>

<file path=ppt/theme/theme1.xml><?xml version="1.0" encoding="utf-8"?>
<a:theme xmlns:a="http://schemas.openxmlformats.org/drawingml/2006/main"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821</Words>
  <Application>Microsoft Office PowerPoint</Application>
  <PresentationFormat>On-screen Show (16:9)</PresentationFormat>
  <Paragraphs>106</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Default Theme</vt:lpstr>
      <vt:lpstr>Atheism and agnosticism</vt:lpstr>
      <vt:lpstr>Atheism and agnosticism</vt:lpstr>
      <vt:lpstr>Belief</vt:lpstr>
      <vt:lpstr>Belief in god scale</vt:lpstr>
      <vt:lpstr>PowerPoint Presentation</vt:lpstr>
      <vt:lpstr>Evidence and proof</vt:lpstr>
      <vt:lpstr>The problem of suffering</vt:lpstr>
      <vt:lpstr>A human invention?</vt:lpstr>
      <vt:lpstr>Humanism</vt:lpstr>
      <vt:lpstr>Humanists</vt:lpstr>
      <vt:lpstr>PowerPoint Presentation</vt:lpstr>
      <vt:lpstr>Religious and atheist/agnostic </vt:lpstr>
      <vt:lpstr>The invisible pencil-eating monster</vt:lpstr>
      <vt:lpstr>The invisible gardener</vt:lpstr>
      <vt:lpstr>The problem of suffering</vt:lpstr>
      <vt:lpstr>The bus campaign</vt:lpstr>
      <vt:lpstr>The bus campaign</vt:lpstr>
      <vt:lpstr>The bus campaign</vt:lpstr>
      <vt:lpstr>Atheism and agnosticism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Atheism and agnosticism</dc:title>
  <dc:creator>Luke Donnellan</dc:creator>
  <cp:lastModifiedBy>Luke Donnellan</cp:lastModifiedBy>
  <cp:revision>2</cp:revision>
  <dcterms:modified xsi:type="dcterms:W3CDTF">2021-11-23T17:51:38Z</dcterms:modified>
</cp:coreProperties>
</file>