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Rubik" panose="00000500000000000000" pitchFamily="2" charset="-79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E712BD-B912-4483-A0A8-1C45687E1911}">
  <a:tblStyle styleId="{7DE712BD-B912-4483-A0A8-1C45687E191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348" y="126"/>
      </p:cViewPr>
      <p:guideLst>
        <p:guide orient="horz" pos="1620"/>
        <p:guide orient="horz" pos="2984"/>
        <p:guide orient="horz" pos="883"/>
        <p:guide pos="2768"/>
        <p:guide pos="418"/>
        <p:guide pos="5342"/>
        <p:guide pos="4003"/>
        <p:guide pos="29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e43044bc41_0_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e43044bc41_0_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e43044bc41_0_7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ge43044bc41_0_779:notes"/>
          <p:cNvSpPr txBox="1">
            <a:spLocks noGrp="1"/>
          </p:cNvSpPr>
          <p:nvPr>
            <p:ph type="body" idx="1"/>
          </p:nvPr>
        </p:nvSpPr>
        <p:spPr>
          <a:xfrm>
            <a:off x="685480" y="4343150"/>
            <a:ext cx="5487000" cy="4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GB"/>
            </a:br>
            <a:br>
              <a:rPr lang="en-GB" b="0"/>
            </a:br>
            <a:br>
              <a:rPr lang="en-GB" b="0"/>
            </a:br>
            <a:endParaRPr/>
          </a:p>
        </p:txBody>
      </p:sp>
      <p:sp>
        <p:nvSpPr>
          <p:cNvPr id="215" name="Google Shape;215;ge43044bc41_0_779:notes"/>
          <p:cNvSpPr txBox="1">
            <a:spLocks noGrp="1"/>
          </p:cNvSpPr>
          <p:nvPr>
            <p:ph type="sldNum" idx="12"/>
          </p:nvPr>
        </p:nvSpPr>
        <p:spPr>
          <a:xfrm>
            <a:off x="3883851" y="8684838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e43044bc41_0_1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e43044bc41_0_13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f336bb67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f336bb67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Green Speech Bubbles">
  <p:cSld name="Divider Green Speech Bubbles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Blue Humanist Figure">
  <p:cSld name="Divider Blue Humanist Figure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Blue Speech Bubbles">
  <p:cSld name="Divider Blue Speech Bubbles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urple Humanist Figure">
  <p:cSld name="Divider Purple Humanist Figure">
    <p:bg>
      <p:bgPr>
        <a:solidFill>
          <a:srgbClr val="702F8A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Purple Speech Bubbles">
  <p:cSld name="Divider Purple Speech Bubbles">
    <p:bg>
      <p:bgPr>
        <a:solidFill>
          <a:schemeClr val="accen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and Content">
  <p:cSld name="Title Text and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body" idx="2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Green Humanist Figure">
  <p:cSld name="1_Divider Green Humanist Figure">
    <p:bg>
      <p:bgPr>
        <a:solidFill>
          <a:schemeClr val="dk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Green Speech Bubbles">
  <p:cSld name="1_Divider Green Speech Bubbles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Blue Humanist Figure">
  <p:cSld name="1_Divider Blue Humanist Figure">
    <p:bg>
      <p:bgPr>
        <a:solidFill>
          <a:schemeClr val="l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Blue Speech Bubbles">
  <p:cSld name="1_Divider Blue Speech Bubbles">
    <p:bg>
      <p:bgPr>
        <a:solidFill>
          <a:schemeClr val="lt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Purple Humanist Figure">
  <p:cSld name="1_Divider Purple Humanist Figure">
    <p:bg>
      <p:bgPr>
        <a:solidFill>
          <a:srgbClr val="702F8A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Purple Speech Bubbles">
  <p:cSld name="1_Divider Purple Speech Bubbles"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body" idx="1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2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2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3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4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58139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marL="1828800" lvl="3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marL="2286000" lvl="4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2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>
            <a:spLocks noGrp="1"/>
          </p:cNvSpPr>
          <p:nvPr>
            <p:ph type="pic" idx="2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/>
              <a:t>Atheism and agnosticism</a:t>
            </a:r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endParaRPr/>
          </a:p>
        </p:txBody>
      </p:sp>
      <p:sp>
        <p:nvSpPr>
          <p:cNvPr id="199" name="Google Shape;199;p26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82764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Atheism</a:t>
            </a:r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4461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 dirty="0"/>
              <a:t>An </a:t>
            </a:r>
            <a:r>
              <a:rPr lang="en-GB" sz="2000" dirty="0"/>
              <a:t>atheist</a:t>
            </a:r>
            <a:r>
              <a:rPr lang="en-GB" sz="2000" b="0" dirty="0"/>
              <a:t> is somebody who does not believe in a god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endParaRPr lang="en-GB" sz="2000" b="0" dirty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 dirty="0"/>
              <a:t>Many people don’t believe in a god because they don’t see any reason or </a:t>
            </a:r>
            <a:r>
              <a:rPr lang="en-GB" sz="2000" dirty="0"/>
              <a:t>evidence</a:t>
            </a:r>
            <a:r>
              <a:rPr lang="en-GB" sz="2000" b="0" dirty="0"/>
              <a:t> to believe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endParaRPr lang="en-GB" sz="2000" b="0" dirty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dirty="0"/>
              <a:t>Humanists</a:t>
            </a:r>
            <a:r>
              <a:rPr lang="en-GB" sz="2000" b="0" dirty="0"/>
              <a:t> are people who believe it is possible to lead good and happy lives without believing in a god</a:t>
            </a:r>
            <a:endParaRPr sz="20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>
            <a:spLocks noGrp="1"/>
          </p:cNvSpPr>
          <p:nvPr>
            <p:ph type="title"/>
          </p:nvPr>
        </p:nvSpPr>
        <p:spPr>
          <a:xfrm>
            <a:off x="663576" y="590550"/>
            <a:ext cx="6497400" cy="4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sz="36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8" name="Google Shape;218;p29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737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</a:pPr>
            <a:endParaRPr sz="2300">
              <a:solidFill>
                <a:schemeClr val="lt2"/>
              </a:solidFill>
            </a:endParaRPr>
          </a:p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6000">
                <a:solidFill>
                  <a:schemeClr val="accent2"/>
                </a:solidFill>
                <a:latin typeface="Rubik"/>
                <a:ea typeface="Rubik"/>
                <a:cs typeface="Rubik"/>
                <a:sym typeface="Rubik"/>
              </a:rPr>
              <a:t>Atheist</a:t>
            </a:r>
            <a:endParaRPr sz="6000">
              <a:solidFill>
                <a:schemeClr val="accent2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chemeClr val="accent2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800" b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= someone who does not believe in god</a:t>
            </a:r>
            <a:endParaRPr sz="2800" b="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2300">
              <a:solidFill>
                <a:schemeClr val="lt2"/>
              </a:solidFill>
            </a:endParaRPr>
          </a:p>
          <a:p>
            <a:pPr marL="34290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Humanists</a:t>
            </a:r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1"/>
          </p:nvPr>
        </p:nvSpPr>
        <p:spPr>
          <a:xfrm>
            <a:off x="663575" y="1242399"/>
            <a:ext cx="5688000" cy="30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Many atheists are </a:t>
            </a:r>
            <a:r>
              <a:rPr lang="en-GB" sz="1800"/>
              <a:t>humanists</a:t>
            </a:r>
            <a:r>
              <a:rPr lang="en-GB" sz="1800" b="0"/>
              <a:t>.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They don’t believe in a god.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Humanists believe: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 b="0"/>
              <a:t>we can understand the world around us through </a:t>
            </a:r>
            <a:r>
              <a:rPr lang="en-GB" sz="1800"/>
              <a:t>science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 b="0"/>
              <a:t>we can live </a:t>
            </a:r>
            <a:r>
              <a:rPr lang="en-GB" sz="1800"/>
              <a:t>good</a:t>
            </a:r>
            <a:r>
              <a:rPr lang="en-GB" sz="1800" b="0"/>
              <a:t> and </a:t>
            </a:r>
            <a:r>
              <a:rPr lang="en-GB" sz="1800"/>
              <a:t>happy</a:t>
            </a:r>
            <a:r>
              <a:rPr lang="en-GB" sz="1800" b="0"/>
              <a:t> lives without religion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Freedom of belief</a:t>
            </a:r>
            <a:r>
              <a:rPr lang="en-GB" sz="1800" b="0"/>
              <a:t> is important to many humanists.</a:t>
            </a:r>
            <a:endParaRPr sz="2300" b="0"/>
          </a:p>
        </p:txBody>
      </p:sp>
      <p:pic>
        <p:nvPicPr>
          <p:cNvPr id="225" name="Google Shape;225;p30"/>
          <p:cNvPicPr preferRelativeResize="0"/>
          <p:nvPr/>
        </p:nvPicPr>
        <p:blipFill rotWithShape="1">
          <a:blip r:embed="rId3">
            <a:alphaModFix/>
          </a:blip>
          <a:srcRect l="15984" t="13485" r="18907" b="14129"/>
          <a:stretch/>
        </p:blipFill>
        <p:spPr>
          <a:xfrm>
            <a:off x="6503975" y="1158900"/>
            <a:ext cx="1976450" cy="2409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82764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Atheism</a:t>
            </a:r>
            <a:endParaRPr/>
          </a:p>
        </p:txBody>
      </p:sp>
      <p:sp>
        <p:nvSpPr>
          <p:cNvPr id="231" name="Google Shape;231;p31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4461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 dirty="0"/>
              <a:t>An </a:t>
            </a:r>
            <a:r>
              <a:rPr lang="en-GB" sz="2000" dirty="0"/>
              <a:t>atheist</a:t>
            </a:r>
            <a:r>
              <a:rPr lang="en-GB" sz="2000" b="0" dirty="0"/>
              <a:t> is somebody who does not believe in a god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endParaRPr lang="en-GB" sz="2000" b="0" dirty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 dirty="0"/>
              <a:t>Many people don’t believe in a god because they don’t see any reason or </a:t>
            </a:r>
            <a:r>
              <a:rPr lang="en-GB" sz="2000" dirty="0"/>
              <a:t>evidence</a:t>
            </a:r>
            <a:r>
              <a:rPr lang="en-GB" sz="2000" b="0" dirty="0"/>
              <a:t> to believe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endParaRPr lang="en-GB" sz="2000" b="0" dirty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dirty="0"/>
              <a:t>Humanists</a:t>
            </a:r>
            <a:r>
              <a:rPr lang="en-GB" sz="2000" b="0" dirty="0"/>
              <a:t> are people who believe it is possible to lead good and happy lives without believing in a god</a:t>
            </a:r>
            <a:endParaRPr sz="20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155</Words>
  <Application>Microsoft Office PowerPoint</Application>
  <PresentationFormat>On-screen Show (16:9)</PresentationFormat>
  <Paragraphs>30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Rubik</vt:lpstr>
      <vt:lpstr>Calibri</vt:lpstr>
      <vt:lpstr>Default Theme</vt:lpstr>
      <vt:lpstr>Atheism and agnosticism</vt:lpstr>
      <vt:lpstr>Atheism</vt:lpstr>
      <vt:lpstr>PowerPoint Presentation</vt:lpstr>
      <vt:lpstr>Humanists</vt:lpstr>
      <vt:lpstr>Atheism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Atheism and agnosticism</dc:title>
  <dc:creator>Luke Donnellan</dc:creator>
  <cp:lastModifiedBy>Luke Donnellan</cp:lastModifiedBy>
  <cp:revision>2</cp:revision>
  <dcterms:modified xsi:type="dcterms:W3CDTF">2021-11-23T17:51:15Z</dcterms:modified>
</cp:coreProperties>
</file>