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40"/>
  </p:notesMasterIdLst>
  <p:sldIdLst>
    <p:sldId id="256" r:id="rId2"/>
    <p:sldId id="282" r:id="rId3"/>
    <p:sldId id="283" r:id="rId4"/>
    <p:sldId id="284" r:id="rId5"/>
    <p:sldId id="285" r:id="rId6"/>
    <p:sldId id="286" r:id="rId7"/>
    <p:sldId id="287" r:id="rId8"/>
    <p:sldId id="288" r:id="rId9"/>
    <p:sldId id="289" r:id="rId10"/>
    <p:sldId id="290" r:id="rId11"/>
    <p:sldId id="291" r:id="rId12"/>
    <p:sldId id="292" r:id="rId13"/>
    <p:sldId id="293"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DE712BD-B912-4483-A0A8-1C45687E1911}">
  <a:tblStyle styleId="{7DE712BD-B912-4483-A0A8-1C45687E1911}"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348" y="126"/>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f6d76487c0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 name="Google Shape;381;gf6d76487c0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e43044bc41_0_1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e43044bc41_0_1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e43044bc41_0_15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e43044bc41_0_1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e43044bc41_0_1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ge43044bc41_0_1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e43044bc41_0_15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e43044bc41_0_15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e43044bc41_0_15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e43044bc41_0_15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e43044bc41_0_1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e43044bc41_0_1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e43044bc41_0_15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e43044bc41_0_1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43044bc41_0_19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e43044bc41_0_19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e43044bc41_0_16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e43044bc41_0_16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0395a49e6c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0395a49e6c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0395a49e6c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10395a49e6c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10395a49e6c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10395a49e6c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e43044bc41_0_1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e43044bc41_0_1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e43044bc41_0_1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e43044bc41_0_1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e43044bc41_0_18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e43044bc41_0_1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e43044bc41_0_18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e43044bc41_0_18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e43044bc41_0_1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4" name="Google Shape;514;ge43044bc41_0_1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e43044bc41_0_18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e43044bc41_0_18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e43044bc41_0_18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e43044bc41_0_18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f336bb6730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f336bb6730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e43044bc41_0_18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e43044bc41_0_18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e43044bc41_0_18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e43044bc41_0_18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e43044bc41_0_18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e43044bc41_0_18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e43044bc41_0_15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e43044bc41_0_1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e43044bc41_0_1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e43044bc41_0_1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43044bc41_0_15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e43044bc41_0_15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e43044bc41_0_1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e43044bc41_0_1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e43044bc41_0_1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e43044bc41_0_1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e43044bc41_0_19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e43044bc41_0_19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e43044bc41_0_19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e43044bc41_0_19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e43044bc41_0_1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e43044bc41_0_1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e43044bc41_0_19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e43044bc41_0_19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e43044bc41_0_19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e43044bc41_0_19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e43044bc41_0_19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e43044bc41_0_19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f6d76487c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0" name="Google Shape;660;gf6d76487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f336bb673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6" name="Google Shape;666;gf336bb673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Atheism and agnosticism</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
        <p:nvSpPr>
          <p:cNvPr id="198" name="Google Shape;198;p26"/>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
        <p:nvSpPr>
          <p:cNvPr id="199" name="Google Shape;199;p26"/>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2"/>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Atheism and agnosticism</a:t>
            </a:r>
            <a:endParaRPr/>
          </a:p>
        </p:txBody>
      </p:sp>
      <p:sp>
        <p:nvSpPr>
          <p:cNvPr id="384" name="Google Shape;384;p52"/>
          <p:cNvSpPr txBox="1">
            <a:spLocks noGrp="1"/>
          </p:cNvSpPr>
          <p:nvPr>
            <p:ph type="body" idx="1"/>
          </p:nvPr>
        </p:nvSpPr>
        <p:spPr>
          <a:xfrm>
            <a:off x="663575" y="1425900"/>
            <a:ext cx="64461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An </a:t>
            </a:r>
            <a:r>
              <a:rPr lang="en-GB" sz="2000" dirty="0"/>
              <a:t>atheist</a:t>
            </a:r>
            <a:r>
              <a:rPr lang="en-GB" sz="2000" b="0" dirty="0"/>
              <a:t> is somebody who does not believe in a god</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An </a:t>
            </a:r>
            <a:r>
              <a:rPr lang="en-GB" sz="2000" dirty="0"/>
              <a:t>agnostic</a:t>
            </a:r>
            <a:r>
              <a:rPr lang="en-GB" sz="2000" b="0" dirty="0"/>
              <a:t> is somebody who says we cannot know whether a god exists or not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Humanists</a:t>
            </a:r>
            <a:r>
              <a:rPr lang="en-GB" sz="2000" b="0" dirty="0"/>
              <a:t> are atheists and agnostics who believe it is possible to lead good and happy lives</a:t>
            </a:r>
            <a:endParaRPr sz="2000" b="0" dirty="0"/>
          </a:p>
          <a:p>
            <a:pPr marL="0" lvl="0" indent="0" algn="l" rtl="0">
              <a:lnSpc>
                <a:spcPct val="115000"/>
              </a:lnSpc>
              <a:spcBef>
                <a:spcPts val="0"/>
              </a:spcBef>
              <a:spcAft>
                <a:spcPts val="0"/>
              </a:spcAft>
              <a:buNone/>
            </a:pPr>
            <a:endParaRPr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5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Belief</a:t>
            </a:r>
            <a:endParaRPr/>
          </a:p>
        </p:txBody>
      </p:sp>
      <p:sp>
        <p:nvSpPr>
          <p:cNvPr id="390" name="Google Shape;390;p53"/>
          <p:cNvSpPr txBox="1">
            <a:spLocks noGrp="1"/>
          </p:cNvSpPr>
          <p:nvPr>
            <p:ph type="body" idx="1"/>
          </p:nvPr>
        </p:nvSpPr>
        <p:spPr>
          <a:xfrm>
            <a:off x="663575" y="1250674"/>
            <a:ext cx="5688000" cy="3022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b="0"/>
              <a:t>What do these words mean?</a:t>
            </a:r>
            <a:endParaRPr sz="2000" b="0"/>
          </a:p>
          <a:p>
            <a:pPr marL="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‘Certain’</a:t>
            </a:r>
            <a:endParaRPr sz="2000" b="0"/>
          </a:p>
          <a:p>
            <a:pPr marL="45720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‘Possible’</a:t>
            </a:r>
            <a:endParaRPr sz="2000" b="0"/>
          </a:p>
          <a:p>
            <a:pPr marL="457200" lvl="0" indent="0" algn="l" rtl="0">
              <a:spcBef>
                <a:spcPts val="0"/>
              </a:spcBef>
              <a:spcAft>
                <a:spcPts val="0"/>
              </a:spcAft>
              <a:buNone/>
            </a:pPr>
            <a:endParaRPr sz="2000" b="0"/>
          </a:p>
          <a:p>
            <a:pPr marL="457200" lvl="0" indent="-355600" algn="l" rtl="0">
              <a:spcBef>
                <a:spcPts val="0"/>
              </a:spcBef>
              <a:spcAft>
                <a:spcPts val="0"/>
              </a:spcAft>
              <a:buSzPts val="2000"/>
              <a:buChar char="●"/>
            </a:pPr>
            <a:r>
              <a:rPr lang="en-GB" sz="2000" b="0"/>
              <a:t>‘Probable’</a:t>
            </a:r>
            <a:endParaRPr sz="2000" b="0"/>
          </a:p>
          <a:p>
            <a:pPr marL="0" lvl="0" indent="0" algn="l" rtl="0">
              <a:spcBef>
                <a:spcPts val="0"/>
              </a:spcBef>
              <a:spcAft>
                <a:spcPts val="0"/>
              </a:spcAft>
              <a:buNone/>
            </a:pPr>
            <a:endParaRPr sz="2000" b="0"/>
          </a:p>
          <a:p>
            <a:pPr marL="0" lvl="0" indent="0" algn="l" rtl="0">
              <a:spcBef>
                <a:spcPts val="0"/>
              </a:spcBef>
              <a:spcAft>
                <a:spcPts val="0"/>
              </a:spcAft>
              <a:buNone/>
            </a:pPr>
            <a:r>
              <a:rPr lang="en-GB" sz="2000" b="0"/>
              <a:t>Can you use them in a sentence?</a:t>
            </a:r>
            <a:endParaRPr sz="2000" b="0"/>
          </a:p>
        </p:txBody>
      </p:sp>
      <p:pic>
        <p:nvPicPr>
          <p:cNvPr id="391" name="Google Shape;391;p53"/>
          <p:cNvPicPr preferRelativeResize="0"/>
          <p:nvPr/>
        </p:nvPicPr>
        <p:blipFill>
          <a:blip r:embed="rId3">
            <a:alphaModFix/>
          </a:blip>
          <a:stretch>
            <a:fillRect/>
          </a:stretch>
        </p:blipFill>
        <p:spPr>
          <a:xfrm>
            <a:off x="5532775" y="489300"/>
            <a:ext cx="1485550" cy="3824500"/>
          </a:xfrm>
          <a:prstGeom prst="rect">
            <a:avLst/>
          </a:prstGeom>
          <a:noFill/>
          <a:ln w="50800" cap="flat" cmpd="sng">
            <a:solidFill>
              <a:srgbClr val="FFFFFF"/>
            </a:solidFill>
            <a:prstDash val="solid"/>
            <a:miter lim="8000"/>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Belief in god scale</a:t>
            </a:r>
            <a:endParaRPr/>
          </a:p>
        </p:txBody>
      </p:sp>
      <p:sp>
        <p:nvSpPr>
          <p:cNvPr id="397" name="Google Shape;397;p54"/>
          <p:cNvSpPr txBox="1">
            <a:spLocks noGrp="1"/>
          </p:cNvSpPr>
          <p:nvPr>
            <p:ph type="body" idx="1"/>
          </p:nvPr>
        </p:nvSpPr>
        <p:spPr>
          <a:xfrm>
            <a:off x="663575" y="1425900"/>
            <a:ext cx="76686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914400" lvl="0" indent="0" algn="l" rtl="0">
              <a:spcBef>
                <a:spcPts val="0"/>
              </a:spcBef>
              <a:spcAft>
                <a:spcPts val="0"/>
              </a:spcAft>
              <a:buNone/>
            </a:pPr>
            <a:r>
              <a:rPr lang="en-GB" sz="2400"/>
              <a:t>Atheist										Theist</a:t>
            </a:r>
            <a:endParaRPr sz="2400"/>
          </a:p>
        </p:txBody>
      </p:sp>
      <p:cxnSp>
        <p:nvCxnSpPr>
          <p:cNvPr id="398" name="Google Shape;398;p54"/>
          <p:cNvCxnSpPr/>
          <p:nvPr/>
        </p:nvCxnSpPr>
        <p:spPr>
          <a:xfrm>
            <a:off x="894850" y="4058475"/>
            <a:ext cx="7487400" cy="0"/>
          </a:xfrm>
          <a:prstGeom prst="straightConnector1">
            <a:avLst/>
          </a:prstGeom>
          <a:noFill/>
          <a:ln w="76200" cap="flat" cmpd="sng">
            <a:solidFill>
              <a:schemeClr val="accent1"/>
            </a:solidFill>
            <a:prstDash val="solid"/>
            <a:round/>
            <a:headEnd type="triangle" w="med" len="med"/>
            <a:tailEnd type="triangle" w="med" len="med"/>
          </a:ln>
        </p:spPr>
      </p:cxnSp>
      <p:sp>
        <p:nvSpPr>
          <p:cNvPr id="399" name="Google Shape;399;p54"/>
          <p:cNvSpPr/>
          <p:nvPr/>
        </p:nvSpPr>
        <p:spPr>
          <a:xfrm>
            <a:off x="4604409" y="2286000"/>
            <a:ext cx="17385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100% certain that there is no god.</a:t>
            </a:r>
            <a:endParaRPr sz="1400" b="0" i="0" u="none" strike="noStrike" cap="none">
              <a:solidFill>
                <a:srgbClr val="000000"/>
              </a:solidFill>
              <a:latin typeface="Arial"/>
              <a:ea typeface="Arial"/>
              <a:cs typeface="Arial"/>
              <a:sym typeface="Arial"/>
            </a:endParaRPr>
          </a:p>
        </p:txBody>
      </p:sp>
      <p:sp>
        <p:nvSpPr>
          <p:cNvPr id="400" name="Google Shape;400;p54"/>
          <p:cNvSpPr/>
          <p:nvPr/>
        </p:nvSpPr>
        <p:spPr>
          <a:xfrm>
            <a:off x="2990350" y="1309469"/>
            <a:ext cx="2648400" cy="7695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believe it is </a:t>
            </a:r>
            <a:r>
              <a:rPr lang="en-GB">
                <a:latin typeface="Calibri"/>
                <a:ea typeface="Calibri"/>
                <a:cs typeface="Calibri"/>
                <a:sym typeface="Calibri"/>
              </a:rPr>
              <a:t>very</a:t>
            </a:r>
            <a:r>
              <a:rPr lang="en-GB" sz="1400" b="0" i="0" u="none" strike="noStrike" cap="none">
                <a:solidFill>
                  <a:srgbClr val="000000"/>
                </a:solidFill>
                <a:latin typeface="Calibri"/>
                <a:ea typeface="Calibri"/>
                <a:cs typeface="Calibri"/>
                <a:sym typeface="Calibri"/>
              </a:rPr>
              <a:t> unlikely that a god exists and I live my life as though there </a:t>
            </a:r>
            <a:r>
              <a:rPr lang="en-GB">
                <a:latin typeface="Calibri"/>
                <a:ea typeface="Calibri"/>
                <a:cs typeface="Calibri"/>
                <a:sym typeface="Calibri"/>
              </a:rPr>
              <a:t>is</a:t>
            </a:r>
            <a:r>
              <a:rPr lang="en-GB" sz="1400" b="0" i="0" u="none" strike="noStrike" cap="none">
                <a:solidFill>
                  <a:srgbClr val="000000"/>
                </a:solidFill>
                <a:latin typeface="Calibri"/>
                <a:ea typeface="Calibri"/>
                <a:cs typeface="Calibri"/>
                <a:sym typeface="Calibri"/>
              </a:rPr>
              <a:t> no god</a:t>
            </a:r>
            <a:r>
              <a:rPr lang="en-GB" sz="1600" b="0" i="0" u="none" strike="noStrike" cap="none">
                <a:solidFill>
                  <a:srgbClr val="000000"/>
                </a:solidFill>
                <a:latin typeface="Calibri"/>
                <a:ea typeface="Calibri"/>
                <a:cs typeface="Calibri"/>
                <a:sym typeface="Calibri"/>
              </a:rPr>
              <a:t>.</a:t>
            </a:r>
            <a:endParaRPr sz="1600" b="0" i="0" u="none" strike="noStrike" cap="none">
              <a:solidFill>
                <a:srgbClr val="000000"/>
              </a:solidFill>
              <a:latin typeface="Arial"/>
              <a:ea typeface="Arial"/>
              <a:cs typeface="Arial"/>
              <a:sym typeface="Arial"/>
            </a:endParaRPr>
          </a:p>
        </p:txBody>
      </p:sp>
      <p:sp>
        <p:nvSpPr>
          <p:cNvPr id="401" name="Google Shape;401;p54"/>
          <p:cNvSpPr/>
          <p:nvPr/>
        </p:nvSpPr>
        <p:spPr>
          <a:xfrm>
            <a:off x="5969000" y="1309469"/>
            <a:ext cx="22917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uncertain but feel that it is more likely a god doesn’t exist than one does.</a:t>
            </a:r>
            <a:endParaRPr sz="1400" b="0" i="0" u="none" strike="noStrike" cap="none">
              <a:solidFill>
                <a:srgbClr val="000000"/>
              </a:solidFill>
              <a:latin typeface="Arial"/>
              <a:ea typeface="Arial"/>
              <a:cs typeface="Arial"/>
              <a:sym typeface="Arial"/>
            </a:endParaRPr>
          </a:p>
        </p:txBody>
      </p:sp>
      <p:sp>
        <p:nvSpPr>
          <p:cNvPr id="402" name="Google Shape;402;p54"/>
          <p:cNvSpPr/>
          <p:nvPr/>
        </p:nvSpPr>
        <p:spPr>
          <a:xfrm>
            <a:off x="457200" y="2286000"/>
            <a:ext cx="13530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completely undecided.</a:t>
            </a:r>
            <a:endParaRPr sz="1400" b="0" i="0" u="none" strike="noStrike" cap="none">
              <a:solidFill>
                <a:srgbClr val="000000"/>
              </a:solidFill>
              <a:latin typeface="Arial"/>
              <a:ea typeface="Arial"/>
              <a:cs typeface="Arial"/>
              <a:sym typeface="Arial"/>
            </a:endParaRPr>
          </a:p>
        </p:txBody>
      </p:sp>
      <p:sp>
        <p:nvSpPr>
          <p:cNvPr id="403" name="Google Shape;403;p54"/>
          <p:cNvSpPr/>
          <p:nvPr/>
        </p:nvSpPr>
        <p:spPr>
          <a:xfrm>
            <a:off x="2152150" y="2286000"/>
            <a:ext cx="21531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uncertain but feel that it is more likely a god exists than one doesn’t</a:t>
            </a:r>
            <a:r>
              <a:rPr lang="en-GB" sz="1400" b="1" i="0" u="none" strike="noStrike" cap="none">
                <a:solidFill>
                  <a:srgbClr val="000000"/>
                </a:solidFill>
                <a:latin typeface="Calibri"/>
                <a:ea typeface="Calibri"/>
                <a:cs typeface="Calibri"/>
                <a:sym typeface="Calibri"/>
              </a:rPr>
              <a:t>.</a:t>
            </a:r>
            <a:endParaRPr sz="1400" b="1" i="0" u="none" strike="noStrike" cap="none">
              <a:solidFill>
                <a:srgbClr val="000000"/>
              </a:solidFill>
              <a:latin typeface="Arial"/>
              <a:ea typeface="Arial"/>
              <a:cs typeface="Arial"/>
              <a:sym typeface="Arial"/>
            </a:endParaRPr>
          </a:p>
        </p:txBody>
      </p:sp>
      <p:sp>
        <p:nvSpPr>
          <p:cNvPr id="404" name="Google Shape;404;p54"/>
          <p:cNvSpPr/>
          <p:nvPr/>
        </p:nvSpPr>
        <p:spPr>
          <a:xfrm>
            <a:off x="6527800" y="2286000"/>
            <a:ext cx="2412900" cy="7386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believe it is </a:t>
            </a:r>
            <a:r>
              <a:rPr lang="en-GB">
                <a:latin typeface="Calibri"/>
                <a:ea typeface="Calibri"/>
                <a:cs typeface="Calibri"/>
                <a:sym typeface="Calibri"/>
              </a:rPr>
              <a:t>very</a:t>
            </a:r>
            <a:r>
              <a:rPr lang="en-GB" sz="1400" b="0" i="0" u="none" strike="noStrike" cap="none">
                <a:solidFill>
                  <a:srgbClr val="000000"/>
                </a:solidFill>
                <a:latin typeface="Calibri"/>
                <a:ea typeface="Calibri"/>
                <a:cs typeface="Calibri"/>
                <a:sym typeface="Calibri"/>
              </a:rPr>
              <a:t> likely that a god exists and I live my life as though there is a god.</a:t>
            </a:r>
            <a:endParaRPr sz="1400" b="0" i="0" u="none" strike="noStrike" cap="none">
              <a:solidFill>
                <a:srgbClr val="000000"/>
              </a:solidFill>
              <a:latin typeface="Arial"/>
              <a:ea typeface="Arial"/>
              <a:cs typeface="Arial"/>
              <a:sym typeface="Arial"/>
            </a:endParaRPr>
          </a:p>
        </p:txBody>
      </p:sp>
      <p:sp>
        <p:nvSpPr>
          <p:cNvPr id="405" name="Google Shape;405;p54"/>
          <p:cNvSpPr/>
          <p:nvPr/>
        </p:nvSpPr>
        <p:spPr>
          <a:xfrm>
            <a:off x="894851" y="1309469"/>
            <a:ext cx="1653300" cy="523200"/>
          </a:xfrm>
          <a:prstGeom prst="rect">
            <a:avLst/>
          </a:prstGeom>
          <a:solidFill>
            <a:srgbClr val="FFFFFF"/>
          </a:solidFill>
          <a:ln w="25400" cap="flat" cmpd="sng">
            <a:solidFill>
              <a:srgbClr val="9BBB59"/>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GB" sz="1400" b="0" i="0" u="none" strike="noStrike" cap="none">
                <a:solidFill>
                  <a:srgbClr val="000000"/>
                </a:solidFill>
                <a:latin typeface="Calibri"/>
                <a:ea typeface="Calibri"/>
                <a:cs typeface="Calibri"/>
                <a:sym typeface="Calibri"/>
              </a:rPr>
              <a:t>I am 100% certain that a god exists.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5"/>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411" name="Google Shape;411;p55"/>
          <p:cNvSpPr txBox="1">
            <a:spLocks noGrp="1"/>
          </p:cNvSpPr>
          <p:nvPr>
            <p:ph type="body" idx="1"/>
          </p:nvPr>
        </p:nvSpPr>
        <p:spPr>
          <a:xfrm>
            <a:off x="663575" y="1425900"/>
            <a:ext cx="7677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800">
                <a:solidFill>
                  <a:schemeClr val="accent2"/>
                </a:solidFill>
                <a:highlight>
                  <a:srgbClr val="FFFFFF"/>
                </a:highlight>
              </a:rPr>
              <a:t>‘Theist’ </a:t>
            </a:r>
            <a:r>
              <a:rPr lang="en-GB" sz="2800" b="0">
                <a:highlight>
                  <a:srgbClr val="FFFFFF"/>
                </a:highlight>
              </a:rPr>
              <a:t>= somebody who </a:t>
            </a:r>
            <a:r>
              <a:rPr lang="en-GB" sz="2800">
                <a:highlight>
                  <a:srgbClr val="FFFFFF"/>
                </a:highlight>
              </a:rPr>
              <a:t>believes</a:t>
            </a:r>
            <a:r>
              <a:rPr lang="en-GB" sz="2800" b="0">
                <a:highlight>
                  <a:srgbClr val="FFFFFF"/>
                </a:highlight>
              </a:rPr>
              <a:t> in a god</a:t>
            </a:r>
            <a:endParaRPr sz="2800" b="0">
              <a:highlight>
                <a:srgbClr val="FFFFFF"/>
              </a:highlight>
            </a:endParaRPr>
          </a:p>
          <a:p>
            <a:pPr marL="0" lvl="0" indent="0" algn="l" rtl="0">
              <a:lnSpc>
                <a:spcPct val="100000"/>
              </a:lnSpc>
              <a:spcBef>
                <a:spcPts val="0"/>
              </a:spcBef>
              <a:spcAft>
                <a:spcPts val="0"/>
              </a:spcAft>
              <a:buNone/>
            </a:pPr>
            <a:endParaRPr sz="2800" b="0">
              <a:highlight>
                <a:srgbClr val="FFFFFF"/>
              </a:highlight>
            </a:endParaRPr>
          </a:p>
          <a:p>
            <a:pPr marL="0" lvl="0" indent="0" algn="l" rtl="0">
              <a:lnSpc>
                <a:spcPct val="100000"/>
              </a:lnSpc>
              <a:spcBef>
                <a:spcPts val="0"/>
              </a:spcBef>
              <a:spcAft>
                <a:spcPts val="0"/>
              </a:spcAft>
              <a:buNone/>
            </a:pPr>
            <a:r>
              <a:rPr lang="en-GB" sz="2800">
                <a:solidFill>
                  <a:schemeClr val="accent2"/>
                </a:solidFill>
                <a:highlight>
                  <a:srgbClr val="FFFFFF"/>
                </a:highlight>
              </a:rPr>
              <a:t>‘Atheist’</a:t>
            </a:r>
            <a:r>
              <a:rPr lang="en-GB" sz="2800" b="0">
                <a:solidFill>
                  <a:srgbClr val="000000"/>
                </a:solidFill>
                <a:highlight>
                  <a:srgbClr val="FFFFFF"/>
                </a:highlight>
              </a:rPr>
              <a:t> = somebody who </a:t>
            </a:r>
            <a:r>
              <a:rPr lang="en-GB" sz="2800">
                <a:solidFill>
                  <a:srgbClr val="000000"/>
                </a:solidFill>
                <a:highlight>
                  <a:srgbClr val="FFFFFF"/>
                </a:highlight>
              </a:rPr>
              <a:t>does not</a:t>
            </a:r>
            <a:r>
              <a:rPr lang="en-GB" sz="2800" b="0">
                <a:solidFill>
                  <a:srgbClr val="000000"/>
                </a:solidFill>
                <a:highlight>
                  <a:srgbClr val="FFFFFF"/>
                </a:highlight>
              </a:rPr>
              <a:t> </a:t>
            </a:r>
            <a:r>
              <a:rPr lang="en-GB" sz="2800">
                <a:solidFill>
                  <a:srgbClr val="000000"/>
                </a:solidFill>
                <a:highlight>
                  <a:srgbClr val="FFFFFF"/>
                </a:highlight>
              </a:rPr>
              <a:t>believe</a:t>
            </a:r>
            <a:r>
              <a:rPr lang="en-GB" sz="2800" b="0">
                <a:solidFill>
                  <a:srgbClr val="000000"/>
                </a:solidFill>
                <a:highlight>
                  <a:srgbClr val="FFFFFF"/>
                </a:highlight>
              </a:rPr>
              <a:t> in a god</a:t>
            </a:r>
            <a:endParaRPr sz="2800" b="0">
              <a:solidFill>
                <a:srgbClr val="000000"/>
              </a:solidFill>
              <a:highlight>
                <a:srgbClr val="FFFFFF"/>
              </a:highlight>
            </a:endParaRPr>
          </a:p>
          <a:p>
            <a:pPr marL="0" lvl="0" indent="0" algn="l" rtl="0">
              <a:lnSpc>
                <a:spcPct val="100000"/>
              </a:lnSpc>
              <a:spcBef>
                <a:spcPts val="0"/>
              </a:spcBef>
              <a:spcAft>
                <a:spcPts val="0"/>
              </a:spcAft>
              <a:buNone/>
            </a:pPr>
            <a:endParaRPr sz="2800" b="0">
              <a:solidFill>
                <a:srgbClr val="000000"/>
              </a:solidFill>
              <a:highlight>
                <a:srgbClr val="FFFFFF"/>
              </a:highlight>
            </a:endParaRPr>
          </a:p>
          <a:p>
            <a:pPr marL="0" lvl="0" indent="0" algn="l" rtl="0">
              <a:lnSpc>
                <a:spcPct val="100000"/>
              </a:lnSpc>
              <a:spcBef>
                <a:spcPts val="0"/>
              </a:spcBef>
              <a:spcAft>
                <a:spcPts val="0"/>
              </a:spcAft>
              <a:buNone/>
            </a:pPr>
            <a:r>
              <a:rPr lang="en-GB" sz="2800">
                <a:solidFill>
                  <a:schemeClr val="accent2"/>
                </a:solidFill>
                <a:highlight>
                  <a:srgbClr val="FFFFFF"/>
                </a:highlight>
              </a:rPr>
              <a:t>‘Agnostic’</a:t>
            </a:r>
            <a:r>
              <a:rPr lang="en-GB" sz="2800" b="0">
                <a:solidFill>
                  <a:srgbClr val="000000"/>
                </a:solidFill>
                <a:highlight>
                  <a:srgbClr val="FFFFFF"/>
                </a:highlight>
              </a:rPr>
              <a:t> = somebody who accepts </a:t>
            </a:r>
            <a:r>
              <a:rPr lang="en-GB" sz="2800">
                <a:solidFill>
                  <a:srgbClr val="000000"/>
                </a:solidFill>
                <a:highlight>
                  <a:srgbClr val="FFFFFF"/>
                </a:highlight>
              </a:rPr>
              <a:t>we can’t know</a:t>
            </a:r>
            <a:r>
              <a:rPr lang="en-GB" sz="2800" b="0">
                <a:solidFill>
                  <a:srgbClr val="000000"/>
                </a:solidFill>
                <a:highlight>
                  <a:srgbClr val="FFFFFF"/>
                </a:highlight>
              </a:rPr>
              <a:t> whether a god exists or not</a:t>
            </a:r>
            <a:endParaRPr sz="28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Evidence and proof</a:t>
            </a:r>
            <a:endParaRPr/>
          </a:p>
        </p:txBody>
      </p:sp>
      <p:sp>
        <p:nvSpPr>
          <p:cNvPr id="417" name="Google Shape;417;p56"/>
          <p:cNvSpPr txBox="1">
            <a:spLocks noGrp="1"/>
          </p:cNvSpPr>
          <p:nvPr>
            <p:ph type="body" idx="1"/>
          </p:nvPr>
        </p:nvSpPr>
        <p:spPr>
          <a:xfrm>
            <a:off x="663575" y="1425900"/>
            <a:ext cx="54075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a:t>
            </a:r>
            <a:r>
              <a:rPr lang="en-GB" sz="1400" b="0"/>
              <a:t>Even though there’s no scientific </a:t>
            </a:r>
            <a:r>
              <a:rPr lang="en-GB" sz="1400"/>
              <a:t>evidence</a:t>
            </a:r>
            <a:r>
              <a:rPr lang="en-GB" sz="1400" b="0"/>
              <a:t> at all for God’s existence, it’s also impossible to </a:t>
            </a:r>
            <a:r>
              <a:rPr lang="en-GB" sz="1400"/>
              <a:t>prove</a:t>
            </a:r>
            <a:r>
              <a:rPr lang="en-GB" sz="1400" b="0"/>
              <a:t> that God doesn’t exist (or that anything doesn’t).’</a:t>
            </a:r>
            <a:endParaRPr sz="1400" b="0"/>
          </a:p>
          <a:p>
            <a:pPr marL="0" lvl="0" indent="0" algn="r" rtl="0">
              <a:lnSpc>
                <a:spcPct val="115000"/>
              </a:lnSpc>
              <a:spcBef>
                <a:spcPts val="0"/>
              </a:spcBef>
              <a:spcAft>
                <a:spcPts val="0"/>
              </a:spcAft>
              <a:buNone/>
            </a:pPr>
            <a:r>
              <a:rPr lang="en-GB" sz="1400" b="0"/>
              <a:t>Ariane Sherine, writer</a:t>
            </a:r>
            <a:endParaRPr sz="1400" b="0"/>
          </a:p>
          <a:p>
            <a:pPr marL="0" lvl="0" indent="0" algn="r"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‘What matters is not whether god is </a:t>
            </a:r>
            <a:r>
              <a:rPr lang="en-GB" sz="1400"/>
              <a:t>disprovable</a:t>
            </a:r>
            <a:r>
              <a:rPr lang="en-GB" sz="1400" b="0"/>
              <a:t> (he isn’t) but whether his existence is </a:t>
            </a:r>
            <a:r>
              <a:rPr lang="en-GB" sz="1400"/>
              <a:t>probable</a:t>
            </a:r>
            <a:r>
              <a:rPr lang="en-GB" sz="1400" b="0"/>
              <a:t>.’</a:t>
            </a:r>
            <a:endParaRPr sz="1400" b="0"/>
          </a:p>
          <a:p>
            <a:pPr marL="0" lvl="0" indent="0" algn="r" rtl="0">
              <a:lnSpc>
                <a:spcPct val="115000"/>
              </a:lnSpc>
              <a:spcBef>
                <a:spcPts val="0"/>
              </a:spcBef>
              <a:spcAft>
                <a:spcPts val="0"/>
              </a:spcAft>
              <a:buNone/>
            </a:pPr>
            <a:r>
              <a:rPr lang="en-GB" sz="1400" b="0"/>
              <a:t>Richard Dawkins, scientist</a:t>
            </a:r>
            <a:endParaRPr sz="1400" b="0"/>
          </a:p>
          <a:p>
            <a:pPr marL="0" lvl="0" indent="0" algn="r"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‘Atheists do not believe in God because they see no good evidence that such a deity exists. This falls short of full proof but it is fundamentally an </a:t>
            </a:r>
            <a:r>
              <a:rPr lang="en-GB" sz="1400"/>
              <a:t>evidence-based position</a:t>
            </a:r>
            <a:r>
              <a:rPr lang="en-GB" sz="1400" b="0"/>
              <a:t>.’</a:t>
            </a:r>
            <a:endParaRPr sz="1400" b="0"/>
          </a:p>
          <a:p>
            <a:pPr marL="0" lvl="0" indent="0" algn="r" rtl="0">
              <a:lnSpc>
                <a:spcPct val="100000"/>
              </a:lnSpc>
              <a:spcBef>
                <a:spcPts val="0"/>
              </a:spcBef>
              <a:spcAft>
                <a:spcPts val="0"/>
              </a:spcAft>
              <a:buNone/>
            </a:pPr>
            <a:r>
              <a:rPr lang="en-GB" sz="1400" b="0"/>
              <a:t>Julian Baggini, philosopher</a:t>
            </a:r>
            <a:endParaRPr sz="1400" b="0"/>
          </a:p>
          <a:p>
            <a:pPr marL="0" lvl="0" indent="0" algn="r" rtl="0">
              <a:lnSpc>
                <a:spcPct val="115000"/>
              </a:lnSpc>
              <a:spcBef>
                <a:spcPts val="0"/>
              </a:spcBef>
              <a:spcAft>
                <a:spcPts val="0"/>
              </a:spcAft>
              <a:buNone/>
            </a:pPr>
            <a:endParaRPr sz="1800" b="0"/>
          </a:p>
        </p:txBody>
      </p:sp>
      <p:pic>
        <p:nvPicPr>
          <p:cNvPr id="418" name="Google Shape;418;p56"/>
          <p:cNvPicPr preferRelativeResize="0"/>
          <p:nvPr/>
        </p:nvPicPr>
        <p:blipFill rotWithShape="1">
          <a:blip r:embed="rId3">
            <a:alphaModFix/>
          </a:blip>
          <a:srcRect l="18294" r="13085" b="17053"/>
          <a:stretch/>
        </p:blipFill>
        <p:spPr>
          <a:xfrm>
            <a:off x="6882850" y="1211375"/>
            <a:ext cx="799925" cy="966950"/>
          </a:xfrm>
          <a:prstGeom prst="rect">
            <a:avLst/>
          </a:prstGeom>
          <a:noFill/>
          <a:ln>
            <a:noFill/>
          </a:ln>
        </p:spPr>
      </p:pic>
      <p:pic>
        <p:nvPicPr>
          <p:cNvPr id="419" name="Google Shape;419;p56"/>
          <p:cNvPicPr preferRelativeResize="0"/>
          <p:nvPr/>
        </p:nvPicPr>
        <p:blipFill>
          <a:blip r:embed="rId4">
            <a:alphaModFix/>
          </a:blip>
          <a:stretch>
            <a:fillRect/>
          </a:stretch>
        </p:blipFill>
        <p:spPr>
          <a:xfrm>
            <a:off x="6906875" y="2310525"/>
            <a:ext cx="751874" cy="1002524"/>
          </a:xfrm>
          <a:prstGeom prst="rect">
            <a:avLst/>
          </a:prstGeom>
          <a:noFill/>
          <a:ln>
            <a:noFill/>
          </a:ln>
        </p:spPr>
      </p:pic>
      <p:pic>
        <p:nvPicPr>
          <p:cNvPr id="420" name="Google Shape;420;p56"/>
          <p:cNvPicPr preferRelativeResize="0"/>
          <p:nvPr/>
        </p:nvPicPr>
        <p:blipFill rotWithShape="1">
          <a:blip r:embed="rId5">
            <a:alphaModFix/>
          </a:blip>
          <a:srcRect l="19201" t="2317" r="32855" b="50764"/>
          <a:stretch/>
        </p:blipFill>
        <p:spPr>
          <a:xfrm>
            <a:off x="6906875" y="3483325"/>
            <a:ext cx="751875" cy="968468"/>
          </a:xfrm>
          <a:prstGeom prst="rect">
            <a:avLst/>
          </a:prstGeom>
          <a:noFill/>
          <a:ln>
            <a:noFill/>
          </a:ln>
        </p:spPr>
      </p:pic>
      <p:pic>
        <p:nvPicPr>
          <p:cNvPr id="421" name="Google Shape;421;p56"/>
          <p:cNvPicPr preferRelativeResize="0"/>
          <p:nvPr/>
        </p:nvPicPr>
        <p:blipFill>
          <a:blip r:embed="rId6">
            <a:alphaModFix/>
          </a:blip>
          <a:stretch>
            <a:fillRect/>
          </a:stretch>
        </p:blipFill>
        <p:spPr>
          <a:xfrm>
            <a:off x="4621525" y="191950"/>
            <a:ext cx="1304916" cy="966950"/>
          </a:xfrm>
          <a:prstGeom prst="rect">
            <a:avLst/>
          </a:prstGeom>
          <a:noFill/>
          <a:ln w="50800" cap="flat" cmpd="sng">
            <a:solidFill>
              <a:srgbClr val="FFFFFF"/>
            </a:solidFill>
            <a:prstDash val="solid"/>
            <a:miter lim="8000"/>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Agnosticism</a:t>
            </a:r>
            <a:endParaRPr/>
          </a:p>
        </p:txBody>
      </p:sp>
      <p:sp>
        <p:nvSpPr>
          <p:cNvPr id="427" name="Google Shape;427;p5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b="0"/>
              <a:t>‘</a:t>
            </a:r>
            <a:r>
              <a:rPr lang="en-GB"/>
              <a:t>Agnosticism</a:t>
            </a:r>
            <a:r>
              <a:rPr lang="en-GB" b="0"/>
              <a:t> as a term is not quite as vague and non-committal as generally thought – it is belief that one cannot have certain knowledge about things for which there can be no evidence.’</a:t>
            </a:r>
            <a:endParaRPr b="0"/>
          </a:p>
          <a:p>
            <a:pPr marL="0" lvl="0" indent="0" algn="r" rtl="0">
              <a:lnSpc>
                <a:spcPct val="115000"/>
              </a:lnSpc>
              <a:spcBef>
                <a:spcPts val="0"/>
              </a:spcBef>
              <a:spcAft>
                <a:spcPts val="0"/>
              </a:spcAft>
              <a:buClr>
                <a:schemeClr val="dk1"/>
              </a:buClr>
              <a:buSzPts val="1100"/>
              <a:buFont typeface="Arial"/>
              <a:buNone/>
            </a:pPr>
            <a:r>
              <a:rPr lang="en-GB" b="0"/>
              <a:t>Thomas Henry Huxley (1825 – 1895)</a:t>
            </a:r>
            <a:endParaRPr b="0"/>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GB" b="0"/>
              <a:t>‘I can’t know whether the gods exist or not, nor what they are like if they do. Two things in particular prevent any certain knowledge – the topic is obscure and life is short.’</a:t>
            </a:r>
            <a:endParaRPr b="0"/>
          </a:p>
          <a:p>
            <a:pPr marL="0" lvl="0" indent="0" algn="r" rtl="0">
              <a:lnSpc>
                <a:spcPct val="115000"/>
              </a:lnSpc>
              <a:spcBef>
                <a:spcPts val="0"/>
              </a:spcBef>
              <a:spcAft>
                <a:spcPts val="0"/>
              </a:spcAft>
              <a:buNone/>
            </a:pPr>
            <a:r>
              <a:rPr lang="en-GB" b="0"/>
              <a:t>Protagoras (5th century BCE)</a:t>
            </a:r>
            <a:endParaRPr b="0"/>
          </a:p>
          <a:p>
            <a:pPr marL="0" lvl="0" indent="0" algn="r" rtl="0">
              <a:lnSpc>
                <a:spcPct val="115000"/>
              </a:lnSpc>
              <a:spcBef>
                <a:spcPts val="0"/>
              </a:spcBef>
              <a:spcAft>
                <a:spcPts val="0"/>
              </a:spcAft>
              <a:buClr>
                <a:schemeClr val="dk1"/>
              </a:buClr>
              <a:buSzPts val="1100"/>
              <a:buFont typeface="Arial"/>
              <a:buNone/>
            </a:pPr>
            <a:endParaRPr sz="1100" b="0"/>
          </a:p>
        </p:txBody>
      </p:sp>
      <p:pic>
        <p:nvPicPr>
          <p:cNvPr id="428" name="Google Shape;428;p57"/>
          <p:cNvPicPr preferRelativeResize="0"/>
          <p:nvPr/>
        </p:nvPicPr>
        <p:blipFill>
          <a:blip r:embed="rId3">
            <a:alphaModFix/>
          </a:blip>
          <a:stretch>
            <a:fillRect/>
          </a:stretch>
        </p:blipFill>
        <p:spPr>
          <a:xfrm>
            <a:off x="6851850" y="976125"/>
            <a:ext cx="1389350" cy="1821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8"/>
          <p:cNvSpPr txBox="1">
            <a:spLocks noGrp="1"/>
          </p:cNvSpPr>
          <p:nvPr>
            <p:ph type="title"/>
          </p:nvPr>
        </p:nvSpPr>
        <p:spPr>
          <a:xfrm>
            <a:off x="661474" y="489300"/>
            <a:ext cx="45567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Atheism and agnosticism</a:t>
            </a:r>
            <a:endParaRPr/>
          </a:p>
        </p:txBody>
      </p:sp>
      <p:sp>
        <p:nvSpPr>
          <p:cNvPr id="434" name="Google Shape;434;p5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35" name="Google Shape;435;p58"/>
          <p:cNvPicPr preferRelativeResize="0"/>
          <p:nvPr/>
        </p:nvPicPr>
        <p:blipFill>
          <a:blip r:embed="rId3">
            <a:alphaModFix/>
          </a:blip>
          <a:stretch>
            <a:fillRect/>
          </a:stretch>
        </p:blipFill>
        <p:spPr>
          <a:xfrm>
            <a:off x="2065325" y="1211275"/>
            <a:ext cx="4895850" cy="31813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5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Humanism</a:t>
            </a:r>
            <a:endParaRPr/>
          </a:p>
        </p:txBody>
      </p:sp>
      <p:sp>
        <p:nvSpPr>
          <p:cNvPr id="441" name="Google Shape;441;p59"/>
          <p:cNvSpPr txBox="1">
            <a:spLocks noGrp="1"/>
          </p:cNvSpPr>
          <p:nvPr>
            <p:ph type="body" idx="1"/>
          </p:nvPr>
        </p:nvSpPr>
        <p:spPr>
          <a:xfrm>
            <a:off x="663575" y="1425900"/>
            <a:ext cx="54075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‘For me, humanism is sort of atheism plus.’</a:t>
            </a:r>
            <a:endParaRPr sz="1800" b="0"/>
          </a:p>
          <a:p>
            <a:pPr marL="457200" lvl="0" indent="0" algn="r" rtl="0">
              <a:lnSpc>
                <a:spcPct val="115000"/>
              </a:lnSpc>
              <a:spcBef>
                <a:spcPts val="0"/>
              </a:spcBef>
              <a:spcAft>
                <a:spcPts val="0"/>
              </a:spcAft>
              <a:buNone/>
            </a:pPr>
            <a:r>
              <a:rPr lang="en-GB" sz="1800" b="0"/>
              <a:t>Naomi Phillips, humanist</a:t>
            </a:r>
            <a:endParaRPr sz="1800" b="0"/>
          </a:p>
          <a:p>
            <a:pPr marL="457200" lvl="0" indent="0" algn="l" rtl="0">
              <a:lnSpc>
                <a:spcPct val="115000"/>
              </a:lnSpc>
              <a:spcBef>
                <a:spcPts val="0"/>
              </a:spcBef>
              <a:spcAft>
                <a:spcPts val="0"/>
              </a:spcAft>
              <a:buNone/>
            </a:pPr>
            <a:endParaRPr sz="1800" b="0"/>
          </a:p>
          <a:p>
            <a:pPr marL="45720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‘Humanism for me has always been positive. We don’t define ourselves by what we don’t believe, which is what I had always done prior to discovering humanism.’</a:t>
            </a:r>
            <a:endParaRPr sz="1800" b="0"/>
          </a:p>
          <a:p>
            <a:pPr marL="0" lvl="0" indent="0" algn="r" rtl="0">
              <a:lnSpc>
                <a:spcPct val="115000"/>
              </a:lnSpc>
              <a:spcBef>
                <a:spcPts val="0"/>
              </a:spcBef>
              <a:spcAft>
                <a:spcPts val="0"/>
              </a:spcAft>
              <a:buNone/>
            </a:pPr>
            <a:r>
              <a:rPr lang="en-GB" sz="1800" b="0"/>
              <a:t>Ste Richardsson, humanist</a:t>
            </a:r>
            <a:endParaRPr sz="1800" b="0"/>
          </a:p>
          <a:p>
            <a:pPr marL="0" lvl="0" indent="0" algn="r" rtl="0">
              <a:lnSpc>
                <a:spcPct val="115000"/>
              </a:lnSpc>
              <a:spcBef>
                <a:spcPts val="0"/>
              </a:spcBef>
              <a:spcAft>
                <a:spcPts val="0"/>
              </a:spcAft>
              <a:buNone/>
            </a:pPr>
            <a:endParaRPr sz="2400"/>
          </a:p>
        </p:txBody>
      </p:sp>
      <p:pic>
        <p:nvPicPr>
          <p:cNvPr id="442" name="Google Shape;442;p59"/>
          <p:cNvPicPr preferRelativeResize="0"/>
          <p:nvPr/>
        </p:nvPicPr>
        <p:blipFill rotWithShape="1">
          <a:blip r:embed="rId3">
            <a:alphaModFix/>
          </a:blip>
          <a:srcRect l="11857" t="2092" r="5565" b="17098"/>
          <a:stretch/>
        </p:blipFill>
        <p:spPr>
          <a:xfrm>
            <a:off x="6604550" y="934975"/>
            <a:ext cx="1066800" cy="1565400"/>
          </a:xfrm>
          <a:prstGeom prst="rect">
            <a:avLst/>
          </a:prstGeom>
          <a:noFill/>
          <a:ln>
            <a:noFill/>
          </a:ln>
        </p:spPr>
      </p:pic>
      <p:pic>
        <p:nvPicPr>
          <p:cNvPr id="443" name="Google Shape;443;p59"/>
          <p:cNvPicPr preferRelativeResize="0"/>
          <p:nvPr/>
        </p:nvPicPr>
        <p:blipFill rotWithShape="1">
          <a:blip r:embed="rId4">
            <a:alphaModFix/>
          </a:blip>
          <a:srcRect l="26040" r="24807"/>
          <a:stretch/>
        </p:blipFill>
        <p:spPr>
          <a:xfrm>
            <a:off x="6604550" y="2645450"/>
            <a:ext cx="1025963" cy="1565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a:t>
            </a:r>
            <a:endParaRPr/>
          </a:p>
        </p:txBody>
      </p:sp>
      <p:sp>
        <p:nvSpPr>
          <p:cNvPr id="449" name="Google Shape;449;p60"/>
          <p:cNvSpPr txBox="1">
            <a:spLocks noGrp="1"/>
          </p:cNvSpPr>
          <p:nvPr>
            <p:ph type="body" idx="1"/>
          </p:nvPr>
        </p:nvSpPr>
        <p:spPr>
          <a:xfrm>
            <a:off x="663575" y="1242400"/>
            <a:ext cx="5299800" cy="30312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Many atheists and agnostics are </a:t>
            </a:r>
            <a:r>
              <a:rPr lang="en-GB"/>
              <a:t>humanists</a:t>
            </a:r>
            <a:r>
              <a:rPr lang="en-GB" b="0"/>
              <a:t>.</a:t>
            </a:r>
            <a:endParaRPr b="0"/>
          </a:p>
          <a:p>
            <a:pPr marL="0" lvl="0" indent="0" algn="l" rtl="0">
              <a:lnSpc>
                <a:spcPct val="115000"/>
              </a:lnSpc>
              <a:spcBef>
                <a:spcPts val="0"/>
              </a:spcBef>
              <a:spcAft>
                <a:spcPts val="0"/>
              </a:spcAft>
              <a:buNone/>
            </a:pPr>
            <a:r>
              <a:rPr lang="en-GB" b="0"/>
              <a:t>They don’t believe in a god.</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Humanists believe:</a:t>
            </a:r>
            <a:endParaRPr b="0"/>
          </a:p>
          <a:p>
            <a:pPr marL="457200" lvl="0" indent="-330200" algn="l" rtl="0">
              <a:lnSpc>
                <a:spcPct val="115000"/>
              </a:lnSpc>
              <a:spcBef>
                <a:spcPts val="0"/>
              </a:spcBef>
              <a:spcAft>
                <a:spcPts val="0"/>
              </a:spcAft>
              <a:buSzPts val="1600"/>
              <a:buChar char="●"/>
            </a:pPr>
            <a:r>
              <a:rPr lang="en-GB" b="0"/>
              <a:t>we can understand the world around us through </a:t>
            </a:r>
            <a:r>
              <a:rPr lang="en-GB"/>
              <a:t>science</a:t>
            </a:r>
            <a:endParaRPr/>
          </a:p>
          <a:p>
            <a:pPr marL="457200" lvl="0" indent="-330200" algn="l" rtl="0">
              <a:lnSpc>
                <a:spcPct val="115000"/>
              </a:lnSpc>
              <a:spcBef>
                <a:spcPts val="0"/>
              </a:spcBef>
              <a:spcAft>
                <a:spcPts val="0"/>
              </a:spcAft>
              <a:buSzPts val="1600"/>
              <a:buChar char="●"/>
            </a:pPr>
            <a:r>
              <a:rPr lang="en-GB" b="0"/>
              <a:t>we should treat each other with </a:t>
            </a:r>
            <a:r>
              <a:rPr lang="en-GB"/>
              <a:t>kindness</a:t>
            </a:r>
            <a:r>
              <a:rPr lang="en-GB" b="0"/>
              <a:t> and respect</a:t>
            </a:r>
            <a:endParaRPr b="0"/>
          </a:p>
          <a:p>
            <a:pPr marL="457200" lvl="0" indent="-330200" algn="l" rtl="0">
              <a:lnSpc>
                <a:spcPct val="115000"/>
              </a:lnSpc>
              <a:spcBef>
                <a:spcPts val="0"/>
              </a:spcBef>
              <a:spcAft>
                <a:spcPts val="0"/>
              </a:spcAft>
              <a:buSzPts val="1600"/>
              <a:buChar char="●"/>
            </a:pPr>
            <a:r>
              <a:rPr lang="en-GB" b="0"/>
              <a:t>we can lead good, </a:t>
            </a:r>
            <a:r>
              <a:rPr lang="en-GB"/>
              <a:t>happy</a:t>
            </a:r>
            <a:r>
              <a:rPr lang="en-GB" b="0"/>
              <a:t>, and meaningful lives without the need to believe in a god</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a:t>Freedom of belief</a:t>
            </a:r>
            <a:r>
              <a:rPr lang="en-GB" b="0"/>
              <a:t> is important to many humanists.</a:t>
            </a:r>
            <a:endParaRPr b="0"/>
          </a:p>
        </p:txBody>
      </p:sp>
      <p:pic>
        <p:nvPicPr>
          <p:cNvPr id="450" name="Google Shape;450;p60"/>
          <p:cNvPicPr preferRelativeResize="0"/>
          <p:nvPr/>
        </p:nvPicPr>
        <p:blipFill rotWithShape="1">
          <a:blip r:embed="rId3">
            <a:alphaModFix/>
          </a:blip>
          <a:srcRect l="15984" t="13485" r="18907" b="14129"/>
          <a:stretch/>
        </p:blipFill>
        <p:spPr>
          <a:xfrm>
            <a:off x="6354775" y="1158900"/>
            <a:ext cx="1976450" cy="24096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Humanism</a:t>
            </a:r>
            <a:endParaRPr/>
          </a:p>
        </p:txBody>
      </p:sp>
      <p:sp>
        <p:nvSpPr>
          <p:cNvPr id="456" name="Google Shape;456;p61"/>
          <p:cNvSpPr txBox="1">
            <a:spLocks noGrp="1"/>
          </p:cNvSpPr>
          <p:nvPr>
            <p:ph type="body" idx="1"/>
          </p:nvPr>
        </p:nvSpPr>
        <p:spPr>
          <a:xfrm>
            <a:off x="663575" y="1425900"/>
            <a:ext cx="51333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a:t>
            </a:r>
            <a:r>
              <a:rPr lang="en-GB" sz="1800"/>
              <a:t>Humanist agnostics</a:t>
            </a:r>
            <a:r>
              <a:rPr lang="en-GB" sz="1800" b="0"/>
              <a:t> would say that, if we cannot know that there is a god, it makes sense to live without relying on any belief in a deity.'</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0" lvl="0" indent="0" algn="r" rtl="0">
              <a:lnSpc>
                <a:spcPct val="115000"/>
              </a:lnSpc>
              <a:spcBef>
                <a:spcPts val="0"/>
              </a:spcBef>
              <a:spcAft>
                <a:spcPts val="0"/>
              </a:spcAft>
              <a:buClr>
                <a:schemeClr val="dk1"/>
              </a:buClr>
              <a:buSzPts val="1100"/>
              <a:buFont typeface="Arial"/>
              <a:buNone/>
            </a:pPr>
            <a:r>
              <a:rPr lang="en-GB" sz="1800" b="0"/>
              <a:t>Richard Norman, humanist philosopher</a:t>
            </a:r>
            <a:endParaRPr sz="1800" b="0"/>
          </a:p>
          <a:p>
            <a:pPr marL="0" lvl="0" indent="0" algn="l" rtl="0">
              <a:spcBef>
                <a:spcPts val="0"/>
              </a:spcBef>
              <a:spcAft>
                <a:spcPts val="0"/>
              </a:spcAft>
              <a:buNone/>
            </a:pPr>
            <a:endParaRPr/>
          </a:p>
        </p:txBody>
      </p:sp>
      <p:pic>
        <p:nvPicPr>
          <p:cNvPr id="457" name="Google Shape;457;p61"/>
          <p:cNvPicPr preferRelativeResize="0"/>
          <p:nvPr/>
        </p:nvPicPr>
        <p:blipFill rotWithShape="1">
          <a:blip r:embed="rId3">
            <a:alphaModFix/>
          </a:blip>
          <a:srcRect l="30612" t="20552" r="34620" b="5727"/>
          <a:stretch/>
        </p:blipFill>
        <p:spPr>
          <a:xfrm>
            <a:off x="6719725" y="1107350"/>
            <a:ext cx="1686026" cy="2374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6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63" name="Google Shape;463;p62"/>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solidFill>
                <a:srgbClr val="FF0000"/>
              </a:solidFill>
            </a:endParaRPr>
          </a:p>
        </p:txBody>
      </p:sp>
      <p:pic>
        <p:nvPicPr>
          <p:cNvPr id="464" name="Google Shape;464;p62"/>
          <p:cNvPicPr preferRelativeResize="0"/>
          <p:nvPr/>
        </p:nvPicPr>
        <p:blipFill>
          <a:blip r:embed="rId3">
            <a:alphaModFix/>
          </a:blip>
          <a:stretch>
            <a:fillRect/>
          </a:stretch>
        </p:blipFill>
        <p:spPr>
          <a:xfrm>
            <a:off x="597351" y="184500"/>
            <a:ext cx="6796874" cy="4406049"/>
          </a:xfrm>
          <a:prstGeom prst="rect">
            <a:avLst/>
          </a:prstGeom>
          <a:noFill/>
          <a:ln>
            <a:noFill/>
          </a:ln>
        </p:spPr>
      </p:pic>
      <p:sp>
        <p:nvSpPr>
          <p:cNvPr id="465" name="Google Shape;465;p62"/>
          <p:cNvSpPr txBox="1"/>
          <p:nvPr/>
        </p:nvSpPr>
        <p:spPr>
          <a:xfrm>
            <a:off x="5234600" y="4035000"/>
            <a:ext cx="2675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latin typeface="Calibri"/>
                <a:ea typeface="Calibri"/>
                <a:cs typeface="Calibri"/>
                <a:sym typeface="Calibri"/>
              </a:rPr>
              <a:t>Source: British Social Attitudes survey</a:t>
            </a:r>
            <a:endParaRPr sz="12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471" name="Google Shape;471;p63"/>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472" name="Google Shape;472;p63"/>
          <p:cNvPicPr preferRelativeResize="0"/>
          <p:nvPr/>
        </p:nvPicPr>
        <p:blipFill>
          <a:blip r:embed="rId3">
            <a:alphaModFix/>
          </a:blip>
          <a:stretch>
            <a:fillRect/>
          </a:stretch>
        </p:blipFill>
        <p:spPr>
          <a:xfrm>
            <a:off x="761950" y="152400"/>
            <a:ext cx="6831551" cy="4433876"/>
          </a:xfrm>
          <a:prstGeom prst="rect">
            <a:avLst/>
          </a:prstGeom>
          <a:noFill/>
          <a:ln>
            <a:noFill/>
          </a:ln>
        </p:spPr>
      </p:pic>
      <p:sp>
        <p:nvSpPr>
          <p:cNvPr id="473" name="Google Shape;473;p63"/>
          <p:cNvSpPr txBox="1"/>
          <p:nvPr/>
        </p:nvSpPr>
        <p:spPr>
          <a:xfrm>
            <a:off x="5374525" y="3835750"/>
            <a:ext cx="3105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a:latin typeface="Calibri"/>
                <a:ea typeface="Calibri"/>
                <a:cs typeface="Calibri"/>
                <a:sym typeface="Calibri"/>
              </a:rPr>
              <a:t>Source: British Social Attitudes survey 2018</a:t>
            </a:r>
            <a:endParaRPr sz="12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64"/>
          <p:cNvSpPr txBox="1">
            <a:spLocks noGrp="1"/>
          </p:cNvSpPr>
          <p:nvPr>
            <p:ph type="title"/>
          </p:nvPr>
        </p:nvSpPr>
        <p:spPr>
          <a:xfrm>
            <a:off x="661476" y="489300"/>
            <a:ext cx="76674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Do you believe in an afterlife?</a:t>
            </a:r>
            <a:endParaRPr/>
          </a:p>
        </p:txBody>
      </p:sp>
      <p:sp>
        <p:nvSpPr>
          <p:cNvPr id="479" name="Google Shape;479;p64"/>
          <p:cNvSpPr txBox="1">
            <a:spLocks noGrp="1"/>
          </p:cNvSpPr>
          <p:nvPr>
            <p:ph type="body" idx="1"/>
          </p:nvPr>
        </p:nvSpPr>
        <p:spPr>
          <a:xfrm>
            <a:off x="663575" y="4820473"/>
            <a:ext cx="5688000" cy="2070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1000" b="0"/>
              <a:t>Source: British Social Attitudes Survey, NatCen (2018)</a:t>
            </a:r>
            <a:endParaRPr/>
          </a:p>
          <a:p>
            <a:pPr marL="0" lvl="0" indent="0" algn="l" rtl="0">
              <a:lnSpc>
                <a:spcPct val="100000"/>
              </a:lnSpc>
              <a:spcBef>
                <a:spcPts val="0"/>
              </a:spcBef>
              <a:spcAft>
                <a:spcPts val="0"/>
              </a:spcAft>
              <a:buNone/>
            </a:pPr>
            <a:endParaRPr/>
          </a:p>
        </p:txBody>
      </p:sp>
      <p:pic>
        <p:nvPicPr>
          <p:cNvPr id="480" name="Google Shape;480;p64"/>
          <p:cNvPicPr preferRelativeResize="0"/>
          <p:nvPr/>
        </p:nvPicPr>
        <p:blipFill>
          <a:blip r:embed="rId3">
            <a:alphaModFix/>
          </a:blip>
          <a:stretch>
            <a:fillRect/>
          </a:stretch>
        </p:blipFill>
        <p:spPr>
          <a:xfrm>
            <a:off x="1384775" y="1024037"/>
            <a:ext cx="5688000" cy="365546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5"/>
          <p:cNvSpPr txBox="1">
            <a:spLocks noGrp="1"/>
          </p:cNvSpPr>
          <p:nvPr>
            <p:ph type="title"/>
          </p:nvPr>
        </p:nvSpPr>
        <p:spPr>
          <a:xfrm>
            <a:off x="661475" y="489300"/>
            <a:ext cx="51606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Religious and atheist/agnostic</a:t>
            </a:r>
            <a:endParaRPr/>
          </a:p>
        </p:txBody>
      </p:sp>
      <p:sp>
        <p:nvSpPr>
          <p:cNvPr id="486" name="Google Shape;486;p65"/>
          <p:cNvSpPr txBox="1">
            <a:spLocks noGrp="1"/>
          </p:cNvSpPr>
          <p:nvPr>
            <p:ph type="body" idx="1"/>
          </p:nvPr>
        </p:nvSpPr>
        <p:spPr>
          <a:xfrm>
            <a:off x="663575" y="1425900"/>
            <a:ext cx="53082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‘I am an </a:t>
            </a:r>
            <a:r>
              <a:rPr lang="en-GB"/>
              <a:t>atheist</a:t>
            </a:r>
            <a:r>
              <a:rPr lang="en-GB" b="0"/>
              <a:t>, and this confuses some people… For me, Jewishness, and I would say for an awful lot of Jews, is nothing to do with believing in God… For me, </a:t>
            </a:r>
            <a:r>
              <a:rPr lang="en-GB"/>
              <a:t>Jew</a:t>
            </a:r>
            <a:r>
              <a:rPr lang="en-GB" b="0"/>
              <a:t> is an identity. It's an ethnic and cultural identity, which I feel very strongly.’</a:t>
            </a:r>
            <a:endParaRPr b="0"/>
          </a:p>
          <a:p>
            <a:pPr marL="0" lvl="0" indent="0" algn="r" rtl="0">
              <a:lnSpc>
                <a:spcPct val="115000"/>
              </a:lnSpc>
              <a:spcBef>
                <a:spcPts val="0"/>
              </a:spcBef>
              <a:spcAft>
                <a:spcPts val="0"/>
              </a:spcAft>
              <a:buNone/>
            </a:pPr>
            <a:r>
              <a:rPr lang="en-GB" b="0"/>
              <a:t>David Baddiel, patron of Humanists UK</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‘My robust </a:t>
            </a:r>
            <a:r>
              <a:rPr lang="en-GB"/>
              <a:t>agnosticism</a:t>
            </a:r>
            <a:r>
              <a:rPr lang="en-GB" b="0"/>
              <a:t> is informed by my socially liberal Hindu parents… I consider myself a non-practicing Hindu… I consider myself a </a:t>
            </a:r>
            <a:r>
              <a:rPr lang="en-GB"/>
              <a:t>Hindu</a:t>
            </a:r>
            <a:r>
              <a:rPr lang="en-GB" b="0"/>
              <a:t>, by identity rather than belief system.’</a:t>
            </a:r>
            <a:endParaRPr b="0"/>
          </a:p>
          <a:p>
            <a:pPr marL="0" lvl="0" indent="0" algn="r" rtl="0">
              <a:lnSpc>
                <a:spcPct val="115000"/>
              </a:lnSpc>
              <a:spcBef>
                <a:spcPts val="0"/>
              </a:spcBef>
              <a:spcAft>
                <a:spcPts val="0"/>
              </a:spcAft>
              <a:buNone/>
            </a:pPr>
            <a:r>
              <a:rPr lang="en-GB" b="0"/>
              <a:t>Paul Sinha, patron of Humanists UK</a:t>
            </a:r>
            <a:endParaRPr b="0"/>
          </a:p>
          <a:p>
            <a:pPr marL="0" lvl="0" indent="0" algn="l" rtl="0">
              <a:spcBef>
                <a:spcPts val="0"/>
              </a:spcBef>
              <a:spcAft>
                <a:spcPts val="0"/>
              </a:spcAft>
              <a:buNone/>
            </a:pPr>
            <a:endParaRPr/>
          </a:p>
        </p:txBody>
      </p:sp>
      <p:pic>
        <p:nvPicPr>
          <p:cNvPr id="487" name="Google Shape;487;p65"/>
          <p:cNvPicPr preferRelativeResize="0"/>
          <p:nvPr/>
        </p:nvPicPr>
        <p:blipFill>
          <a:blip r:embed="rId3">
            <a:alphaModFix/>
          </a:blip>
          <a:stretch>
            <a:fillRect/>
          </a:stretch>
        </p:blipFill>
        <p:spPr>
          <a:xfrm>
            <a:off x="6354775" y="999976"/>
            <a:ext cx="1211401" cy="1625775"/>
          </a:xfrm>
          <a:prstGeom prst="rect">
            <a:avLst/>
          </a:prstGeom>
          <a:noFill/>
          <a:ln>
            <a:noFill/>
          </a:ln>
        </p:spPr>
      </p:pic>
      <p:pic>
        <p:nvPicPr>
          <p:cNvPr id="488" name="Google Shape;488;p65"/>
          <p:cNvPicPr preferRelativeResize="0"/>
          <p:nvPr/>
        </p:nvPicPr>
        <p:blipFill rotWithShape="1">
          <a:blip r:embed="rId4">
            <a:alphaModFix/>
          </a:blip>
          <a:srcRect l="41947" r="33579" b="35413"/>
          <a:stretch/>
        </p:blipFill>
        <p:spPr>
          <a:xfrm>
            <a:off x="6378450" y="2743200"/>
            <a:ext cx="1164048" cy="17280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6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Is it still possible?</a:t>
            </a:r>
            <a:endParaRPr/>
          </a:p>
        </p:txBody>
      </p:sp>
      <p:sp>
        <p:nvSpPr>
          <p:cNvPr id="494" name="Google Shape;494;p66"/>
          <p:cNvSpPr txBox="1">
            <a:spLocks noGrp="1"/>
          </p:cNvSpPr>
          <p:nvPr>
            <p:ph type="body" idx="1"/>
          </p:nvPr>
        </p:nvSpPr>
        <p:spPr>
          <a:xfrm>
            <a:off x="663575" y="1158900"/>
            <a:ext cx="7122000" cy="3114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200" b="0"/>
              <a:t>If the following events happened…</a:t>
            </a:r>
            <a:endParaRPr sz="1200" b="0"/>
          </a:p>
          <a:p>
            <a:pPr marL="457200" lvl="0" indent="-304800" algn="l" rtl="0">
              <a:lnSpc>
                <a:spcPct val="115000"/>
              </a:lnSpc>
              <a:spcBef>
                <a:spcPts val="0"/>
              </a:spcBef>
              <a:spcAft>
                <a:spcPts val="0"/>
              </a:spcAft>
              <a:buSzPts val="1200"/>
              <a:buFont typeface="Calibri"/>
              <a:buAutoNum type="alphaLcParenR"/>
            </a:pPr>
            <a:r>
              <a:rPr lang="en-GB" sz="1200" b="0"/>
              <a:t>Is it still possible that a god exists?</a:t>
            </a:r>
            <a:endParaRPr sz="1200" b="0"/>
          </a:p>
          <a:p>
            <a:pPr marL="457200" lvl="0" indent="-304800" algn="l" rtl="0">
              <a:lnSpc>
                <a:spcPct val="115000"/>
              </a:lnSpc>
              <a:spcBef>
                <a:spcPts val="0"/>
              </a:spcBef>
              <a:spcAft>
                <a:spcPts val="0"/>
              </a:spcAft>
              <a:buSzPts val="1200"/>
              <a:buFont typeface="Calibri"/>
              <a:buAutoNum type="alphaLcParenR"/>
            </a:pPr>
            <a:r>
              <a:rPr lang="en-GB" sz="1200" b="0"/>
              <a:t>Is it still possible that a god doesn’t exist?</a:t>
            </a:r>
            <a:endParaRPr sz="1200" b="0"/>
          </a:p>
          <a:p>
            <a:pPr marL="457200" lvl="0" indent="-304800" algn="l" rtl="0">
              <a:lnSpc>
                <a:spcPct val="115000"/>
              </a:lnSpc>
              <a:spcBef>
                <a:spcPts val="0"/>
              </a:spcBef>
              <a:spcAft>
                <a:spcPts val="0"/>
              </a:spcAft>
              <a:buSzPts val="1200"/>
              <a:buFont typeface="Calibri"/>
              <a:buAutoNum type="alphaLcParenR"/>
            </a:pPr>
            <a:r>
              <a:rPr lang="en-GB" sz="1200" b="0"/>
              <a:t>Do you think it would make it more or less likely that a god exists, or neither?</a:t>
            </a:r>
            <a:endParaRPr sz="1200" b="0"/>
          </a:p>
          <a:p>
            <a:pPr marL="0" lvl="0" indent="0" algn="l" rtl="0">
              <a:lnSpc>
                <a:spcPct val="115000"/>
              </a:lnSpc>
              <a:spcBef>
                <a:spcPts val="0"/>
              </a:spcBef>
              <a:spcAft>
                <a:spcPts val="0"/>
              </a:spcAft>
              <a:buNone/>
            </a:pPr>
            <a:endParaRPr sz="1200" b="0"/>
          </a:p>
          <a:p>
            <a:pPr marL="0" lvl="0" indent="0" algn="l" rtl="0">
              <a:lnSpc>
                <a:spcPct val="115000"/>
              </a:lnSpc>
              <a:spcBef>
                <a:spcPts val="0"/>
              </a:spcBef>
              <a:spcAft>
                <a:spcPts val="0"/>
              </a:spcAft>
              <a:buNone/>
            </a:pPr>
            <a:r>
              <a:rPr lang="en-GB" sz="1200"/>
              <a:t>Events</a:t>
            </a:r>
            <a:endParaRPr sz="1200"/>
          </a:p>
          <a:p>
            <a:pPr marL="457200" lvl="0" indent="-304800" algn="l" rtl="0">
              <a:lnSpc>
                <a:spcPct val="115000"/>
              </a:lnSpc>
              <a:spcBef>
                <a:spcPts val="0"/>
              </a:spcBef>
              <a:spcAft>
                <a:spcPts val="0"/>
              </a:spcAft>
              <a:buSzPts val="1200"/>
              <a:buFont typeface="Calibri"/>
              <a:buAutoNum type="arabicParenR"/>
            </a:pPr>
            <a:r>
              <a:rPr lang="en-GB" sz="1200" b="0"/>
              <a:t>A celebrity says that she is thankful to god for her success.</a:t>
            </a:r>
            <a:endParaRPr sz="1200" b="0"/>
          </a:p>
          <a:p>
            <a:pPr marL="457200" lvl="0" indent="-304800" algn="l" rtl="0">
              <a:lnSpc>
                <a:spcPct val="115000"/>
              </a:lnSpc>
              <a:spcBef>
                <a:spcPts val="0"/>
              </a:spcBef>
              <a:spcAft>
                <a:spcPts val="0"/>
              </a:spcAft>
              <a:buSzPts val="1200"/>
              <a:buFont typeface="Calibri"/>
              <a:buAutoNum type="arabicParenR"/>
            </a:pPr>
            <a:r>
              <a:rPr lang="en-GB" sz="1200" b="0"/>
              <a:t>An earthquake kills thousands of people.</a:t>
            </a:r>
            <a:endParaRPr sz="1200" b="0"/>
          </a:p>
          <a:p>
            <a:pPr marL="457200" lvl="0" indent="-304800" algn="l" rtl="0">
              <a:lnSpc>
                <a:spcPct val="115000"/>
              </a:lnSpc>
              <a:spcBef>
                <a:spcPts val="0"/>
              </a:spcBef>
              <a:spcAft>
                <a:spcPts val="0"/>
              </a:spcAft>
              <a:buSzPts val="1200"/>
              <a:buFont typeface="Calibri"/>
              <a:buAutoNum type="arabicParenR"/>
            </a:pPr>
            <a:r>
              <a:rPr lang="en-GB" sz="1200" b="0"/>
              <a:t>Someone in your family is cured of a serious illness when you did not think she would recover.</a:t>
            </a:r>
            <a:endParaRPr sz="1200" b="0"/>
          </a:p>
          <a:p>
            <a:pPr marL="457200" lvl="0" indent="-304800" algn="l" rtl="0">
              <a:lnSpc>
                <a:spcPct val="115000"/>
              </a:lnSpc>
              <a:spcBef>
                <a:spcPts val="0"/>
              </a:spcBef>
              <a:spcAft>
                <a:spcPts val="0"/>
              </a:spcAft>
              <a:buSzPts val="1200"/>
              <a:buFont typeface="Calibri"/>
              <a:buAutoNum type="arabicParenR"/>
            </a:pPr>
            <a:r>
              <a:rPr lang="en-GB" sz="1200" b="0"/>
              <a:t>You pray and ask for a sign that god is there, but nothing happens.</a:t>
            </a:r>
            <a:endParaRPr sz="1200" b="0"/>
          </a:p>
          <a:p>
            <a:pPr marL="457200" lvl="0" indent="-304800" algn="l" rtl="0">
              <a:lnSpc>
                <a:spcPct val="115000"/>
              </a:lnSpc>
              <a:spcBef>
                <a:spcPts val="0"/>
              </a:spcBef>
              <a:spcAft>
                <a:spcPts val="0"/>
              </a:spcAft>
              <a:buSzPts val="1200"/>
              <a:buFont typeface="Calibri"/>
              <a:buAutoNum type="arabicParenR"/>
            </a:pPr>
            <a:r>
              <a:rPr lang="en-GB" sz="1200" b="0"/>
              <a:t>A friend tells you he can hear god talking to them inside their head.</a:t>
            </a:r>
            <a:endParaRPr sz="1200" b="0"/>
          </a:p>
          <a:p>
            <a:pPr marL="457200" lvl="0" indent="-304800" algn="l" rtl="0">
              <a:lnSpc>
                <a:spcPct val="115000"/>
              </a:lnSpc>
              <a:spcBef>
                <a:spcPts val="0"/>
              </a:spcBef>
              <a:spcAft>
                <a:spcPts val="0"/>
              </a:spcAft>
              <a:buSzPts val="1200"/>
              <a:buFont typeface="Calibri"/>
              <a:buAutoNum type="arabicParenR"/>
            </a:pPr>
            <a:r>
              <a:rPr lang="en-GB" sz="1200" b="0"/>
              <a:t>A street preacher tells you that you will go to hell if you don’t believe in god.</a:t>
            </a:r>
            <a:endParaRPr sz="1200" b="0"/>
          </a:p>
          <a:p>
            <a:pPr marL="457200" lvl="0" indent="-304800" algn="l" rtl="0">
              <a:lnSpc>
                <a:spcPct val="115000"/>
              </a:lnSpc>
              <a:spcBef>
                <a:spcPts val="0"/>
              </a:spcBef>
              <a:spcAft>
                <a:spcPts val="0"/>
              </a:spcAft>
              <a:buSzPts val="1200"/>
              <a:buFont typeface="Calibri"/>
              <a:buAutoNum type="arabicParenR"/>
            </a:pPr>
            <a:r>
              <a:rPr lang="en-GB" sz="1200" b="0"/>
              <a:t>We discover an alien species on another planet and they tell us they don’t believe in a god.</a:t>
            </a:r>
            <a:endParaRPr sz="1200" b="0"/>
          </a:p>
          <a:p>
            <a:pPr marL="457200" lvl="0" indent="-304800" algn="l" rtl="0">
              <a:lnSpc>
                <a:spcPct val="115000"/>
              </a:lnSpc>
              <a:spcBef>
                <a:spcPts val="0"/>
              </a:spcBef>
              <a:spcAft>
                <a:spcPts val="0"/>
              </a:spcAft>
              <a:buSzPts val="1200"/>
              <a:buFont typeface="Calibri"/>
              <a:buAutoNum type="arabicParenR"/>
            </a:pPr>
            <a:r>
              <a:rPr lang="en-GB" sz="1200" b="0"/>
              <a:t>Archeologists discover a historic text containing evidence that contradicts what it says in the Bible.</a:t>
            </a:r>
            <a:endParaRPr sz="1200" b="0"/>
          </a:p>
          <a:p>
            <a:pPr marL="457200" lvl="0" indent="-304800" algn="l" rtl="0">
              <a:lnSpc>
                <a:spcPct val="115000"/>
              </a:lnSpc>
              <a:spcBef>
                <a:spcPts val="0"/>
              </a:spcBef>
              <a:spcAft>
                <a:spcPts val="0"/>
              </a:spcAft>
              <a:buSzPts val="1200"/>
              <a:buFont typeface="Calibri"/>
              <a:buAutoNum type="arabicParenR"/>
            </a:pPr>
            <a:r>
              <a:rPr lang="en-GB" sz="1200" b="0"/>
              <a:t>A man claims to be the second coming of Jesus and appears to be able to cure the sick.</a:t>
            </a:r>
            <a:endParaRPr sz="1200" b="0"/>
          </a:p>
          <a:p>
            <a:pPr marL="457200" lvl="0" indent="-304800" algn="l" rtl="0">
              <a:lnSpc>
                <a:spcPct val="115000"/>
              </a:lnSpc>
              <a:spcBef>
                <a:spcPts val="0"/>
              </a:spcBef>
              <a:spcAft>
                <a:spcPts val="0"/>
              </a:spcAft>
              <a:buSzPts val="1200"/>
              <a:buFont typeface="Calibri"/>
              <a:buAutoNum type="arabicParenR"/>
            </a:pPr>
            <a:r>
              <a:rPr lang="en-GB" sz="1200" b="0"/>
              <a:t>Everyone else in the world stops believing in a god.</a:t>
            </a:r>
            <a:endParaRPr sz="1200" b="0"/>
          </a:p>
          <a:p>
            <a:pPr marL="0" lvl="0" indent="0" algn="l" rtl="0">
              <a:spcBef>
                <a:spcPts val="0"/>
              </a:spcBef>
              <a:spcAft>
                <a:spcPts val="0"/>
              </a:spcAft>
              <a:buNone/>
            </a:pPr>
            <a:endParaRPr/>
          </a:p>
        </p:txBody>
      </p:sp>
      <p:pic>
        <p:nvPicPr>
          <p:cNvPr id="495" name="Google Shape;495;p66"/>
          <p:cNvPicPr preferRelativeResize="0"/>
          <p:nvPr/>
        </p:nvPicPr>
        <p:blipFill rotWithShape="1">
          <a:blip r:embed="rId3">
            <a:alphaModFix/>
          </a:blip>
          <a:srcRect l="31511" t="21978" r="31928" b="24087"/>
          <a:stretch/>
        </p:blipFill>
        <p:spPr>
          <a:xfrm>
            <a:off x="6579625" y="489300"/>
            <a:ext cx="1330456" cy="20824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7"/>
          <p:cNvSpPr txBox="1">
            <a:spLocks noGrp="1"/>
          </p:cNvSpPr>
          <p:nvPr>
            <p:ph type="title"/>
          </p:nvPr>
        </p:nvSpPr>
        <p:spPr>
          <a:xfrm>
            <a:off x="661474" y="489300"/>
            <a:ext cx="62298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invisible gardener</a:t>
            </a:r>
            <a:endParaRPr/>
          </a:p>
        </p:txBody>
      </p:sp>
      <p:sp>
        <p:nvSpPr>
          <p:cNvPr id="501" name="Google Shape;501;p6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02" name="Google Shape;502;p67" descr="S:\Community Services\Education\Resources\Images\New illustrations\Individual\Hyebin\Death\d12.jpg"/>
          <p:cNvPicPr preferRelativeResize="0"/>
          <p:nvPr/>
        </p:nvPicPr>
        <p:blipFill rotWithShape="1">
          <a:blip r:embed="rId3">
            <a:alphaModFix/>
          </a:blip>
          <a:srcRect b="34925"/>
          <a:stretch/>
        </p:blipFill>
        <p:spPr>
          <a:xfrm>
            <a:off x="4953510" y="489300"/>
            <a:ext cx="2382140" cy="3784200"/>
          </a:xfrm>
          <a:prstGeom prst="rect">
            <a:avLst/>
          </a:prstGeom>
          <a:noFill/>
          <a:ln w="88900" cap="flat" cmpd="sng">
            <a:solidFill>
              <a:srgbClr val="FFFFFF"/>
            </a:solidFill>
            <a:prstDash val="solid"/>
            <a:miter lim="8000"/>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8"/>
          <p:cNvSpPr txBox="1">
            <a:spLocks noGrp="1"/>
          </p:cNvSpPr>
          <p:nvPr>
            <p:ph type="title"/>
          </p:nvPr>
        </p:nvSpPr>
        <p:spPr>
          <a:xfrm>
            <a:off x="661474" y="489300"/>
            <a:ext cx="62298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invisible teapot</a:t>
            </a:r>
            <a:endParaRPr/>
          </a:p>
        </p:txBody>
      </p:sp>
      <p:sp>
        <p:nvSpPr>
          <p:cNvPr id="508" name="Google Shape;508;p6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sz="2000"/>
              <a:t>The burden of proof</a:t>
            </a:r>
            <a:endParaRPr sz="2000"/>
          </a:p>
        </p:txBody>
      </p:sp>
      <p:pic>
        <p:nvPicPr>
          <p:cNvPr id="509" name="Google Shape;509;p68"/>
          <p:cNvPicPr preferRelativeResize="0"/>
          <p:nvPr/>
        </p:nvPicPr>
        <p:blipFill>
          <a:blip r:embed="rId3">
            <a:alphaModFix/>
          </a:blip>
          <a:stretch>
            <a:fillRect/>
          </a:stretch>
        </p:blipFill>
        <p:spPr>
          <a:xfrm>
            <a:off x="5652200" y="489300"/>
            <a:ext cx="2381950" cy="3013675"/>
          </a:xfrm>
          <a:prstGeom prst="rect">
            <a:avLst/>
          </a:prstGeom>
          <a:noFill/>
          <a:ln>
            <a:noFill/>
          </a:ln>
        </p:spPr>
      </p:pic>
      <p:pic>
        <p:nvPicPr>
          <p:cNvPr id="510" name="Google Shape;510;p68" descr="S:\Education\Resources\2016 resources\Images\New illustrations\Individual\Hyebin\Death\d15.jpg"/>
          <p:cNvPicPr preferRelativeResize="0"/>
          <p:nvPr/>
        </p:nvPicPr>
        <p:blipFill>
          <a:blip r:embed="rId4">
            <a:alphaModFix/>
          </a:blip>
          <a:stretch>
            <a:fillRect/>
          </a:stretch>
        </p:blipFill>
        <p:spPr>
          <a:xfrm>
            <a:off x="663575" y="1961550"/>
            <a:ext cx="2972500" cy="2311950"/>
          </a:xfrm>
          <a:prstGeom prst="rect">
            <a:avLst/>
          </a:prstGeom>
          <a:noFill/>
          <a:ln>
            <a:noFill/>
          </a:ln>
        </p:spPr>
      </p:pic>
      <p:sp>
        <p:nvSpPr>
          <p:cNvPr id="511" name="Google Shape;511;p68"/>
          <p:cNvSpPr txBox="1"/>
          <p:nvPr/>
        </p:nvSpPr>
        <p:spPr>
          <a:xfrm>
            <a:off x="5927875" y="3669200"/>
            <a:ext cx="1830600" cy="431100"/>
          </a:xfrm>
          <a:prstGeom prst="rect">
            <a:avLst/>
          </a:prstGeom>
          <a:noFill/>
          <a:ln>
            <a:noFill/>
          </a:ln>
        </p:spPr>
        <p:txBody>
          <a:bodyPr spcFirstLastPara="1" wrap="square" lIns="91425" tIns="91425" rIns="91425" bIns="91425" anchor="t" anchorCtr="0">
            <a:spAutoFit/>
          </a:bodyPr>
          <a:lstStyle/>
          <a:p>
            <a:pPr marL="0" lvl="0" indent="0" algn="ctr" rtl="0">
              <a:lnSpc>
                <a:spcPct val="108750"/>
              </a:lnSpc>
              <a:spcBef>
                <a:spcPts val="0"/>
              </a:spcBef>
              <a:spcAft>
                <a:spcPts val="0"/>
              </a:spcAft>
              <a:buNone/>
            </a:pPr>
            <a:r>
              <a:rPr lang="en-GB" sz="1600" b="1">
                <a:solidFill>
                  <a:schemeClr val="dk1"/>
                </a:solidFill>
                <a:latin typeface="Calibri"/>
                <a:ea typeface="Calibri"/>
                <a:cs typeface="Calibri"/>
                <a:sym typeface="Calibri"/>
              </a:rPr>
              <a:t>Bertrand Russell</a:t>
            </a:r>
            <a:endParaRPr sz="1600" b="1">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69"/>
          <p:cNvSpPr txBox="1">
            <a:spLocks noGrp="1"/>
          </p:cNvSpPr>
          <p:nvPr>
            <p:ph type="title"/>
          </p:nvPr>
        </p:nvSpPr>
        <p:spPr>
          <a:xfrm>
            <a:off x="661475" y="489300"/>
            <a:ext cx="66453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Why might someone believe in a god?</a:t>
            </a:r>
            <a:endParaRPr/>
          </a:p>
        </p:txBody>
      </p:sp>
      <p:sp>
        <p:nvSpPr>
          <p:cNvPr id="517" name="Google Shape;517;p69"/>
          <p:cNvSpPr txBox="1">
            <a:spLocks noGrp="1"/>
          </p:cNvSpPr>
          <p:nvPr>
            <p:ph type="body" idx="1"/>
          </p:nvPr>
        </p:nvSpPr>
        <p:spPr>
          <a:xfrm>
            <a:off x="561359" y="1381234"/>
            <a:ext cx="5439000" cy="19305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None/>
            </a:pPr>
            <a:endParaRPr sz="2000" b="0"/>
          </a:p>
          <a:p>
            <a:pPr marL="0" lvl="0" indent="0" algn="ctr" rtl="0">
              <a:lnSpc>
                <a:spcPct val="100000"/>
              </a:lnSpc>
              <a:spcBef>
                <a:spcPts val="0"/>
              </a:spcBef>
              <a:spcAft>
                <a:spcPts val="0"/>
              </a:spcAft>
              <a:buClr>
                <a:schemeClr val="dk1"/>
              </a:buClr>
              <a:buSzPts val="1100"/>
              <a:buNone/>
            </a:pPr>
            <a:endParaRPr sz="2000" b="0"/>
          </a:p>
        </p:txBody>
      </p:sp>
      <p:sp>
        <p:nvSpPr>
          <p:cNvPr id="518" name="Google Shape;518;p69"/>
          <p:cNvSpPr/>
          <p:nvPr/>
        </p:nvSpPr>
        <p:spPr>
          <a:xfrm>
            <a:off x="2079350" y="1160050"/>
            <a:ext cx="1818300" cy="796200"/>
          </a:xfrm>
          <a:prstGeom prst="wedgeRoundRectCallout">
            <a:avLst>
              <a:gd name="adj1" fmla="val -69777"/>
              <a:gd name="adj2" fmla="val -26064"/>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 hear god’s voice – he speaks to me.</a:t>
            </a:r>
            <a:endParaRPr>
              <a:solidFill>
                <a:schemeClr val="lt1"/>
              </a:solidFill>
            </a:endParaRPr>
          </a:p>
        </p:txBody>
      </p:sp>
      <p:sp>
        <p:nvSpPr>
          <p:cNvPr id="519" name="Google Shape;519;p69"/>
          <p:cNvSpPr/>
          <p:nvPr/>
        </p:nvSpPr>
        <p:spPr>
          <a:xfrm>
            <a:off x="2115400" y="2375500"/>
            <a:ext cx="1818300" cy="796200"/>
          </a:xfrm>
          <a:prstGeom prst="wedgeRoundRectCallout">
            <a:avLst>
              <a:gd name="adj1" fmla="val -74989"/>
              <a:gd name="adj2" fmla="val -31214"/>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My holy book tells me god exists.</a:t>
            </a:r>
            <a:endParaRPr>
              <a:solidFill>
                <a:schemeClr val="lt1"/>
              </a:solidFill>
            </a:endParaRPr>
          </a:p>
        </p:txBody>
      </p:sp>
      <p:sp>
        <p:nvSpPr>
          <p:cNvPr id="520" name="Google Shape;520;p69"/>
          <p:cNvSpPr/>
          <p:nvPr/>
        </p:nvSpPr>
        <p:spPr>
          <a:xfrm>
            <a:off x="2167150" y="3668800"/>
            <a:ext cx="1818300" cy="796200"/>
          </a:xfrm>
          <a:prstGeom prst="wedgeRoundRectCallout">
            <a:avLst>
              <a:gd name="adj1" fmla="val -77374"/>
              <a:gd name="adj2" fmla="val -32442"/>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My parents told me god exists and I believe them.</a:t>
            </a:r>
            <a:endParaRPr>
              <a:solidFill>
                <a:schemeClr val="lt1"/>
              </a:solidFill>
            </a:endParaRPr>
          </a:p>
        </p:txBody>
      </p:sp>
      <p:sp>
        <p:nvSpPr>
          <p:cNvPr id="521" name="Google Shape;521;p69"/>
          <p:cNvSpPr/>
          <p:nvPr/>
        </p:nvSpPr>
        <p:spPr>
          <a:xfrm>
            <a:off x="4165125" y="1160050"/>
            <a:ext cx="1818300" cy="796200"/>
          </a:xfrm>
          <a:prstGeom prst="wedgeRoundRectCallout">
            <a:avLst>
              <a:gd name="adj1" fmla="val 71570"/>
              <a:gd name="adj2" fmla="val -31333"/>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Lots of people believe in a god so he must exist.</a:t>
            </a:r>
            <a:endParaRPr>
              <a:solidFill>
                <a:schemeClr val="lt1"/>
              </a:solidFill>
            </a:endParaRPr>
          </a:p>
        </p:txBody>
      </p:sp>
      <p:sp>
        <p:nvSpPr>
          <p:cNvPr id="522" name="Google Shape;522;p69"/>
          <p:cNvSpPr/>
          <p:nvPr/>
        </p:nvSpPr>
        <p:spPr>
          <a:xfrm>
            <a:off x="4165125" y="2375488"/>
            <a:ext cx="1818300" cy="796200"/>
          </a:xfrm>
          <a:prstGeom prst="wedgeRoundRectCallout">
            <a:avLst>
              <a:gd name="adj1" fmla="val 70647"/>
              <a:gd name="adj2" fmla="val -17513"/>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I have faith that god exists.</a:t>
            </a:r>
            <a:endParaRPr>
              <a:solidFill>
                <a:schemeClr val="lt1"/>
              </a:solidFill>
            </a:endParaRPr>
          </a:p>
        </p:txBody>
      </p:sp>
      <p:sp>
        <p:nvSpPr>
          <p:cNvPr id="523" name="Google Shape;523;p69"/>
          <p:cNvSpPr/>
          <p:nvPr/>
        </p:nvSpPr>
        <p:spPr>
          <a:xfrm>
            <a:off x="4165125" y="3527050"/>
            <a:ext cx="1818300" cy="938100"/>
          </a:xfrm>
          <a:prstGeom prst="wedgeRoundRectCallout">
            <a:avLst>
              <a:gd name="adj1" fmla="val 71570"/>
              <a:gd name="adj2" fmla="val 1275"/>
              <a:gd name="adj3"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solidFill>
                  <a:schemeClr val="lt1"/>
                </a:solidFill>
              </a:rPr>
              <a:t>There are too many things we can’t explain without a god.</a:t>
            </a:r>
            <a:endParaRPr>
              <a:solidFill>
                <a:schemeClr val="lt1"/>
              </a:solidFill>
            </a:endParaRPr>
          </a:p>
        </p:txBody>
      </p:sp>
      <p:pic>
        <p:nvPicPr>
          <p:cNvPr id="524" name="Google Shape;524;p69" descr="S:\Education\Resources\2016 resources\Images\New illustrations\Individual\Hyebin\New\01.jpg"/>
          <p:cNvPicPr preferRelativeResize="0"/>
          <p:nvPr/>
        </p:nvPicPr>
        <p:blipFill rotWithShape="1">
          <a:blip r:embed="rId3">
            <a:alphaModFix/>
          </a:blip>
          <a:srcRect/>
          <a:stretch/>
        </p:blipFill>
        <p:spPr>
          <a:xfrm>
            <a:off x="995553" y="1043054"/>
            <a:ext cx="248250" cy="1146473"/>
          </a:xfrm>
          <a:prstGeom prst="rect">
            <a:avLst/>
          </a:prstGeom>
          <a:noFill/>
          <a:ln>
            <a:noFill/>
          </a:ln>
        </p:spPr>
      </p:pic>
      <p:pic>
        <p:nvPicPr>
          <p:cNvPr id="525" name="Google Shape;525;p69" descr="S:\Education\Resources\2016 resources\Images\New illustrations\Individual\Hyebin\New\06.jpg"/>
          <p:cNvPicPr preferRelativeResize="0"/>
          <p:nvPr/>
        </p:nvPicPr>
        <p:blipFill rotWithShape="1">
          <a:blip r:embed="rId4">
            <a:alphaModFix/>
          </a:blip>
          <a:srcRect/>
          <a:stretch/>
        </p:blipFill>
        <p:spPr>
          <a:xfrm>
            <a:off x="864375" y="2329750"/>
            <a:ext cx="386006" cy="1012451"/>
          </a:xfrm>
          <a:prstGeom prst="rect">
            <a:avLst/>
          </a:prstGeom>
          <a:noFill/>
          <a:ln>
            <a:noFill/>
          </a:ln>
        </p:spPr>
      </p:pic>
      <p:pic>
        <p:nvPicPr>
          <p:cNvPr id="526" name="Google Shape;526;p69" descr="S:\Education\Resources\2016 resources\Images\New illustrations\Individual\Hyebin\New\new03.jpg"/>
          <p:cNvPicPr preferRelativeResize="0"/>
          <p:nvPr/>
        </p:nvPicPr>
        <p:blipFill rotWithShape="1">
          <a:blip r:embed="rId5">
            <a:alphaModFix/>
          </a:blip>
          <a:srcRect/>
          <a:stretch/>
        </p:blipFill>
        <p:spPr>
          <a:xfrm>
            <a:off x="1002129" y="3482423"/>
            <a:ext cx="248250" cy="1105318"/>
          </a:xfrm>
          <a:prstGeom prst="rect">
            <a:avLst/>
          </a:prstGeom>
          <a:noFill/>
          <a:ln>
            <a:noFill/>
          </a:ln>
        </p:spPr>
      </p:pic>
      <p:pic>
        <p:nvPicPr>
          <p:cNvPr id="527" name="Google Shape;527;p69" descr="S:\Education\Resources\2016 resources\Images\New illustrations\Individual\Hyebin\04.jpg"/>
          <p:cNvPicPr preferRelativeResize="0"/>
          <p:nvPr/>
        </p:nvPicPr>
        <p:blipFill rotWithShape="1">
          <a:blip r:embed="rId6">
            <a:alphaModFix/>
          </a:blip>
          <a:srcRect/>
          <a:stretch/>
        </p:blipFill>
        <p:spPr>
          <a:xfrm>
            <a:off x="6698948" y="982749"/>
            <a:ext cx="248250" cy="1232571"/>
          </a:xfrm>
          <a:prstGeom prst="rect">
            <a:avLst/>
          </a:prstGeom>
          <a:noFill/>
          <a:ln>
            <a:noFill/>
          </a:ln>
        </p:spPr>
      </p:pic>
      <p:pic>
        <p:nvPicPr>
          <p:cNvPr id="528" name="Google Shape;528;p69" descr="S:\Education\Resources\2016 resources\Images\New illustrations\Individual\Hyebin\05.jpg"/>
          <p:cNvPicPr preferRelativeResize="0"/>
          <p:nvPr/>
        </p:nvPicPr>
        <p:blipFill rotWithShape="1">
          <a:blip r:embed="rId7">
            <a:alphaModFix/>
          </a:blip>
          <a:srcRect/>
          <a:stretch/>
        </p:blipFill>
        <p:spPr>
          <a:xfrm>
            <a:off x="6698950" y="2335350"/>
            <a:ext cx="496368" cy="1084451"/>
          </a:xfrm>
          <a:prstGeom prst="rect">
            <a:avLst/>
          </a:prstGeom>
          <a:noFill/>
          <a:ln>
            <a:noFill/>
          </a:ln>
        </p:spPr>
      </p:pic>
      <p:pic>
        <p:nvPicPr>
          <p:cNvPr id="529" name="Google Shape;529;p69" descr="S:\Education\Resources\2016 resources\Images\New illustrations\Individual\Hyebin\02.jpg"/>
          <p:cNvPicPr preferRelativeResize="0"/>
          <p:nvPr/>
        </p:nvPicPr>
        <p:blipFill rotWithShape="1">
          <a:blip r:embed="rId8">
            <a:alphaModFix/>
          </a:blip>
          <a:srcRect/>
          <a:stretch/>
        </p:blipFill>
        <p:spPr>
          <a:xfrm>
            <a:off x="6698946" y="3527050"/>
            <a:ext cx="326825" cy="10844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 perspectives</a:t>
            </a:r>
            <a:endParaRPr/>
          </a:p>
        </p:txBody>
      </p:sp>
      <p:sp>
        <p:nvSpPr>
          <p:cNvPr id="535" name="Google Shape;535;p70"/>
          <p:cNvSpPr txBox="1">
            <a:spLocks noGrp="1"/>
          </p:cNvSpPr>
          <p:nvPr>
            <p:ph type="body" idx="1"/>
          </p:nvPr>
        </p:nvSpPr>
        <p:spPr>
          <a:xfrm>
            <a:off x="663575" y="1095375"/>
            <a:ext cx="5041800" cy="31782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300" b="0"/>
              <a:t>‘The </a:t>
            </a:r>
            <a:r>
              <a:rPr lang="en-GB" sz="1300"/>
              <a:t>Bible </a:t>
            </a:r>
            <a:r>
              <a:rPr lang="en-GB" sz="1300" b="0"/>
              <a:t>is a human product. Religion is a human construct.’</a:t>
            </a:r>
            <a:endParaRPr sz="1300" b="0"/>
          </a:p>
          <a:p>
            <a:pPr marL="0" lvl="0" indent="0" algn="r" rtl="0">
              <a:lnSpc>
                <a:spcPct val="115000"/>
              </a:lnSpc>
              <a:spcBef>
                <a:spcPts val="0"/>
              </a:spcBef>
              <a:spcAft>
                <a:spcPts val="0"/>
              </a:spcAft>
              <a:buClr>
                <a:schemeClr val="dk1"/>
              </a:buClr>
              <a:buSzPts val="1100"/>
              <a:buFont typeface="Arial"/>
              <a:buNone/>
            </a:pPr>
            <a:r>
              <a:rPr lang="en-GB" sz="1300" b="0"/>
              <a:t>Francesca Stavrakopoulou, biblical scholar</a:t>
            </a:r>
            <a:endParaRPr sz="1300" b="0"/>
          </a:p>
          <a:p>
            <a:pPr marL="457200" lvl="0" indent="0" algn="r" rtl="0">
              <a:lnSpc>
                <a:spcPct val="100000"/>
              </a:lnSpc>
              <a:spcBef>
                <a:spcPts val="0"/>
              </a:spcBef>
              <a:spcAft>
                <a:spcPts val="0"/>
              </a:spcAft>
              <a:buClr>
                <a:schemeClr val="dk1"/>
              </a:buClr>
              <a:buSzPts val="1100"/>
              <a:buFont typeface="Arial"/>
              <a:buNone/>
            </a:pPr>
            <a:endParaRPr sz="1300" b="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GB" sz="1300" b="0"/>
              <a:t>'After a lot of reading, and research, I realized, I didn't have any secret channel picking up secret messages from god or anyone else. That </a:t>
            </a:r>
            <a:r>
              <a:rPr lang="en-GB" sz="1300"/>
              <a:t>voice </a:t>
            </a:r>
            <a:r>
              <a:rPr lang="en-GB" sz="1300" b="0"/>
              <a:t>in my head was my own.'</a:t>
            </a:r>
            <a:endParaRPr sz="1300" b="0"/>
          </a:p>
          <a:p>
            <a:pPr marL="0" lvl="0" indent="0" algn="r" rtl="0">
              <a:lnSpc>
                <a:spcPct val="115000"/>
              </a:lnSpc>
              <a:spcBef>
                <a:spcPts val="0"/>
              </a:spcBef>
              <a:spcAft>
                <a:spcPts val="0"/>
              </a:spcAft>
              <a:buClr>
                <a:schemeClr val="dk1"/>
              </a:buClr>
              <a:buSzPts val="1100"/>
              <a:buFont typeface="Arial"/>
              <a:buNone/>
            </a:pPr>
            <a:r>
              <a:rPr lang="en-GB" sz="1300" b="0"/>
              <a:t>Greydon Square, rapper</a:t>
            </a:r>
            <a:endParaRPr sz="1300" b="0"/>
          </a:p>
          <a:p>
            <a:pPr marL="457200" lvl="0" indent="0" algn="r" rtl="0">
              <a:lnSpc>
                <a:spcPct val="100000"/>
              </a:lnSpc>
              <a:spcBef>
                <a:spcPts val="0"/>
              </a:spcBef>
              <a:spcAft>
                <a:spcPts val="0"/>
              </a:spcAft>
              <a:buClr>
                <a:schemeClr val="dk1"/>
              </a:buClr>
              <a:buSzPts val="1100"/>
              <a:buFont typeface="Arial"/>
              <a:buNone/>
            </a:pPr>
            <a:endParaRPr sz="1300" b="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GB" sz="1300" b="0"/>
              <a:t>'How many times have I told you not to believe everything you </a:t>
            </a:r>
            <a:r>
              <a:rPr lang="en-GB" sz="1300"/>
              <a:t>hear</a:t>
            </a:r>
            <a:r>
              <a:rPr lang="en-GB" sz="1300" b="0"/>
              <a:t>? Seek truth for yourself.'</a:t>
            </a:r>
            <a:endParaRPr sz="1300" b="0"/>
          </a:p>
          <a:p>
            <a:pPr marL="0" lvl="0" indent="0" algn="r" rtl="0">
              <a:lnSpc>
                <a:spcPct val="115000"/>
              </a:lnSpc>
              <a:spcBef>
                <a:spcPts val="0"/>
              </a:spcBef>
              <a:spcAft>
                <a:spcPts val="0"/>
              </a:spcAft>
              <a:buClr>
                <a:schemeClr val="dk1"/>
              </a:buClr>
              <a:buSzPts val="1100"/>
              <a:buFont typeface="Arial"/>
              <a:buNone/>
            </a:pPr>
            <a:r>
              <a:rPr lang="en-GB" sz="1300" b="0"/>
              <a:t>Isabelle Allende, author</a:t>
            </a:r>
            <a:endParaRPr sz="1300" b="0"/>
          </a:p>
          <a:p>
            <a:pPr marL="457200" lvl="0" indent="0" algn="r" rtl="0">
              <a:lnSpc>
                <a:spcPct val="100000"/>
              </a:lnSpc>
              <a:spcBef>
                <a:spcPts val="0"/>
              </a:spcBef>
              <a:spcAft>
                <a:spcPts val="0"/>
              </a:spcAft>
              <a:buClr>
                <a:schemeClr val="dk1"/>
              </a:buClr>
              <a:buSzPts val="1100"/>
              <a:buFont typeface="Arial"/>
              <a:buNone/>
            </a:pPr>
            <a:endParaRPr sz="1300" b="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GB" sz="1300" b="0"/>
              <a:t>‘Where there is evidence, no one speaks of </a:t>
            </a:r>
            <a:r>
              <a:rPr lang="en-GB" sz="1300"/>
              <a:t>'faith’</a:t>
            </a:r>
            <a:r>
              <a:rPr lang="en-GB" sz="1300" b="0"/>
              <a:t>. We do not speak of faith that two and two are four or that the earth is round. We only speak of faith when we wish to substitute emotion for evidence.’</a:t>
            </a:r>
            <a:endParaRPr sz="1300" b="0"/>
          </a:p>
          <a:p>
            <a:pPr marL="0" lvl="0" indent="0" algn="r" rtl="0">
              <a:lnSpc>
                <a:spcPct val="115000"/>
              </a:lnSpc>
              <a:spcBef>
                <a:spcPts val="0"/>
              </a:spcBef>
              <a:spcAft>
                <a:spcPts val="0"/>
              </a:spcAft>
              <a:buClr>
                <a:schemeClr val="dk1"/>
              </a:buClr>
              <a:buSzPts val="1100"/>
              <a:buFont typeface="Arial"/>
              <a:buNone/>
            </a:pPr>
            <a:r>
              <a:rPr lang="en-GB" sz="1300" b="0"/>
              <a:t>Bertrand Russell, philosopher</a:t>
            </a:r>
            <a:endParaRPr sz="1300" b="0"/>
          </a:p>
          <a:p>
            <a:pPr marL="0" lvl="0" indent="0" algn="r" rtl="0">
              <a:lnSpc>
                <a:spcPct val="115000"/>
              </a:lnSpc>
              <a:spcBef>
                <a:spcPts val="0"/>
              </a:spcBef>
              <a:spcAft>
                <a:spcPts val="0"/>
              </a:spcAft>
              <a:buClr>
                <a:schemeClr val="dk1"/>
              </a:buClr>
              <a:buSzPts val="1100"/>
              <a:buFont typeface="Arial"/>
              <a:buNone/>
            </a:pPr>
            <a:endParaRPr sz="1100" b="0"/>
          </a:p>
        </p:txBody>
      </p:sp>
      <p:pic>
        <p:nvPicPr>
          <p:cNvPr id="536" name="Google Shape;536;p70"/>
          <p:cNvPicPr preferRelativeResize="0"/>
          <p:nvPr/>
        </p:nvPicPr>
        <p:blipFill rotWithShape="1">
          <a:blip r:embed="rId3">
            <a:alphaModFix/>
          </a:blip>
          <a:srcRect l="25801" t="9348" r="56918" b="59219"/>
          <a:stretch/>
        </p:blipFill>
        <p:spPr>
          <a:xfrm>
            <a:off x="6656375" y="436525"/>
            <a:ext cx="838799" cy="1016874"/>
          </a:xfrm>
          <a:prstGeom prst="rect">
            <a:avLst/>
          </a:prstGeom>
          <a:noFill/>
          <a:ln>
            <a:noFill/>
          </a:ln>
        </p:spPr>
      </p:pic>
      <p:pic>
        <p:nvPicPr>
          <p:cNvPr id="537" name="Google Shape;537;p70"/>
          <p:cNvPicPr preferRelativeResize="0"/>
          <p:nvPr/>
        </p:nvPicPr>
        <p:blipFill rotWithShape="1">
          <a:blip r:embed="rId4">
            <a:alphaModFix/>
          </a:blip>
          <a:srcRect l="31361" r="41714" b="52963"/>
          <a:stretch/>
        </p:blipFill>
        <p:spPr>
          <a:xfrm>
            <a:off x="6656375" y="1503250"/>
            <a:ext cx="838799" cy="976719"/>
          </a:xfrm>
          <a:prstGeom prst="rect">
            <a:avLst/>
          </a:prstGeom>
          <a:noFill/>
          <a:ln>
            <a:noFill/>
          </a:ln>
        </p:spPr>
      </p:pic>
      <p:pic>
        <p:nvPicPr>
          <p:cNvPr id="538" name="Google Shape;538;p70"/>
          <p:cNvPicPr preferRelativeResize="0"/>
          <p:nvPr/>
        </p:nvPicPr>
        <p:blipFill>
          <a:blip r:embed="rId5">
            <a:alphaModFix/>
          </a:blip>
          <a:stretch>
            <a:fillRect/>
          </a:stretch>
        </p:blipFill>
        <p:spPr>
          <a:xfrm>
            <a:off x="6656376" y="2529813"/>
            <a:ext cx="838800" cy="1096975"/>
          </a:xfrm>
          <a:prstGeom prst="rect">
            <a:avLst/>
          </a:prstGeom>
          <a:noFill/>
          <a:ln>
            <a:noFill/>
          </a:ln>
        </p:spPr>
      </p:pic>
      <p:pic>
        <p:nvPicPr>
          <p:cNvPr id="539" name="Google Shape;539;p70"/>
          <p:cNvPicPr preferRelativeResize="0"/>
          <p:nvPr/>
        </p:nvPicPr>
        <p:blipFill rotWithShape="1">
          <a:blip r:embed="rId6">
            <a:alphaModFix/>
          </a:blip>
          <a:srcRect r="28719" b="33537"/>
          <a:stretch/>
        </p:blipFill>
        <p:spPr>
          <a:xfrm>
            <a:off x="6656375" y="3676650"/>
            <a:ext cx="838799" cy="98672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7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Atheism</a:t>
            </a:r>
            <a:endParaRPr/>
          </a:p>
        </p:txBody>
      </p:sp>
      <p:sp>
        <p:nvSpPr>
          <p:cNvPr id="545" name="Google Shape;545;p71"/>
          <p:cNvSpPr txBox="1">
            <a:spLocks noGrp="1"/>
          </p:cNvSpPr>
          <p:nvPr>
            <p:ph type="body" idx="1"/>
          </p:nvPr>
        </p:nvSpPr>
        <p:spPr>
          <a:xfrm>
            <a:off x="663575" y="1425900"/>
            <a:ext cx="49989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2000" b="0">
                <a:solidFill>
                  <a:srgbClr val="181818"/>
                </a:solidFill>
                <a:highlight>
                  <a:srgbClr val="FFFFFF"/>
                </a:highlight>
              </a:rPr>
              <a:t>‘We are all </a:t>
            </a:r>
            <a:r>
              <a:rPr lang="en-GB" sz="2000">
                <a:solidFill>
                  <a:srgbClr val="181818"/>
                </a:solidFill>
                <a:highlight>
                  <a:srgbClr val="FFFFFF"/>
                </a:highlight>
              </a:rPr>
              <a:t>atheists </a:t>
            </a:r>
            <a:r>
              <a:rPr lang="en-GB" sz="2000" b="0">
                <a:solidFill>
                  <a:srgbClr val="181818"/>
                </a:solidFill>
                <a:highlight>
                  <a:srgbClr val="FFFFFF"/>
                </a:highlight>
              </a:rPr>
              <a:t>about most of the gods that humanity has ever believed in. Some of us just go one god further.’</a:t>
            </a:r>
            <a:endParaRPr sz="2000" b="0">
              <a:solidFill>
                <a:srgbClr val="181818"/>
              </a:solidFill>
              <a:highlight>
                <a:srgbClr val="FFFFFF"/>
              </a:highlight>
            </a:endParaRPr>
          </a:p>
          <a:p>
            <a:pPr marL="457200" lvl="0" indent="0" algn="r" rtl="0">
              <a:lnSpc>
                <a:spcPct val="100000"/>
              </a:lnSpc>
              <a:spcBef>
                <a:spcPts val="0"/>
              </a:spcBef>
              <a:spcAft>
                <a:spcPts val="0"/>
              </a:spcAft>
              <a:buClr>
                <a:schemeClr val="dk1"/>
              </a:buClr>
              <a:buSzPts val="1100"/>
              <a:buFont typeface="Arial"/>
              <a:buNone/>
            </a:pPr>
            <a:r>
              <a:rPr lang="en-GB" sz="2000" b="0">
                <a:solidFill>
                  <a:srgbClr val="181818"/>
                </a:solidFill>
                <a:highlight>
                  <a:srgbClr val="FFFFFF"/>
                </a:highlight>
              </a:rPr>
              <a:t>Richard Dawkins, scientist</a:t>
            </a:r>
            <a:endParaRPr sz="2000" b="0">
              <a:solidFill>
                <a:srgbClr val="181818"/>
              </a:solidFill>
              <a:highlight>
                <a:srgbClr val="FFFFFF"/>
              </a:highlight>
            </a:endParaRPr>
          </a:p>
          <a:p>
            <a:pPr marL="0" lvl="0" indent="0" algn="l" rtl="0">
              <a:spcBef>
                <a:spcPts val="0"/>
              </a:spcBef>
              <a:spcAft>
                <a:spcPts val="0"/>
              </a:spcAft>
              <a:buNone/>
            </a:pPr>
            <a:endParaRPr/>
          </a:p>
        </p:txBody>
      </p:sp>
      <p:pic>
        <p:nvPicPr>
          <p:cNvPr id="546" name="Google Shape;546;p71"/>
          <p:cNvPicPr preferRelativeResize="0"/>
          <p:nvPr/>
        </p:nvPicPr>
        <p:blipFill>
          <a:blip r:embed="rId3">
            <a:alphaModFix/>
          </a:blip>
          <a:stretch>
            <a:fillRect/>
          </a:stretch>
        </p:blipFill>
        <p:spPr>
          <a:xfrm>
            <a:off x="6182149" y="1425900"/>
            <a:ext cx="1661550" cy="2215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2"/>
          <p:cNvSpPr txBox="1">
            <a:spLocks noGrp="1"/>
          </p:cNvSpPr>
          <p:nvPr>
            <p:ph type="title"/>
          </p:nvPr>
        </p:nvSpPr>
        <p:spPr>
          <a:xfrm>
            <a:off x="661471" y="489300"/>
            <a:ext cx="66729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dirty="0"/>
              <a:t>If there is no god…</a:t>
            </a:r>
            <a:endParaRPr dirty="0"/>
          </a:p>
          <a:p>
            <a:pPr marL="0" lvl="0" indent="0" algn="l" rtl="0">
              <a:spcBef>
                <a:spcPts val="0"/>
              </a:spcBef>
              <a:spcAft>
                <a:spcPts val="0"/>
              </a:spcAft>
              <a:buNone/>
            </a:pPr>
            <a:r>
              <a:rPr lang="en-GB" dirty="0"/>
              <a:t>why might people believe?</a:t>
            </a:r>
            <a:endParaRPr dirty="0"/>
          </a:p>
        </p:txBody>
      </p:sp>
      <p:sp>
        <p:nvSpPr>
          <p:cNvPr id="552" name="Google Shape;552;p72"/>
          <p:cNvSpPr txBox="1">
            <a:spLocks noGrp="1"/>
          </p:cNvSpPr>
          <p:nvPr>
            <p:ph type="body" idx="1"/>
          </p:nvPr>
        </p:nvSpPr>
        <p:spPr>
          <a:xfrm>
            <a:off x="663575" y="1733551"/>
            <a:ext cx="5688000" cy="25401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GB" dirty="0"/>
              <a:t>Possible explanations</a:t>
            </a:r>
            <a:endParaRPr dirty="0"/>
          </a:p>
          <a:p>
            <a:pPr marL="0" lvl="0" indent="0" algn="l" rtl="0">
              <a:spcBef>
                <a:spcPts val="0"/>
              </a:spcBef>
              <a:spcAft>
                <a:spcPts val="0"/>
              </a:spcAft>
              <a:buNone/>
            </a:pPr>
            <a:endParaRPr dirty="0"/>
          </a:p>
          <a:p>
            <a:pPr marL="457200" lvl="0" indent="-330200" algn="l" rtl="0">
              <a:spcBef>
                <a:spcPts val="0"/>
              </a:spcBef>
              <a:spcAft>
                <a:spcPts val="0"/>
              </a:spcAft>
              <a:buSzPts val="1600"/>
              <a:buAutoNum type="arabicParenR"/>
            </a:pPr>
            <a:r>
              <a:rPr lang="en-GB" b="0" dirty="0"/>
              <a:t>In the past, belief in a god helped us explain the natural world and our mental experiences</a:t>
            </a:r>
            <a:endParaRPr b="0" dirty="0"/>
          </a:p>
          <a:p>
            <a:pPr marL="457200" lvl="0" indent="-330200" algn="l" rtl="0">
              <a:spcBef>
                <a:spcPts val="0"/>
              </a:spcBef>
              <a:spcAft>
                <a:spcPts val="0"/>
              </a:spcAft>
              <a:buSzPts val="1600"/>
              <a:buAutoNum type="arabicParenR"/>
            </a:pPr>
            <a:r>
              <a:rPr lang="en-GB" b="0" dirty="0"/>
              <a:t>We may be hardwired to believe - it perhaps evolved naturally</a:t>
            </a:r>
            <a:endParaRPr b="0" dirty="0"/>
          </a:p>
          <a:p>
            <a:pPr marL="457200" lvl="0" indent="-330200" algn="l" rtl="0">
              <a:spcBef>
                <a:spcPts val="0"/>
              </a:spcBef>
              <a:spcAft>
                <a:spcPts val="0"/>
              </a:spcAft>
              <a:buSzPts val="1600"/>
              <a:buAutoNum type="arabicParenR"/>
            </a:pPr>
            <a:r>
              <a:rPr lang="en-GB" b="0" dirty="0"/>
              <a:t>Belief can be a source of meaning and comfort</a:t>
            </a:r>
            <a:endParaRPr b="0" dirty="0"/>
          </a:p>
          <a:p>
            <a:pPr marL="457200" lvl="0" indent="-330200" algn="l" rtl="0">
              <a:spcBef>
                <a:spcPts val="0"/>
              </a:spcBef>
              <a:spcAft>
                <a:spcPts val="0"/>
              </a:spcAft>
              <a:buSzPts val="1600"/>
              <a:buAutoNum type="arabicParenR"/>
            </a:pPr>
            <a:r>
              <a:rPr lang="en-GB" b="0" dirty="0"/>
              <a:t>Society and other people can apply pressure on us to believe</a:t>
            </a:r>
            <a:endParaRPr b="0" dirty="0"/>
          </a:p>
        </p:txBody>
      </p:sp>
      <p:pic>
        <p:nvPicPr>
          <p:cNvPr id="553" name="Google Shape;553;p72"/>
          <p:cNvPicPr preferRelativeResize="0"/>
          <p:nvPr/>
        </p:nvPicPr>
        <p:blipFill rotWithShape="1">
          <a:blip r:embed="rId3">
            <a:alphaModFix/>
          </a:blip>
          <a:srcRect l="14776" t="12232" r="6538" b="7760"/>
          <a:stretch/>
        </p:blipFill>
        <p:spPr>
          <a:xfrm>
            <a:off x="5284775" y="339750"/>
            <a:ext cx="2354275" cy="21130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7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 human invention?</a:t>
            </a:r>
            <a:endParaRPr/>
          </a:p>
        </p:txBody>
      </p:sp>
      <p:sp>
        <p:nvSpPr>
          <p:cNvPr id="559" name="Google Shape;559;p73"/>
          <p:cNvSpPr txBox="1">
            <a:spLocks noGrp="1"/>
          </p:cNvSpPr>
          <p:nvPr>
            <p:ph type="body" idx="1"/>
          </p:nvPr>
        </p:nvSpPr>
        <p:spPr>
          <a:xfrm>
            <a:off x="663575" y="1425900"/>
            <a:ext cx="52422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‘It seems to me that God is a convenient invention of the human mind.’</a:t>
            </a:r>
            <a:endParaRPr sz="1400" b="0"/>
          </a:p>
          <a:p>
            <a:pPr marL="0" lvl="0" indent="0" algn="r" rtl="0">
              <a:lnSpc>
                <a:spcPct val="115000"/>
              </a:lnSpc>
              <a:spcBef>
                <a:spcPts val="0"/>
              </a:spcBef>
              <a:spcAft>
                <a:spcPts val="0"/>
              </a:spcAft>
              <a:buNone/>
            </a:pPr>
            <a:r>
              <a:rPr lang="en-GB" sz="1400" b="0"/>
              <a:t>Isaac Asimov, author</a:t>
            </a:r>
            <a:endParaRPr sz="1400" b="0"/>
          </a:p>
          <a:p>
            <a:pPr marL="0" lvl="0" indent="0" algn="r" rtl="0">
              <a:lnSpc>
                <a:spcPct val="115000"/>
              </a:lnSpc>
              <a:spcBef>
                <a:spcPts val="0"/>
              </a:spcBef>
              <a:spcAft>
                <a:spcPts val="0"/>
              </a:spcAft>
              <a:buNone/>
            </a:pPr>
            <a:endParaRPr sz="1400" b="0"/>
          </a:p>
          <a:p>
            <a:pPr marL="0" lvl="0" indent="0" algn="r"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‘It’s interesting that old gods look so much like the human beings that made them. Desert dwellers invented harsh and dry austere gods. Farmers invented gods of harvest and plenty. It’s also true of individuals today: there are no liberals who believe in a conservative god, or vice versa. Kind people believe in kind gods, and cruel people in cruel ones.’</a:t>
            </a:r>
            <a:endParaRPr sz="1400" b="0"/>
          </a:p>
          <a:p>
            <a:pPr marL="0" lvl="0" indent="0" algn="r" rtl="0">
              <a:lnSpc>
                <a:spcPct val="115000"/>
              </a:lnSpc>
              <a:spcBef>
                <a:spcPts val="0"/>
              </a:spcBef>
              <a:spcAft>
                <a:spcPts val="0"/>
              </a:spcAft>
              <a:buNone/>
            </a:pPr>
            <a:r>
              <a:rPr lang="en-GB" sz="1400" b="0"/>
              <a:t>Andrew Copson, Little Book of Humanism</a:t>
            </a:r>
            <a:endParaRPr sz="1400" b="0"/>
          </a:p>
          <a:p>
            <a:pPr marL="0" lvl="0" indent="0" algn="r" rtl="0">
              <a:lnSpc>
                <a:spcPct val="115000"/>
              </a:lnSpc>
              <a:spcBef>
                <a:spcPts val="0"/>
              </a:spcBef>
              <a:spcAft>
                <a:spcPts val="0"/>
              </a:spcAft>
              <a:buNone/>
            </a:pPr>
            <a:endParaRPr sz="1100" b="0"/>
          </a:p>
          <a:p>
            <a:pPr marL="0" lvl="0" indent="0" algn="r" rtl="0">
              <a:lnSpc>
                <a:spcPct val="115000"/>
              </a:lnSpc>
              <a:spcBef>
                <a:spcPts val="0"/>
              </a:spcBef>
              <a:spcAft>
                <a:spcPts val="0"/>
              </a:spcAft>
              <a:buClr>
                <a:schemeClr val="dk1"/>
              </a:buClr>
              <a:buSzPts val="1100"/>
              <a:buFont typeface="Arial"/>
              <a:buNone/>
            </a:pPr>
            <a:endParaRPr sz="1100" b="0"/>
          </a:p>
        </p:txBody>
      </p:sp>
      <p:pic>
        <p:nvPicPr>
          <p:cNvPr id="560" name="Google Shape;560;p73"/>
          <p:cNvPicPr preferRelativeResize="0"/>
          <p:nvPr/>
        </p:nvPicPr>
        <p:blipFill rotWithShape="1">
          <a:blip r:embed="rId3">
            <a:alphaModFix/>
          </a:blip>
          <a:srcRect l="8249" t="1033" r="30550" b="38146"/>
          <a:stretch/>
        </p:blipFill>
        <p:spPr>
          <a:xfrm>
            <a:off x="6560200" y="2515375"/>
            <a:ext cx="1015076" cy="1345024"/>
          </a:xfrm>
          <a:prstGeom prst="rect">
            <a:avLst/>
          </a:prstGeom>
          <a:noFill/>
          <a:ln>
            <a:noFill/>
          </a:ln>
        </p:spPr>
      </p:pic>
      <p:pic>
        <p:nvPicPr>
          <p:cNvPr id="561" name="Google Shape;561;p73"/>
          <p:cNvPicPr preferRelativeResize="0"/>
          <p:nvPr/>
        </p:nvPicPr>
        <p:blipFill rotWithShape="1">
          <a:blip r:embed="rId4">
            <a:alphaModFix/>
          </a:blip>
          <a:srcRect l="8767" r="3995" b="16492"/>
          <a:stretch/>
        </p:blipFill>
        <p:spPr>
          <a:xfrm>
            <a:off x="6560200" y="921850"/>
            <a:ext cx="1015073" cy="141037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 human invention?</a:t>
            </a:r>
            <a:endParaRPr/>
          </a:p>
        </p:txBody>
      </p:sp>
      <p:sp>
        <p:nvSpPr>
          <p:cNvPr id="567" name="Google Shape;567;p74"/>
          <p:cNvSpPr txBox="1">
            <a:spLocks noGrp="1"/>
          </p:cNvSpPr>
          <p:nvPr>
            <p:ph type="body" idx="1"/>
          </p:nvPr>
        </p:nvSpPr>
        <p:spPr>
          <a:xfrm>
            <a:off x="663575" y="1425900"/>
            <a:ext cx="45297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‘The Ethiopians say that the gods have flat noses and are black, while the Thracians say that the gods have blue eyes and red hair… And if cattle or horses or lions had hands or could draw or sculpt like men can, then the horses would draw their gods like horses, cattle draw their gods like cattle, and both would depict the bodies of the gods in their own likeness.’</a:t>
            </a:r>
            <a:endParaRPr sz="1800" b="0"/>
          </a:p>
          <a:p>
            <a:pPr marL="0" lvl="0" indent="0" algn="r" rtl="0">
              <a:lnSpc>
                <a:spcPct val="115000"/>
              </a:lnSpc>
              <a:spcBef>
                <a:spcPts val="0"/>
              </a:spcBef>
              <a:spcAft>
                <a:spcPts val="0"/>
              </a:spcAft>
              <a:buNone/>
            </a:pPr>
            <a:r>
              <a:rPr lang="en-GB" sz="1800" b="0"/>
              <a:t>Xenophanes (570 – 475 BC)</a:t>
            </a:r>
            <a:endParaRPr sz="1800" b="0"/>
          </a:p>
          <a:p>
            <a:pPr marL="0" lvl="0" indent="0" algn="l" rtl="0">
              <a:lnSpc>
                <a:spcPct val="115000"/>
              </a:lnSpc>
              <a:spcBef>
                <a:spcPts val="0"/>
              </a:spcBef>
              <a:spcAft>
                <a:spcPts val="0"/>
              </a:spcAft>
              <a:buNone/>
            </a:pPr>
            <a:endParaRPr sz="1800" b="0"/>
          </a:p>
          <a:p>
            <a:pPr marL="0" lvl="0" indent="0" algn="r" rtl="0">
              <a:lnSpc>
                <a:spcPct val="115000"/>
              </a:lnSpc>
              <a:spcBef>
                <a:spcPts val="0"/>
              </a:spcBef>
              <a:spcAft>
                <a:spcPts val="0"/>
              </a:spcAft>
              <a:buNone/>
            </a:pPr>
            <a:endParaRPr sz="2400"/>
          </a:p>
        </p:txBody>
      </p:sp>
      <p:pic>
        <p:nvPicPr>
          <p:cNvPr id="568" name="Google Shape;568;p74"/>
          <p:cNvPicPr preferRelativeResize="0"/>
          <p:nvPr/>
        </p:nvPicPr>
        <p:blipFill>
          <a:blip r:embed="rId3">
            <a:alphaModFix/>
          </a:blip>
          <a:stretch>
            <a:fillRect/>
          </a:stretch>
        </p:blipFill>
        <p:spPr>
          <a:xfrm>
            <a:off x="5712300" y="275100"/>
            <a:ext cx="2768123" cy="3998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75"/>
          <p:cNvSpPr txBox="1">
            <a:spLocks noGrp="1"/>
          </p:cNvSpPr>
          <p:nvPr>
            <p:ph type="title"/>
          </p:nvPr>
        </p:nvSpPr>
        <p:spPr>
          <a:xfrm>
            <a:off x="661472" y="489300"/>
            <a:ext cx="57561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idea of god is just ourselves</a:t>
            </a:r>
            <a:endParaRPr/>
          </a:p>
        </p:txBody>
      </p:sp>
      <p:sp>
        <p:nvSpPr>
          <p:cNvPr id="574" name="Google Shape;574;p75"/>
          <p:cNvSpPr txBox="1">
            <a:spLocks noGrp="1"/>
          </p:cNvSpPr>
          <p:nvPr>
            <p:ph type="body" idx="1"/>
          </p:nvPr>
        </p:nvSpPr>
        <p:spPr>
          <a:xfrm>
            <a:off x="663575" y="1425900"/>
            <a:ext cx="51012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highlight>
                  <a:srgbClr val="FFFFFF"/>
                </a:highlight>
              </a:rPr>
              <a:t>‘Religion is the dream of the human mind. But even in dreams we do not find ourselves in emptiness or in heaven, but on earth, in the realm of reality.’</a:t>
            </a:r>
            <a:endParaRPr/>
          </a:p>
          <a:p>
            <a:pPr marL="457200" lvl="0" indent="0" algn="l" rtl="0">
              <a:lnSpc>
                <a:spcPct val="115000"/>
              </a:lnSpc>
              <a:spcBef>
                <a:spcPts val="0"/>
              </a:spcBef>
              <a:spcAft>
                <a:spcPts val="0"/>
              </a:spcAft>
              <a:buNone/>
            </a:pPr>
            <a:endParaRPr b="0"/>
          </a:p>
          <a:p>
            <a:pPr marL="0" lvl="0" indent="0" algn="l" rtl="0">
              <a:lnSpc>
                <a:spcPct val="115000"/>
              </a:lnSpc>
              <a:spcBef>
                <a:spcPts val="0"/>
              </a:spcBef>
              <a:spcAft>
                <a:spcPts val="0"/>
              </a:spcAft>
              <a:buClr>
                <a:schemeClr val="dk1"/>
              </a:buClr>
              <a:buSzPts val="1100"/>
              <a:buFont typeface="Arial"/>
              <a:buNone/>
            </a:pPr>
            <a:r>
              <a:rPr lang="en-GB" b="0"/>
              <a:t>‘</a:t>
            </a:r>
            <a:r>
              <a:rPr lang="en-GB" b="0">
                <a:highlight>
                  <a:srgbClr val="FFFFFF"/>
                </a:highlight>
              </a:rPr>
              <a:t>You believe in love as a divine attribute because you yourself love, and believe that God is a wise and benevolent being because you know nothing better in yourself than wisdom and benevolence.’</a:t>
            </a:r>
            <a:endParaRPr b="0">
              <a:highlight>
                <a:srgbClr val="FFFFFF"/>
              </a:highlight>
            </a:endParaRPr>
          </a:p>
          <a:p>
            <a:pPr marL="457200" lvl="0" indent="0" algn="r" rtl="0">
              <a:lnSpc>
                <a:spcPct val="115000"/>
              </a:lnSpc>
              <a:spcBef>
                <a:spcPts val="0"/>
              </a:spcBef>
              <a:spcAft>
                <a:spcPts val="0"/>
              </a:spcAft>
              <a:buNone/>
            </a:pPr>
            <a:endParaRPr b="0"/>
          </a:p>
          <a:p>
            <a:pPr marL="457200" lvl="0" indent="0" algn="r" rtl="0">
              <a:lnSpc>
                <a:spcPct val="115000"/>
              </a:lnSpc>
              <a:spcBef>
                <a:spcPts val="0"/>
              </a:spcBef>
              <a:spcAft>
                <a:spcPts val="0"/>
              </a:spcAft>
              <a:buNone/>
            </a:pPr>
            <a:r>
              <a:rPr lang="en-GB"/>
              <a:t>Ludwig Feuerbach</a:t>
            </a:r>
            <a:r>
              <a:rPr lang="en-GB" b="0"/>
              <a:t> (1804 – 1872)</a:t>
            </a:r>
            <a:endParaRPr b="0"/>
          </a:p>
          <a:p>
            <a:pPr marL="457200" lvl="0" indent="0" algn="r" rtl="0">
              <a:lnSpc>
                <a:spcPct val="115000"/>
              </a:lnSpc>
              <a:spcBef>
                <a:spcPts val="0"/>
              </a:spcBef>
              <a:spcAft>
                <a:spcPts val="0"/>
              </a:spcAft>
              <a:buNone/>
            </a:pPr>
            <a:endParaRPr sz="1200" b="0"/>
          </a:p>
          <a:p>
            <a:pPr marL="0" lvl="0" indent="0" algn="l" rtl="0">
              <a:spcBef>
                <a:spcPts val="0"/>
              </a:spcBef>
              <a:spcAft>
                <a:spcPts val="0"/>
              </a:spcAft>
              <a:buNone/>
            </a:pPr>
            <a:endParaRPr sz="1200"/>
          </a:p>
        </p:txBody>
      </p:sp>
      <p:pic>
        <p:nvPicPr>
          <p:cNvPr id="575" name="Google Shape;575;p75"/>
          <p:cNvPicPr preferRelativeResize="0"/>
          <p:nvPr/>
        </p:nvPicPr>
        <p:blipFill rotWithShape="1">
          <a:blip r:embed="rId3">
            <a:alphaModFix/>
          </a:blip>
          <a:srcRect t="2280" r="12990" b="8656"/>
          <a:stretch/>
        </p:blipFill>
        <p:spPr>
          <a:xfrm>
            <a:off x="6354775" y="1250675"/>
            <a:ext cx="1936000" cy="26421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7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581" name="Google Shape;581;p76"/>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82" name="Google Shape;582;p76"/>
          <p:cNvPicPr preferRelativeResize="0"/>
          <p:nvPr/>
        </p:nvPicPr>
        <p:blipFill>
          <a:blip r:embed="rId3">
            <a:alphaModFix/>
          </a:blip>
          <a:stretch>
            <a:fillRect/>
          </a:stretch>
        </p:blipFill>
        <p:spPr>
          <a:xfrm>
            <a:off x="623300" y="1425900"/>
            <a:ext cx="2995375" cy="2425525"/>
          </a:xfrm>
          <a:prstGeom prst="rect">
            <a:avLst/>
          </a:prstGeom>
          <a:noFill/>
          <a:ln>
            <a:noFill/>
          </a:ln>
        </p:spPr>
      </p:pic>
      <p:pic>
        <p:nvPicPr>
          <p:cNvPr id="583" name="Google Shape;583;p76"/>
          <p:cNvPicPr preferRelativeResize="0"/>
          <p:nvPr/>
        </p:nvPicPr>
        <p:blipFill rotWithShape="1">
          <a:blip r:embed="rId4">
            <a:alphaModFix/>
          </a:blip>
          <a:srcRect l="6507" t="28652" b="17296"/>
          <a:stretch/>
        </p:blipFill>
        <p:spPr>
          <a:xfrm>
            <a:off x="4222450" y="2059125"/>
            <a:ext cx="4343400" cy="1581150"/>
          </a:xfrm>
          <a:prstGeom prst="rect">
            <a:avLst/>
          </a:prstGeom>
          <a:noFill/>
          <a:ln>
            <a:noFill/>
          </a:ln>
        </p:spPr>
      </p:pic>
      <p:pic>
        <p:nvPicPr>
          <p:cNvPr id="584" name="Google Shape;584;p76"/>
          <p:cNvPicPr preferRelativeResize="0"/>
          <p:nvPr/>
        </p:nvPicPr>
        <p:blipFill>
          <a:blip r:embed="rId5">
            <a:alphaModFix/>
          </a:blip>
          <a:stretch>
            <a:fillRect/>
          </a:stretch>
        </p:blipFill>
        <p:spPr>
          <a:xfrm>
            <a:off x="5666673" y="359100"/>
            <a:ext cx="1376200" cy="1376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590" name="Google Shape;590;p7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91" name="Google Shape;591;p77"/>
          <p:cNvPicPr preferRelativeResize="0"/>
          <p:nvPr/>
        </p:nvPicPr>
        <p:blipFill rotWithShape="1">
          <a:blip r:embed="rId3">
            <a:alphaModFix/>
          </a:blip>
          <a:srcRect/>
          <a:stretch/>
        </p:blipFill>
        <p:spPr>
          <a:xfrm>
            <a:off x="2255350" y="1280475"/>
            <a:ext cx="4472278" cy="2847600"/>
          </a:xfrm>
          <a:prstGeom prst="rect">
            <a:avLst/>
          </a:prstGeom>
          <a:solidFill>
            <a:srgbClr val="ECECEC"/>
          </a:solidFill>
          <a:ln w="88900" cap="sq" cmpd="sng">
            <a:solidFill>
              <a:srgbClr val="FFFFFF"/>
            </a:solidFill>
            <a:prstDash val="solid"/>
            <a:miter lim="800000"/>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7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bus campaign</a:t>
            </a:r>
            <a:endParaRPr/>
          </a:p>
        </p:txBody>
      </p:sp>
      <p:sp>
        <p:nvSpPr>
          <p:cNvPr id="597" name="Google Shape;597;p78"/>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457200" lvl="0" indent="-317500" algn="l" rtl="0">
              <a:lnSpc>
                <a:spcPct val="100000"/>
              </a:lnSpc>
              <a:spcBef>
                <a:spcPts val="0"/>
              </a:spcBef>
              <a:spcAft>
                <a:spcPts val="0"/>
              </a:spcAft>
              <a:buSzPts val="1400"/>
              <a:buAutoNum type="arabicParenR"/>
            </a:pPr>
            <a:r>
              <a:rPr lang="en-GB" sz="1400" b="0" dirty="0"/>
              <a:t>What do you think was the purpose of the campaign?</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Is the message atheist or agnostic? How do you know?</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Why do you think those specific words were used in the advert?</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How do you think different people reacted to the campaign (religious and non-religious)?</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What is the key difference in the follow-up Christian bus campaign (see the picture below)?</a:t>
            </a:r>
          </a:p>
          <a:p>
            <a:pPr marL="457200" lvl="0" indent="-317500" algn="l" rtl="0">
              <a:lnSpc>
                <a:spcPct val="100000"/>
              </a:lnSpc>
              <a:spcBef>
                <a:spcPts val="0"/>
              </a:spcBef>
              <a:spcAft>
                <a:spcPts val="0"/>
              </a:spcAft>
              <a:buSzPts val="1400"/>
              <a:buAutoNum type="arabicParenR"/>
            </a:pPr>
            <a:endParaRPr lang="en-GB" sz="1400" b="0" dirty="0"/>
          </a:p>
          <a:p>
            <a:pPr marL="457200" lvl="0" indent="-317500" algn="l" rtl="0">
              <a:lnSpc>
                <a:spcPct val="100000"/>
              </a:lnSpc>
              <a:spcBef>
                <a:spcPts val="0"/>
              </a:spcBef>
              <a:spcAft>
                <a:spcPts val="0"/>
              </a:spcAft>
              <a:buSzPts val="1400"/>
              <a:buAutoNum type="arabicParenR"/>
            </a:pPr>
            <a:r>
              <a:rPr lang="en-GB" sz="1400" b="0" dirty="0"/>
              <a:t>Do you think these sorts of adverts should be allowed? Is it OK to share our beliefs publicly? Is it OK to question the beliefs of others?</a:t>
            </a:r>
            <a:endParaRPr sz="1400" b="0" dirty="0"/>
          </a:p>
          <a:p>
            <a:pPr marL="0" lvl="0" indent="0" algn="l" rtl="0">
              <a:lnSpc>
                <a:spcPct val="100000"/>
              </a:lnSpc>
              <a:spcBef>
                <a:spcPts val="0"/>
              </a:spcBef>
              <a:spcAft>
                <a:spcPts val="0"/>
              </a:spcAft>
              <a:buNone/>
            </a:pPr>
            <a:endParaRPr sz="1200" b="0" dirty="0"/>
          </a:p>
        </p:txBody>
      </p:sp>
      <p:pic>
        <p:nvPicPr>
          <p:cNvPr id="598" name="Google Shape;598;p78"/>
          <p:cNvPicPr preferRelativeResize="0"/>
          <p:nvPr/>
        </p:nvPicPr>
        <p:blipFill rotWithShape="1">
          <a:blip r:embed="rId3">
            <a:alphaModFix/>
          </a:blip>
          <a:srcRect l="6507" t="28652" b="17296"/>
          <a:stretch/>
        </p:blipFill>
        <p:spPr>
          <a:xfrm>
            <a:off x="5590775" y="864775"/>
            <a:ext cx="2950250" cy="1074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7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Pascal’s wager</a:t>
            </a:r>
            <a:endParaRPr/>
          </a:p>
        </p:txBody>
      </p:sp>
      <p:sp>
        <p:nvSpPr>
          <p:cNvPr id="604" name="Google Shape;604;p79"/>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Blaise Pascal</a:t>
            </a:r>
            <a:r>
              <a:rPr lang="en-GB" b="0"/>
              <a:t> said we should believe in god.</a:t>
            </a:r>
            <a:endParaRPr b="0"/>
          </a:p>
          <a:p>
            <a:pPr marL="0" lvl="0" indent="0" algn="l" rtl="0">
              <a:spcBef>
                <a:spcPts val="0"/>
              </a:spcBef>
              <a:spcAft>
                <a:spcPts val="0"/>
              </a:spcAft>
              <a:buNone/>
            </a:pPr>
            <a:endParaRPr b="0"/>
          </a:p>
          <a:p>
            <a:pPr marL="0" lvl="0" indent="0" algn="l" rtl="0">
              <a:spcBef>
                <a:spcPts val="0"/>
              </a:spcBef>
              <a:spcAft>
                <a:spcPts val="0"/>
              </a:spcAft>
              <a:buNone/>
            </a:pPr>
            <a:endParaRPr b="0"/>
          </a:p>
          <a:p>
            <a:pPr marL="0" lvl="0" indent="0" algn="l" rtl="0">
              <a:spcBef>
                <a:spcPts val="0"/>
              </a:spcBef>
              <a:spcAft>
                <a:spcPts val="0"/>
              </a:spcAft>
              <a:buNone/>
            </a:pPr>
            <a:endParaRPr b="0"/>
          </a:p>
          <a:p>
            <a:pPr marL="0" lvl="0" indent="0" algn="l" rtl="0">
              <a:spcBef>
                <a:spcPts val="0"/>
              </a:spcBef>
              <a:spcAft>
                <a:spcPts val="0"/>
              </a:spcAft>
              <a:buNone/>
            </a:pPr>
            <a:endParaRPr b="0"/>
          </a:p>
          <a:p>
            <a:pPr marL="0" lvl="0" indent="0" algn="l" rtl="0">
              <a:lnSpc>
                <a:spcPct val="115000"/>
              </a:lnSpc>
              <a:spcBef>
                <a:spcPts val="0"/>
              </a:spcBef>
              <a:spcAft>
                <a:spcPts val="0"/>
              </a:spcAft>
              <a:buClr>
                <a:schemeClr val="dk1"/>
              </a:buClr>
              <a:buSzPts val="1100"/>
              <a:buFont typeface="Arial"/>
              <a:buNone/>
            </a:pPr>
            <a:r>
              <a:rPr lang="en-GB" sz="1200"/>
              <a:t>Criticisms</a:t>
            </a:r>
            <a:endParaRPr sz="1200"/>
          </a:p>
          <a:p>
            <a:pPr marL="0" lvl="0" indent="0" algn="l" rtl="0">
              <a:lnSpc>
                <a:spcPct val="115000"/>
              </a:lnSpc>
              <a:spcBef>
                <a:spcPts val="0"/>
              </a:spcBef>
              <a:spcAft>
                <a:spcPts val="0"/>
              </a:spcAft>
              <a:buClr>
                <a:schemeClr val="dk1"/>
              </a:buClr>
              <a:buSzPts val="1100"/>
              <a:buFont typeface="Arial"/>
              <a:buNone/>
            </a:pPr>
            <a:endParaRPr sz="1200" b="0"/>
          </a:p>
          <a:p>
            <a:pPr marL="457200" lvl="0" indent="-304800" algn="l" rtl="0">
              <a:lnSpc>
                <a:spcPct val="115000"/>
              </a:lnSpc>
              <a:spcBef>
                <a:spcPts val="0"/>
              </a:spcBef>
              <a:spcAft>
                <a:spcPts val="0"/>
              </a:spcAft>
              <a:buSzPts val="1200"/>
              <a:buFont typeface="Calibri"/>
              <a:buAutoNum type="arabicParenR"/>
            </a:pPr>
            <a:r>
              <a:rPr lang="en-GB" sz="1200" b="0"/>
              <a:t>Different religions propose different gods. What if we believe in the wrong one?</a:t>
            </a:r>
            <a:endParaRPr sz="1200" b="0"/>
          </a:p>
          <a:p>
            <a:pPr marL="457200" lvl="0" indent="-304800" algn="l" rtl="0">
              <a:lnSpc>
                <a:spcPct val="115000"/>
              </a:lnSpc>
              <a:spcBef>
                <a:spcPts val="0"/>
              </a:spcBef>
              <a:spcAft>
                <a:spcPts val="0"/>
              </a:spcAft>
              <a:buSzPts val="1200"/>
              <a:buFont typeface="Calibri"/>
              <a:buAutoNum type="arabicParenR"/>
            </a:pPr>
            <a:r>
              <a:rPr lang="en-GB" sz="1200" b="0"/>
              <a:t>Would a god be happy that our belief was based on a calculation or a gamble?</a:t>
            </a:r>
            <a:endParaRPr sz="1200" b="0"/>
          </a:p>
          <a:p>
            <a:pPr marL="457200" lvl="0" indent="-304800" algn="l" rtl="0">
              <a:lnSpc>
                <a:spcPct val="115000"/>
              </a:lnSpc>
              <a:spcBef>
                <a:spcPts val="0"/>
              </a:spcBef>
              <a:spcAft>
                <a:spcPts val="0"/>
              </a:spcAft>
              <a:buSzPts val="1200"/>
              <a:buFont typeface="Calibri"/>
              <a:buAutoNum type="arabicParenR"/>
            </a:pPr>
            <a:r>
              <a:rPr lang="en-GB" sz="1200" b="0"/>
              <a:t>We can’t simply choose to believe in something if we don’t. We can’t switch our beliefs on or off. Would a god be happy if we simply faked a belief?</a:t>
            </a:r>
            <a:endParaRPr sz="1200" b="0"/>
          </a:p>
          <a:p>
            <a:pPr marL="457200" lvl="0" indent="-304800" algn="l" rtl="0">
              <a:lnSpc>
                <a:spcPct val="115000"/>
              </a:lnSpc>
              <a:spcBef>
                <a:spcPts val="0"/>
              </a:spcBef>
              <a:spcAft>
                <a:spcPts val="0"/>
              </a:spcAft>
              <a:buSzPts val="1200"/>
              <a:buFont typeface="Calibri"/>
              <a:buAutoNum type="arabicParenR"/>
            </a:pPr>
            <a:r>
              <a:rPr lang="en-GB" sz="1200" b="0"/>
              <a:t>The argument only explores whether we should believe or not – it says nothing about whether a god actually exists.</a:t>
            </a:r>
            <a:endParaRPr sz="1200" b="0"/>
          </a:p>
          <a:p>
            <a:pPr marL="0" lvl="0" indent="0" algn="l" rtl="0">
              <a:spcBef>
                <a:spcPts val="0"/>
              </a:spcBef>
              <a:spcAft>
                <a:spcPts val="0"/>
              </a:spcAft>
              <a:buNone/>
            </a:pPr>
            <a:endParaRPr b="0"/>
          </a:p>
        </p:txBody>
      </p:sp>
      <p:graphicFrame>
        <p:nvGraphicFramePr>
          <p:cNvPr id="605" name="Google Shape;605;p79"/>
          <p:cNvGraphicFramePr/>
          <p:nvPr/>
        </p:nvGraphicFramePr>
        <p:xfrm>
          <a:off x="1346200" y="1885950"/>
          <a:ext cx="6096000" cy="685800"/>
        </p:xfrm>
        <a:graphic>
          <a:graphicData uri="http://schemas.openxmlformats.org/drawingml/2006/table">
            <a:tbl>
              <a:tblPr>
                <a:noFill/>
                <a:tableStyleId>{7DE712BD-B912-4483-A0A8-1C45687E1911}</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228600">
                <a:tc>
                  <a:txBody>
                    <a:bodyPr/>
                    <a:lstStyle/>
                    <a:p>
                      <a:pPr marL="0" lvl="0" indent="0" algn="l" rtl="0">
                        <a:spcBef>
                          <a:spcPts val="0"/>
                        </a:spcBef>
                        <a:spcAft>
                          <a:spcPts val="0"/>
                        </a:spcAft>
                        <a:buNone/>
                      </a:pPr>
                      <a:endParaRPr sz="1500" b="1">
                        <a:latin typeface="Calibri"/>
                        <a:ea typeface="Calibri"/>
                        <a:cs typeface="Calibri"/>
                        <a:sym typeface="Calibri"/>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GB" sz="1500">
                          <a:latin typeface="Calibri"/>
                          <a:ea typeface="Calibri"/>
                          <a:cs typeface="Calibri"/>
                          <a:sym typeface="Calibri"/>
                        </a:rPr>
                        <a:t>God exists</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6E6E6"/>
                    </a:solidFill>
                  </a:tcPr>
                </a:tc>
                <a:tc>
                  <a:txBody>
                    <a:bodyPr/>
                    <a:lstStyle/>
                    <a:p>
                      <a:pPr marL="0" lvl="0" indent="0" algn="l" rtl="0">
                        <a:spcBef>
                          <a:spcPts val="0"/>
                        </a:spcBef>
                        <a:spcAft>
                          <a:spcPts val="0"/>
                        </a:spcAft>
                        <a:buNone/>
                      </a:pPr>
                      <a:r>
                        <a:rPr lang="en-GB" sz="1500">
                          <a:latin typeface="Calibri"/>
                          <a:ea typeface="Calibri"/>
                          <a:cs typeface="Calibri"/>
                          <a:sym typeface="Calibri"/>
                        </a:rPr>
                        <a:t>God does not exist</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6E6E6"/>
                    </a:solidFill>
                  </a:tcPr>
                </a:tc>
                <a:extLst>
                  <a:ext uri="{0D108BD9-81ED-4DB2-BD59-A6C34878D82A}">
                    <a16:rowId xmlns:a16="http://schemas.microsoft.com/office/drawing/2014/main" val="10000"/>
                  </a:ext>
                </a:extLst>
              </a:tr>
              <a:tr h="228600">
                <a:tc>
                  <a:txBody>
                    <a:bodyPr/>
                    <a:lstStyle/>
                    <a:p>
                      <a:pPr marL="0" lvl="0" indent="0" algn="l" rtl="0">
                        <a:spcBef>
                          <a:spcPts val="0"/>
                        </a:spcBef>
                        <a:spcAft>
                          <a:spcPts val="0"/>
                        </a:spcAft>
                        <a:buNone/>
                      </a:pPr>
                      <a:r>
                        <a:rPr lang="en-GB" sz="1500">
                          <a:latin typeface="Calibri"/>
                          <a:ea typeface="Calibri"/>
                          <a:cs typeface="Calibri"/>
                          <a:sym typeface="Calibri"/>
                        </a:rPr>
                        <a:t>Believe in god</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6E6E6"/>
                    </a:solidFill>
                  </a:tcPr>
                </a:tc>
                <a:tc>
                  <a:txBody>
                    <a:bodyPr/>
                    <a:lstStyle/>
                    <a:p>
                      <a:pPr marL="0" lvl="0" indent="0" algn="l" rtl="0">
                        <a:spcBef>
                          <a:spcPts val="0"/>
                        </a:spcBef>
                        <a:spcAft>
                          <a:spcPts val="0"/>
                        </a:spcAft>
                        <a:buNone/>
                      </a:pPr>
                      <a:r>
                        <a:rPr lang="en-GB" sz="1500">
                          <a:latin typeface="Calibri"/>
                          <a:ea typeface="Calibri"/>
                          <a:cs typeface="Calibri"/>
                          <a:sym typeface="Calibri"/>
                        </a:rPr>
                        <a:t>Eternal happiness</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GB" sz="1500">
                          <a:latin typeface="Calibri"/>
                          <a:ea typeface="Calibri"/>
                          <a:cs typeface="Calibri"/>
                          <a:sym typeface="Calibri"/>
                        </a:rPr>
                        <a:t>A small loss</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28600">
                <a:tc>
                  <a:txBody>
                    <a:bodyPr/>
                    <a:lstStyle/>
                    <a:p>
                      <a:pPr marL="0" lvl="0" indent="0" algn="l" rtl="0">
                        <a:spcBef>
                          <a:spcPts val="0"/>
                        </a:spcBef>
                        <a:spcAft>
                          <a:spcPts val="0"/>
                        </a:spcAft>
                        <a:buNone/>
                      </a:pPr>
                      <a:r>
                        <a:rPr lang="en-GB" sz="1500">
                          <a:latin typeface="Calibri"/>
                          <a:ea typeface="Calibri"/>
                          <a:cs typeface="Calibri"/>
                          <a:sym typeface="Calibri"/>
                        </a:rPr>
                        <a:t>Don’t believe in god</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E6E6E6"/>
                    </a:solidFill>
                  </a:tcPr>
                </a:tc>
                <a:tc>
                  <a:txBody>
                    <a:bodyPr/>
                    <a:lstStyle/>
                    <a:p>
                      <a:pPr marL="0" lvl="0" indent="0" algn="l" rtl="0">
                        <a:spcBef>
                          <a:spcPts val="0"/>
                        </a:spcBef>
                        <a:spcAft>
                          <a:spcPts val="0"/>
                        </a:spcAft>
                        <a:buNone/>
                      </a:pPr>
                      <a:r>
                        <a:rPr lang="en-GB" sz="1500">
                          <a:latin typeface="Calibri"/>
                          <a:ea typeface="Calibri"/>
                          <a:cs typeface="Calibri"/>
                          <a:sym typeface="Calibri"/>
                        </a:rPr>
                        <a:t>Eternal punishment</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GB" sz="1500">
                          <a:latin typeface="Calibri"/>
                          <a:ea typeface="Calibri"/>
                          <a:cs typeface="Calibri"/>
                          <a:sym typeface="Calibri"/>
                        </a:rPr>
                        <a:t>A small gain</a:t>
                      </a:r>
                      <a:endParaRPr sz="1200">
                        <a:latin typeface="Times New Roman"/>
                        <a:ea typeface="Times New Roman"/>
                        <a:cs typeface="Times New Roman"/>
                        <a:sym typeface="Times New Roman"/>
                      </a:endParaRPr>
                    </a:p>
                  </a:txBody>
                  <a:tcPr marL="63500" marR="63500" marT="0" marB="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8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An alternative wager</a:t>
            </a:r>
            <a:endParaRPr/>
          </a:p>
        </p:txBody>
      </p:sp>
      <p:sp>
        <p:nvSpPr>
          <p:cNvPr id="611" name="Google Shape;611;p80"/>
          <p:cNvSpPr txBox="1">
            <a:spLocks noGrp="1"/>
          </p:cNvSpPr>
          <p:nvPr>
            <p:ph type="body" idx="1"/>
          </p:nvPr>
        </p:nvSpPr>
        <p:spPr>
          <a:xfrm>
            <a:off x="663575" y="1425900"/>
            <a:ext cx="53166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400" b="0"/>
              <a:t>‘</a:t>
            </a:r>
            <a:r>
              <a:rPr lang="en-GB" sz="1400"/>
              <a:t>Live a good life</a:t>
            </a:r>
            <a:r>
              <a:rPr lang="en-GB" sz="1400" b="0"/>
              <a:t>. If there are gods and they are good, they will not care how devout you have been, but will welcome you because of the values you have lived by. If there are gods that are not good, then you should not want to worship them. If there are no gods at all, then you will be gone, but you will have lived a noble life that will continue in the memories of your loved ones. I am not afraid.’</a:t>
            </a:r>
            <a:endParaRPr sz="1400" b="0"/>
          </a:p>
          <a:p>
            <a:pPr marL="0" lvl="0" indent="0" algn="r" rtl="0">
              <a:lnSpc>
                <a:spcPct val="115000"/>
              </a:lnSpc>
              <a:spcBef>
                <a:spcPts val="0"/>
              </a:spcBef>
              <a:spcAft>
                <a:spcPts val="0"/>
              </a:spcAft>
              <a:buClr>
                <a:schemeClr val="dk1"/>
              </a:buClr>
              <a:buSzPts val="1100"/>
              <a:buFont typeface="Arial"/>
              <a:buNone/>
            </a:pPr>
            <a:r>
              <a:rPr lang="en-GB" sz="1400" b="0"/>
              <a:t>Marcus Aurelius, Roman Emperor and philosopher</a:t>
            </a:r>
            <a:endParaRPr sz="1400" b="0"/>
          </a:p>
          <a:p>
            <a:pPr marL="0" lvl="0" indent="0" algn="l"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For Marcus Aurelius, and for many </a:t>
            </a:r>
            <a:r>
              <a:rPr lang="en-GB" sz="1400"/>
              <a:t>humanists</a:t>
            </a:r>
            <a:r>
              <a:rPr lang="en-GB" sz="1400" b="0"/>
              <a:t> today, the important thing is not what you believe but how you live.</a:t>
            </a:r>
            <a:endParaRPr sz="1800"/>
          </a:p>
        </p:txBody>
      </p:sp>
      <p:pic>
        <p:nvPicPr>
          <p:cNvPr id="612" name="Google Shape;612;p80"/>
          <p:cNvPicPr preferRelativeResize="0"/>
          <p:nvPr/>
        </p:nvPicPr>
        <p:blipFill>
          <a:blip r:embed="rId3">
            <a:alphaModFix/>
          </a:blip>
          <a:stretch>
            <a:fillRect/>
          </a:stretch>
        </p:blipFill>
        <p:spPr>
          <a:xfrm>
            <a:off x="6437725" y="1425900"/>
            <a:ext cx="1828325" cy="24418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81"/>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Miracles?</a:t>
            </a:r>
            <a:endParaRPr/>
          </a:p>
        </p:txBody>
      </p:sp>
      <p:sp>
        <p:nvSpPr>
          <p:cNvPr id="618" name="Google Shape;618;p81"/>
          <p:cNvSpPr txBox="1">
            <a:spLocks noGrp="1"/>
          </p:cNvSpPr>
          <p:nvPr>
            <p:ph type="body" idx="1"/>
          </p:nvPr>
        </p:nvSpPr>
        <p:spPr>
          <a:xfrm>
            <a:off x="663575" y="1425900"/>
            <a:ext cx="5275200" cy="2847600"/>
          </a:xfrm>
          <a:prstGeom prst="rect">
            <a:avLst/>
          </a:prstGeom>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400" b="0"/>
              <a:t>Look at the events below.</a:t>
            </a:r>
            <a:endParaRPr sz="1400" b="0"/>
          </a:p>
          <a:p>
            <a:pPr marL="457200" lvl="0" indent="-317500" algn="l" rtl="0">
              <a:lnSpc>
                <a:spcPct val="100000"/>
              </a:lnSpc>
              <a:spcBef>
                <a:spcPts val="0"/>
              </a:spcBef>
              <a:spcAft>
                <a:spcPts val="0"/>
              </a:spcAft>
              <a:buSzPts val="1400"/>
              <a:buFont typeface="Calibri"/>
              <a:buAutoNum type="arabicParenR"/>
            </a:pPr>
            <a:r>
              <a:rPr lang="en-GB" sz="1400" b="0"/>
              <a:t>Do you think they are miracles?</a:t>
            </a:r>
            <a:endParaRPr sz="1400" b="0"/>
          </a:p>
          <a:p>
            <a:pPr marL="457200" lvl="0" indent="-317500" algn="l" rtl="0">
              <a:lnSpc>
                <a:spcPct val="100000"/>
              </a:lnSpc>
              <a:spcBef>
                <a:spcPts val="0"/>
              </a:spcBef>
              <a:spcAft>
                <a:spcPts val="0"/>
              </a:spcAft>
              <a:buSzPts val="1400"/>
              <a:buFont typeface="Calibri"/>
              <a:buAutoNum type="arabicParenR"/>
            </a:pPr>
            <a:r>
              <a:rPr lang="en-GB" sz="1400" b="0"/>
              <a:t>How do you think a humanist (or someone who does not believe in miracles) might explain such an event?</a:t>
            </a:r>
            <a:endParaRPr sz="1400" b="0"/>
          </a:p>
          <a:p>
            <a:pPr marL="0" lvl="0" indent="0" algn="l" rtl="0">
              <a:lnSpc>
                <a:spcPct val="100000"/>
              </a:lnSpc>
              <a:spcBef>
                <a:spcPts val="0"/>
              </a:spcBef>
              <a:spcAft>
                <a:spcPts val="0"/>
              </a:spcAft>
              <a:buNone/>
            </a:pPr>
            <a:endParaRPr sz="1400"/>
          </a:p>
          <a:p>
            <a:pPr marL="0" lvl="0" indent="0" algn="l" rtl="0">
              <a:lnSpc>
                <a:spcPct val="100000"/>
              </a:lnSpc>
              <a:spcBef>
                <a:spcPts val="0"/>
              </a:spcBef>
              <a:spcAft>
                <a:spcPts val="0"/>
              </a:spcAft>
              <a:buClr>
                <a:schemeClr val="dk1"/>
              </a:buClr>
              <a:buSzPts val="1100"/>
              <a:buFont typeface="Arial"/>
              <a:buNone/>
            </a:pPr>
            <a:r>
              <a:rPr lang="en-GB" sz="1400"/>
              <a:t>Events</a:t>
            </a:r>
            <a:endParaRPr sz="1400"/>
          </a:p>
          <a:p>
            <a:pPr marL="0" lvl="0" indent="0" algn="l" rtl="0">
              <a:lnSpc>
                <a:spcPct val="100000"/>
              </a:lnSpc>
              <a:spcBef>
                <a:spcPts val="0"/>
              </a:spcBef>
              <a:spcAft>
                <a:spcPts val="0"/>
              </a:spcAft>
              <a:buClr>
                <a:schemeClr val="dk1"/>
              </a:buClr>
              <a:buSzPts val="1100"/>
              <a:buFont typeface="Arial"/>
              <a:buNone/>
            </a:pPr>
            <a:endParaRPr sz="1400" b="0"/>
          </a:p>
          <a:p>
            <a:pPr marL="457200" lvl="0" indent="-317500" algn="l" rtl="0">
              <a:lnSpc>
                <a:spcPct val="100000"/>
              </a:lnSpc>
              <a:spcBef>
                <a:spcPts val="0"/>
              </a:spcBef>
              <a:spcAft>
                <a:spcPts val="0"/>
              </a:spcAft>
              <a:buSzPts val="1400"/>
              <a:buFont typeface="Calibri"/>
              <a:buAutoNum type="alphaLcParenR"/>
            </a:pPr>
            <a:r>
              <a:rPr lang="en-GB" sz="1400" b="0"/>
              <a:t>Most people die in a plane crash, but a few survive. </a:t>
            </a:r>
            <a:endParaRPr sz="1400" b="0"/>
          </a:p>
          <a:p>
            <a:pPr marL="457200" lvl="0" indent="-317500" algn="l" rtl="0">
              <a:lnSpc>
                <a:spcPct val="100000"/>
              </a:lnSpc>
              <a:spcBef>
                <a:spcPts val="0"/>
              </a:spcBef>
              <a:spcAft>
                <a:spcPts val="0"/>
              </a:spcAft>
              <a:buSzPts val="1400"/>
              <a:buFont typeface="Calibri"/>
              <a:buAutoNum type="alphaLcParenR"/>
            </a:pPr>
            <a:r>
              <a:rPr lang="en-GB" sz="1400" b="0"/>
              <a:t>A statue of the Virgin Mary weeps. </a:t>
            </a:r>
            <a:endParaRPr sz="1400" b="0"/>
          </a:p>
          <a:p>
            <a:pPr marL="457200" lvl="0" indent="-317500" algn="l" rtl="0">
              <a:lnSpc>
                <a:spcPct val="100000"/>
              </a:lnSpc>
              <a:spcBef>
                <a:spcPts val="0"/>
              </a:spcBef>
              <a:spcAft>
                <a:spcPts val="0"/>
              </a:spcAft>
              <a:buSzPts val="1400"/>
              <a:buFont typeface="Calibri"/>
              <a:buAutoNum type="alphaLcParenR"/>
            </a:pPr>
            <a:r>
              <a:rPr lang="en-GB" sz="1400" b="0"/>
              <a:t>A parachute fails but the parachutist lands in a tree and survives.</a:t>
            </a:r>
            <a:endParaRPr sz="1400" b="0"/>
          </a:p>
          <a:p>
            <a:pPr marL="457200" lvl="0" indent="-317500" algn="l" rtl="0">
              <a:lnSpc>
                <a:spcPct val="100000"/>
              </a:lnSpc>
              <a:spcBef>
                <a:spcPts val="0"/>
              </a:spcBef>
              <a:spcAft>
                <a:spcPts val="0"/>
              </a:spcAft>
              <a:buSzPts val="1400"/>
              <a:buFont typeface="Calibri"/>
              <a:buAutoNum type="alphaLcParenR"/>
            </a:pPr>
            <a:r>
              <a:rPr lang="en-GB" sz="1400" b="0"/>
              <a:t>Someone walks barefoot over hot coals. </a:t>
            </a:r>
            <a:endParaRPr sz="1400" b="0"/>
          </a:p>
          <a:p>
            <a:pPr marL="457200" lvl="0" indent="-317500" algn="l" rtl="0">
              <a:lnSpc>
                <a:spcPct val="100000"/>
              </a:lnSpc>
              <a:spcBef>
                <a:spcPts val="0"/>
              </a:spcBef>
              <a:spcAft>
                <a:spcPts val="0"/>
              </a:spcAft>
              <a:buSzPts val="1400"/>
              <a:buFont typeface="Calibri"/>
              <a:buAutoNum type="alphaLcParenR"/>
            </a:pPr>
            <a:r>
              <a:rPr lang="en-GB" sz="1400" b="0"/>
              <a:t>Someone says a prayer for somebody who is ill and they get better. </a:t>
            </a:r>
            <a:endParaRPr sz="1400" b="0"/>
          </a:p>
          <a:p>
            <a:pPr marL="457200" lvl="0" indent="-317500" algn="l" rtl="0">
              <a:lnSpc>
                <a:spcPct val="100000"/>
              </a:lnSpc>
              <a:spcBef>
                <a:spcPts val="0"/>
              </a:spcBef>
              <a:spcAft>
                <a:spcPts val="0"/>
              </a:spcAft>
              <a:buSzPts val="1400"/>
              <a:buFont typeface="Calibri"/>
              <a:buAutoNum type="alphaLcParenR"/>
            </a:pPr>
            <a:r>
              <a:rPr lang="en-GB" sz="1400" b="0"/>
              <a:t>Someone appears to turn water into wine. </a:t>
            </a:r>
            <a:endParaRPr sz="1400" b="0"/>
          </a:p>
          <a:p>
            <a:pPr marL="457200" lvl="0" indent="-317500" algn="l" rtl="0">
              <a:lnSpc>
                <a:spcPct val="100000"/>
              </a:lnSpc>
              <a:spcBef>
                <a:spcPts val="0"/>
              </a:spcBef>
              <a:spcAft>
                <a:spcPts val="0"/>
              </a:spcAft>
              <a:buSzPts val="1400"/>
              <a:buFont typeface="Calibri"/>
              <a:buAutoNum type="alphaLcParenR"/>
            </a:pPr>
            <a:r>
              <a:rPr lang="en-GB" sz="1400" b="0"/>
              <a:t>Someone claims somebody was raised from the dead.</a:t>
            </a:r>
            <a:endParaRPr sz="1400"/>
          </a:p>
        </p:txBody>
      </p:sp>
      <p:pic>
        <p:nvPicPr>
          <p:cNvPr id="619" name="Google Shape;619;p81"/>
          <p:cNvPicPr preferRelativeResize="0"/>
          <p:nvPr/>
        </p:nvPicPr>
        <p:blipFill>
          <a:blip r:embed="rId3">
            <a:alphaModFix/>
          </a:blip>
          <a:stretch>
            <a:fillRect/>
          </a:stretch>
        </p:blipFill>
        <p:spPr>
          <a:xfrm>
            <a:off x="6296925" y="1425900"/>
            <a:ext cx="2093350" cy="2434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82"/>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Miracles?</a:t>
            </a:r>
            <a:endParaRPr/>
          </a:p>
        </p:txBody>
      </p:sp>
      <p:sp>
        <p:nvSpPr>
          <p:cNvPr id="625" name="Google Shape;625;p82"/>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b="0"/>
              <a:t>‘Extraordinary claims require extraordinary </a:t>
            </a:r>
            <a:r>
              <a:rPr lang="en-GB"/>
              <a:t>evidence</a:t>
            </a:r>
            <a:r>
              <a:rPr lang="en-GB" b="0"/>
              <a:t>.’</a:t>
            </a:r>
            <a:endParaRPr b="0"/>
          </a:p>
          <a:p>
            <a:pPr marL="0" lvl="0" indent="0" algn="r" rtl="0">
              <a:lnSpc>
                <a:spcPct val="115000"/>
              </a:lnSpc>
              <a:spcBef>
                <a:spcPts val="0"/>
              </a:spcBef>
              <a:spcAft>
                <a:spcPts val="0"/>
              </a:spcAft>
              <a:buNone/>
            </a:pPr>
            <a:r>
              <a:rPr lang="en-GB" b="0"/>
              <a:t>Carl Sagan, astronomer (1934 – 1996)</a:t>
            </a:r>
            <a:endParaRPr b="0"/>
          </a:p>
          <a:p>
            <a:pPr marL="0" lvl="0" indent="0" algn="r" rtl="0">
              <a:lnSpc>
                <a:spcPct val="115000"/>
              </a:lnSpc>
              <a:spcBef>
                <a:spcPts val="0"/>
              </a:spcBef>
              <a:spcAft>
                <a:spcPts val="0"/>
              </a:spcAft>
              <a:buNone/>
            </a:pPr>
            <a:endParaRPr b="0"/>
          </a:p>
          <a:p>
            <a:pPr marL="0" lvl="0" indent="0" algn="r"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‘When anyone tells me, that he saw a dead man restored to life, I immediately [wonder] whether it be more </a:t>
            </a:r>
            <a:r>
              <a:rPr lang="en-GB"/>
              <a:t>probable </a:t>
            </a:r>
            <a:r>
              <a:rPr lang="en-GB" b="0"/>
              <a:t>that this person should either deceive or be deceived, or that the fact … should really have happened.’</a:t>
            </a:r>
            <a:endParaRPr b="0"/>
          </a:p>
          <a:p>
            <a:pPr marL="0" lvl="0" indent="0" algn="r" rtl="0">
              <a:lnSpc>
                <a:spcPct val="115000"/>
              </a:lnSpc>
              <a:spcBef>
                <a:spcPts val="0"/>
              </a:spcBef>
              <a:spcAft>
                <a:spcPts val="0"/>
              </a:spcAft>
              <a:buNone/>
            </a:pPr>
            <a:r>
              <a:rPr lang="en-GB" b="0"/>
              <a:t>David Hume, philosopher (1711 – 1776)</a:t>
            </a:r>
            <a:endParaRPr b="0"/>
          </a:p>
          <a:p>
            <a:pPr marL="0" lvl="0" indent="0" algn="r" rtl="0">
              <a:lnSpc>
                <a:spcPct val="115000"/>
              </a:lnSpc>
              <a:spcBef>
                <a:spcPts val="0"/>
              </a:spcBef>
              <a:spcAft>
                <a:spcPts val="0"/>
              </a:spcAft>
              <a:buNone/>
            </a:pPr>
            <a:endParaRPr sz="1100" b="0"/>
          </a:p>
          <a:p>
            <a:pPr marL="0" lvl="0" indent="0" algn="r" rtl="0">
              <a:lnSpc>
                <a:spcPct val="115000"/>
              </a:lnSpc>
              <a:spcBef>
                <a:spcPts val="0"/>
              </a:spcBef>
              <a:spcAft>
                <a:spcPts val="0"/>
              </a:spcAft>
              <a:buNone/>
            </a:pPr>
            <a:endParaRPr sz="1100" b="0"/>
          </a:p>
          <a:p>
            <a:pPr marL="0" lvl="0" indent="0" algn="r" rtl="0">
              <a:lnSpc>
                <a:spcPct val="115000"/>
              </a:lnSpc>
              <a:spcBef>
                <a:spcPts val="0"/>
              </a:spcBef>
              <a:spcAft>
                <a:spcPts val="0"/>
              </a:spcAft>
              <a:buClr>
                <a:schemeClr val="dk1"/>
              </a:buClr>
              <a:buSzPts val="1100"/>
              <a:buFont typeface="Arial"/>
              <a:buNone/>
            </a:pPr>
            <a:endParaRPr sz="1100" b="0"/>
          </a:p>
        </p:txBody>
      </p:sp>
      <p:pic>
        <p:nvPicPr>
          <p:cNvPr id="626" name="Google Shape;626;p82"/>
          <p:cNvPicPr preferRelativeResize="0"/>
          <p:nvPr/>
        </p:nvPicPr>
        <p:blipFill rotWithShape="1">
          <a:blip r:embed="rId3">
            <a:alphaModFix/>
          </a:blip>
          <a:srcRect l="26742" t="5133" r="26480" b="56185"/>
          <a:stretch/>
        </p:blipFill>
        <p:spPr>
          <a:xfrm>
            <a:off x="6742025" y="635717"/>
            <a:ext cx="1267224" cy="1658583"/>
          </a:xfrm>
          <a:prstGeom prst="rect">
            <a:avLst/>
          </a:prstGeom>
          <a:noFill/>
          <a:ln>
            <a:noFill/>
          </a:ln>
        </p:spPr>
      </p:pic>
      <p:pic>
        <p:nvPicPr>
          <p:cNvPr id="627" name="Google Shape;627;p82"/>
          <p:cNvPicPr preferRelativeResize="0"/>
          <p:nvPr/>
        </p:nvPicPr>
        <p:blipFill rotWithShape="1">
          <a:blip r:embed="rId4">
            <a:alphaModFix/>
          </a:blip>
          <a:srcRect l="22888" t="8400" r="26169" b="36402"/>
          <a:stretch/>
        </p:blipFill>
        <p:spPr>
          <a:xfrm>
            <a:off x="6742025" y="2393675"/>
            <a:ext cx="1267226" cy="16647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8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Miracles?</a:t>
            </a:r>
            <a:endParaRPr/>
          </a:p>
        </p:txBody>
      </p:sp>
      <p:sp>
        <p:nvSpPr>
          <p:cNvPr id="633" name="Google Shape;633;p83"/>
          <p:cNvSpPr txBox="1">
            <a:spLocks noGrp="1"/>
          </p:cNvSpPr>
          <p:nvPr>
            <p:ph type="body" idx="1"/>
          </p:nvPr>
        </p:nvSpPr>
        <p:spPr>
          <a:xfrm>
            <a:off x="663575" y="1425900"/>
            <a:ext cx="48609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b="0"/>
              <a:t>‘I don’t believe in God. I don’t even think about it. It’s just that I get so tired of Him getting credit for all the things the human race achieves through its own stubborn effort. There simply is no God! There is only Man, and it’s he who makes miracles!’</a:t>
            </a:r>
            <a:endParaRPr b="0"/>
          </a:p>
          <a:p>
            <a:pPr marL="0" lvl="0" indent="0" algn="r" rtl="0">
              <a:lnSpc>
                <a:spcPct val="115000"/>
              </a:lnSpc>
              <a:spcBef>
                <a:spcPts val="0"/>
              </a:spcBef>
              <a:spcAft>
                <a:spcPts val="0"/>
              </a:spcAft>
              <a:buClr>
                <a:schemeClr val="dk1"/>
              </a:buClr>
              <a:buSzPts val="1100"/>
              <a:buFont typeface="Arial"/>
              <a:buNone/>
            </a:pPr>
            <a:r>
              <a:rPr lang="en-GB" b="0"/>
              <a:t>Lorraine Hansberry</a:t>
            </a:r>
            <a:endParaRPr b="0"/>
          </a:p>
          <a:p>
            <a:pPr marL="0" lvl="0" indent="0" algn="l" rtl="0">
              <a:spcBef>
                <a:spcPts val="0"/>
              </a:spcBef>
              <a:spcAft>
                <a:spcPts val="0"/>
              </a:spcAft>
              <a:buNone/>
            </a:pPr>
            <a:endParaRPr/>
          </a:p>
        </p:txBody>
      </p:sp>
      <p:pic>
        <p:nvPicPr>
          <p:cNvPr id="634" name="Google Shape;634;p83"/>
          <p:cNvPicPr preferRelativeResize="0"/>
          <p:nvPr/>
        </p:nvPicPr>
        <p:blipFill>
          <a:blip r:embed="rId3">
            <a:alphaModFix/>
          </a:blip>
          <a:stretch>
            <a:fillRect/>
          </a:stretch>
        </p:blipFill>
        <p:spPr>
          <a:xfrm>
            <a:off x="6056725" y="1276475"/>
            <a:ext cx="2043675" cy="24043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8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problem of suffering</a:t>
            </a:r>
            <a:endParaRPr/>
          </a:p>
        </p:txBody>
      </p:sp>
      <p:sp>
        <p:nvSpPr>
          <p:cNvPr id="640" name="Google Shape;640;p84"/>
          <p:cNvSpPr txBox="1">
            <a:spLocks noGrp="1"/>
          </p:cNvSpPr>
          <p:nvPr>
            <p:ph type="body" idx="1"/>
          </p:nvPr>
        </p:nvSpPr>
        <p:spPr>
          <a:xfrm>
            <a:off x="663575" y="1425900"/>
            <a:ext cx="50679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800" b="0"/>
              <a:t>‘I have had some trouble in regarding evil as having been intended by infinite Goodness.’</a:t>
            </a:r>
            <a:endParaRPr sz="1800" b="0"/>
          </a:p>
          <a:p>
            <a:pPr marL="0" lvl="0" indent="0" algn="r" rtl="0">
              <a:lnSpc>
                <a:spcPct val="115000"/>
              </a:lnSpc>
              <a:spcBef>
                <a:spcPts val="0"/>
              </a:spcBef>
              <a:spcAft>
                <a:spcPts val="0"/>
              </a:spcAft>
              <a:buClr>
                <a:schemeClr val="dk1"/>
              </a:buClr>
              <a:buSzPts val="1100"/>
              <a:buFont typeface="Arial"/>
              <a:buNone/>
            </a:pPr>
            <a:r>
              <a:rPr lang="en-GB" sz="1800" b="0"/>
              <a:t>Robert Ingersoll, American humanist</a:t>
            </a:r>
            <a:endParaRPr sz="1800" b="0"/>
          </a:p>
          <a:p>
            <a:pPr marL="0" lvl="0" indent="0" algn="l" rtl="0">
              <a:spcBef>
                <a:spcPts val="0"/>
              </a:spcBef>
              <a:spcAft>
                <a:spcPts val="0"/>
              </a:spcAft>
              <a:buNone/>
            </a:pPr>
            <a:endParaRPr/>
          </a:p>
        </p:txBody>
      </p:sp>
      <p:pic>
        <p:nvPicPr>
          <p:cNvPr id="641" name="Google Shape;641;p84" descr="S:\Education\Resources\2016 resources\Images\New illustrations\Individual\Hyebin\Death\d01.jpg"/>
          <p:cNvPicPr preferRelativeResize="0"/>
          <p:nvPr/>
        </p:nvPicPr>
        <p:blipFill>
          <a:blip r:embed="rId3">
            <a:alphaModFix/>
          </a:blip>
          <a:stretch>
            <a:fillRect/>
          </a:stretch>
        </p:blipFill>
        <p:spPr>
          <a:xfrm>
            <a:off x="1892225" y="2752825"/>
            <a:ext cx="2298425" cy="1520675"/>
          </a:xfrm>
          <a:prstGeom prst="rect">
            <a:avLst/>
          </a:prstGeom>
          <a:noFill/>
          <a:ln w="50800" cap="flat" cmpd="sng">
            <a:solidFill>
              <a:srgbClr val="FFFFFF"/>
            </a:solidFill>
            <a:prstDash val="solid"/>
            <a:miter lim="8000"/>
            <a:headEnd type="none" w="sm" len="sm"/>
            <a:tailEnd type="none" w="sm" len="sm"/>
          </a:ln>
        </p:spPr>
      </p:pic>
      <p:pic>
        <p:nvPicPr>
          <p:cNvPr id="642" name="Google Shape;642;p84"/>
          <p:cNvPicPr preferRelativeResize="0"/>
          <p:nvPr/>
        </p:nvPicPr>
        <p:blipFill rotWithShape="1">
          <a:blip r:embed="rId4">
            <a:alphaModFix/>
          </a:blip>
          <a:srcRect l="21215" r="24648" b="40037"/>
          <a:stretch/>
        </p:blipFill>
        <p:spPr>
          <a:xfrm>
            <a:off x="6503975" y="1425900"/>
            <a:ext cx="1563274" cy="229222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85"/>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problem of suffering</a:t>
            </a:r>
            <a:endParaRPr/>
          </a:p>
        </p:txBody>
      </p:sp>
      <p:sp>
        <p:nvSpPr>
          <p:cNvPr id="648" name="Google Shape;648;p85"/>
          <p:cNvSpPr txBox="1">
            <a:spLocks noGrp="1"/>
          </p:cNvSpPr>
          <p:nvPr>
            <p:ph type="body" idx="1"/>
          </p:nvPr>
        </p:nvSpPr>
        <p:spPr>
          <a:xfrm>
            <a:off x="663575" y="1425900"/>
            <a:ext cx="49356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Is god willing to prevent evil, but not able?</a:t>
            </a:r>
            <a:endParaRPr sz="1800" b="0"/>
          </a:p>
          <a:p>
            <a:pPr marL="0" lvl="0" indent="0" algn="l" rtl="0">
              <a:lnSpc>
                <a:spcPct val="115000"/>
              </a:lnSpc>
              <a:spcBef>
                <a:spcPts val="0"/>
              </a:spcBef>
              <a:spcAft>
                <a:spcPts val="0"/>
              </a:spcAft>
              <a:buNone/>
            </a:pPr>
            <a:r>
              <a:rPr lang="en-GB" sz="1800" b="0"/>
              <a:t>Then he is not omnipotent. </a:t>
            </a:r>
            <a:br>
              <a:rPr lang="en-GB" sz="1800" b="0"/>
            </a:br>
            <a:r>
              <a:rPr lang="en-GB" sz="1800" b="0"/>
              <a:t>Is he able, but not willing?</a:t>
            </a:r>
            <a:endParaRPr sz="1800" b="0"/>
          </a:p>
          <a:p>
            <a:pPr marL="0" lvl="0" indent="0" algn="l" rtl="0">
              <a:lnSpc>
                <a:spcPct val="115000"/>
              </a:lnSpc>
              <a:spcBef>
                <a:spcPts val="0"/>
              </a:spcBef>
              <a:spcAft>
                <a:spcPts val="0"/>
              </a:spcAft>
              <a:buNone/>
            </a:pPr>
            <a:r>
              <a:rPr lang="en-GB" sz="1800" b="0"/>
              <a:t>Then he is not benevolent. </a:t>
            </a:r>
            <a:br>
              <a:rPr lang="en-GB" sz="1800" b="0"/>
            </a:br>
            <a:r>
              <a:rPr lang="en-GB" sz="1800" b="0"/>
              <a:t>Is he both able and willing?</a:t>
            </a:r>
            <a:endParaRPr sz="1800" b="0"/>
          </a:p>
          <a:p>
            <a:pPr marL="0" lvl="0" indent="0" algn="l" rtl="0">
              <a:lnSpc>
                <a:spcPct val="115000"/>
              </a:lnSpc>
              <a:spcBef>
                <a:spcPts val="0"/>
              </a:spcBef>
              <a:spcAft>
                <a:spcPts val="0"/>
              </a:spcAft>
              <a:buNone/>
            </a:pPr>
            <a:r>
              <a:rPr lang="en-GB" sz="1800" b="0"/>
              <a:t>Then where does evil come from?</a:t>
            </a:r>
            <a:br>
              <a:rPr lang="en-GB" sz="1800" b="0"/>
            </a:br>
            <a:r>
              <a:rPr lang="en-GB" sz="1800" b="0"/>
              <a:t>Is he neither able nor willing?</a:t>
            </a:r>
            <a:endParaRPr sz="1800" b="0"/>
          </a:p>
          <a:p>
            <a:pPr marL="0" lvl="0" indent="0" algn="l" rtl="0">
              <a:lnSpc>
                <a:spcPct val="115000"/>
              </a:lnSpc>
              <a:spcBef>
                <a:spcPts val="0"/>
              </a:spcBef>
              <a:spcAft>
                <a:spcPts val="0"/>
              </a:spcAft>
              <a:buNone/>
            </a:pPr>
            <a:r>
              <a:rPr lang="en-GB" sz="1800" b="0"/>
              <a:t>Then why call him god?</a:t>
            </a:r>
            <a:endParaRPr sz="1800" b="0"/>
          </a:p>
          <a:p>
            <a:pPr marL="0" lvl="0" indent="0" algn="r" rtl="0">
              <a:lnSpc>
                <a:spcPct val="115000"/>
              </a:lnSpc>
              <a:spcBef>
                <a:spcPts val="0"/>
              </a:spcBef>
              <a:spcAft>
                <a:spcPts val="0"/>
              </a:spcAft>
              <a:buNone/>
            </a:pPr>
            <a:r>
              <a:rPr lang="en-GB" sz="1800" b="0"/>
              <a:t>Epicurus (341 – 270 BCE)</a:t>
            </a:r>
            <a:endParaRPr sz="1800" b="0"/>
          </a:p>
          <a:p>
            <a:pPr marL="0" lvl="0" indent="0" algn="l" rtl="0">
              <a:spcBef>
                <a:spcPts val="0"/>
              </a:spcBef>
              <a:spcAft>
                <a:spcPts val="0"/>
              </a:spcAft>
              <a:buNone/>
            </a:pPr>
            <a:endParaRPr/>
          </a:p>
        </p:txBody>
      </p:sp>
      <p:pic>
        <p:nvPicPr>
          <p:cNvPr id="649" name="Google Shape;649;p85" descr="S:\Education\Resources\2016 resources\Images\New illustrations\Individual\Hyebin\19.jpg"/>
          <p:cNvPicPr preferRelativeResize="0"/>
          <p:nvPr/>
        </p:nvPicPr>
        <p:blipFill>
          <a:blip r:embed="rId3">
            <a:alphaModFix/>
          </a:blip>
          <a:stretch>
            <a:fillRect/>
          </a:stretch>
        </p:blipFill>
        <p:spPr>
          <a:xfrm>
            <a:off x="5350950" y="753725"/>
            <a:ext cx="3088175" cy="31639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8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problem of suffering</a:t>
            </a:r>
            <a:endParaRPr/>
          </a:p>
        </p:txBody>
      </p:sp>
      <p:sp>
        <p:nvSpPr>
          <p:cNvPr id="655" name="Google Shape;655;p86"/>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400" b="0"/>
              <a:t>‘I cannot persuade myself that a beneficent and omnipotent god would have designed parasitic wasps with the express intention of feeding within the living bodies of caterpillars.’</a:t>
            </a:r>
            <a:endParaRPr sz="1400" b="0"/>
          </a:p>
          <a:p>
            <a:pPr marL="0" lvl="0" indent="0" algn="r" rtl="0">
              <a:lnSpc>
                <a:spcPct val="115000"/>
              </a:lnSpc>
              <a:spcBef>
                <a:spcPts val="0"/>
              </a:spcBef>
              <a:spcAft>
                <a:spcPts val="0"/>
              </a:spcAft>
              <a:buNone/>
            </a:pPr>
            <a:r>
              <a:rPr lang="en-GB" sz="1400" b="0"/>
              <a:t>Charles Darwin, scientist (1809 – 1882)</a:t>
            </a:r>
            <a:endParaRPr sz="1400" b="0"/>
          </a:p>
          <a:p>
            <a:pPr marL="0" lvl="0" indent="0" algn="l" rtl="0">
              <a:spcBef>
                <a:spcPts val="0"/>
              </a:spcBef>
              <a:spcAft>
                <a:spcPts val="0"/>
              </a:spcAft>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‘I think of a parasitic worm that is boring through the eye of a boy living in West Africa, a worm that’s going to make him blind. Are you telling me that the God you say is an all-merciful God, that cares for each of us individually, are you saying that God created this worm that can live in no other way than in an innocent child’s eyeball? Because that doesn’t seem to me to coincide with a God that’s full of mercy.’</a:t>
            </a:r>
            <a:endParaRPr sz="1400" b="0"/>
          </a:p>
          <a:p>
            <a:pPr marL="0" lvl="0" indent="0" algn="r" rtl="0">
              <a:lnSpc>
                <a:spcPct val="115000"/>
              </a:lnSpc>
              <a:spcBef>
                <a:spcPts val="0"/>
              </a:spcBef>
              <a:spcAft>
                <a:spcPts val="0"/>
              </a:spcAft>
              <a:buNone/>
            </a:pPr>
            <a:r>
              <a:rPr lang="en-GB" sz="1400" b="0"/>
              <a:t>David Attenborough, naturalist</a:t>
            </a:r>
            <a:endParaRPr sz="1400" b="0"/>
          </a:p>
          <a:p>
            <a:pPr marL="0" lvl="0" indent="0" algn="r" rtl="0">
              <a:lnSpc>
                <a:spcPct val="115000"/>
              </a:lnSpc>
              <a:spcBef>
                <a:spcPts val="0"/>
              </a:spcBef>
              <a:spcAft>
                <a:spcPts val="0"/>
              </a:spcAft>
              <a:buNone/>
            </a:pPr>
            <a:endParaRPr sz="1400" b="0"/>
          </a:p>
          <a:p>
            <a:pPr marL="0" lvl="0" indent="0" algn="r" rtl="0">
              <a:lnSpc>
                <a:spcPct val="115000"/>
              </a:lnSpc>
              <a:spcBef>
                <a:spcPts val="0"/>
              </a:spcBef>
              <a:spcAft>
                <a:spcPts val="0"/>
              </a:spcAft>
              <a:buNone/>
            </a:pPr>
            <a:endParaRPr sz="1400" b="0"/>
          </a:p>
          <a:p>
            <a:pPr marL="0" lvl="0" indent="0" algn="r" rtl="0">
              <a:lnSpc>
                <a:spcPct val="115000"/>
              </a:lnSpc>
              <a:spcBef>
                <a:spcPts val="0"/>
              </a:spcBef>
              <a:spcAft>
                <a:spcPts val="0"/>
              </a:spcAft>
              <a:buClr>
                <a:schemeClr val="dk1"/>
              </a:buClr>
              <a:buSzPts val="1100"/>
              <a:buFont typeface="Arial"/>
              <a:buNone/>
            </a:pPr>
            <a:endParaRPr sz="1100" b="0"/>
          </a:p>
        </p:txBody>
      </p:sp>
      <p:pic>
        <p:nvPicPr>
          <p:cNvPr id="656" name="Google Shape;656;p86"/>
          <p:cNvPicPr preferRelativeResize="0"/>
          <p:nvPr/>
        </p:nvPicPr>
        <p:blipFill rotWithShape="1">
          <a:blip r:embed="rId3">
            <a:alphaModFix/>
          </a:blip>
          <a:srcRect l="21556" t="6636" r="18512" b="31166"/>
          <a:stretch/>
        </p:blipFill>
        <p:spPr>
          <a:xfrm>
            <a:off x="6932550" y="580400"/>
            <a:ext cx="1210850" cy="1614500"/>
          </a:xfrm>
          <a:prstGeom prst="rect">
            <a:avLst/>
          </a:prstGeom>
          <a:noFill/>
          <a:ln>
            <a:noFill/>
          </a:ln>
        </p:spPr>
      </p:pic>
      <p:pic>
        <p:nvPicPr>
          <p:cNvPr id="657" name="Google Shape;657;p86"/>
          <p:cNvPicPr preferRelativeResize="0"/>
          <p:nvPr/>
        </p:nvPicPr>
        <p:blipFill rotWithShape="1">
          <a:blip r:embed="rId4">
            <a:alphaModFix/>
          </a:blip>
          <a:srcRect l="18259" t="6552" r="18906" b="32266"/>
          <a:stretch/>
        </p:blipFill>
        <p:spPr>
          <a:xfrm>
            <a:off x="6932550" y="2439225"/>
            <a:ext cx="1210851" cy="169129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87"/>
          <p:cNvSpPr txBox="1">
            <a:spLocks noGrp="1"/>
          </p:cNvSpPr>
          <p:nvPr>
            <p:ph type="title"/>
          </p:nvPr>
        </p:nvSpPr>
        <p:spPr>
          <a:xfrm>
            <a:off x="661475" y="489300"/>
            <a:ext cx="65211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Atheist and agnostic responses</a:t>
            </a:r>
            <a:endParaRPr/>
          </a:p>
        </p:txBody>
      </p:sp>
      <p:sp>
        <p:nvSpPr>
          <p:cNvPr id="663" name="Google Shape;663;p87"/>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an atheist or agnostic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15000"/>
              </a:lnSpc>
              <a:spcBef>
                <a:spcPts val="0"/>
              </a:spcBef>
              <a:spcAft>
                <a:spcPts val="0"/>
              </a:spcAft>
              <a:buSzPts val="1600"/>
              <a:buFont typeface="Calibri"/>
              <a:buAutoNum type="arabicParenR"/>
            </a:pPr>
            <a:r>
              <a:rPr lang="en-GB" b="0" dirty="0"/>
              <a:t>All atheists are certain there’s no god and agnostics can’t make up their minds.</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You can’t be certain that there isn’t a god so you have no good reason to doubt that he exists.</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If there’s no god, then why do so many people believe in one?</a:t>
            </a:r>
            <a:endParaRPr b="0" dirty="0">
              <a:solidFill>
                <a:srgbClr val="FF0000"/>
              </a:solidFill>
            </a:endParaRPr>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88"/>
          <p:cNvSpPr txBox="1">
            <a:spLocks noGrp="1"/>
          </p:cNvSpPr>
          <p:nvPr>
            <p:ph type="title"/>
          </p:nvPr>
        </p:nvSpPr>
        <p:spPr>
          <a:xfrm>
            <a:off x="661475" y="489300"/>
            <a:ext cx="82764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Atheism and agnosticism</a:t>
            </a:r>
            <a:endParaRPr/>
          </a:p>
        </p:txBody>
      </p:sp>
      <p:sp>
        <p:nvSpPr>
          <p:cNvPr id="669" name="Google Shape;669;p88"/>
          <p:cNvSpPr txBox="1">
            <a:spLocks noGrp="1"/>
          </p:cNvSpPr>
          <p:nvPr>
            <p:ph type="body" idx="1"/>
          </p:nvPr>
        </p:nvSpPr>
        <p:spPr>
          <a:xfrm>
            <a:off x="663575" y="1425900"/>
            <a:ext cx="64461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An </a:t>
            </a:r>
            <a:r>
              <a:rPr lang="en-GB" sz="2000" dirty="0"/>
              <a:t>atheist</a:t>
            </a:r>
            <a:r>
              <a:rPr lang="en-GB" sz="2000" b="0" dirty="0"/>
              <a:t> is somebody who does not believe in a god</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An </a:t>
            </a:r>
            <a:r>
              <a:rPr lang="en-GB" sz="2000" dirty="0"/>
              <a:t>agnostic</a:t>
            </a:r>
            <a:r>
              <a:rPr lang="en-GB" sz="2000" b="0" dirty="0"/>
              <a:t> is somebody who says we cannot know whether a god exists or not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dirty="0"/>
              <a:t>Humanists</a:t>
            </a:r>
            <a:r>
              <a:rPr lang="en-GB" sz="2000" b="0" dirty="0"/>
              <a:t> are atheists and agnostics who believe it is possible to lead good and happy lives</a:t>
            </a:r>
            <a:endParaRPr sz="2000" b="0" dirty="0"/>
          </a:p>
          <a:p>
            <a:pPr marL="0" lvl="0" indent="0" algn="l" rtl="0">
              <a:lnSpc>
                <a:spcPct val="115000"/>
              </a:lnSpc>
              <a:spcBef>
                <a:spcPts val="0"/>
              </a:spcBef>
              <a:spcAft>
                <a:spcPts val="0"/>
              </a:spcAft>
              <a:buNone/>
            </a:pPr>
            <a:endParaRPr dirty="0">
              <a:solidFill>
                <a:srgbClr val="FF0000"/>
              </a:solidFill>
            </a:endParaRPr>
          </a:p>
        </p:txBody>
      </p:sp>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2438</Words>
  <Application>Microsoft Office PowerPoint</Application>
  <PresentationFormat>On-screen Show (16:9)</PresentationFormat>
  <Paragraphs>256</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Times New Roman</vt:lpstr>
      <vt:lpstr>Calibri</vt:lpstr>
      <vt:lpstr>Default Theme</vt:lpstr>
      <vt:lpstr>Atheism and agnosticism</vt:lpstr>
      <vt:lpstr>Atheism and agnosticism</vt:lpstr>
      <vt:lpstr>Belief</vt:lpstr>
      <vt:lpstr>Belief in god scale</vt:lpstr>
      <vt:lpstr>PowerPoint Presentation</vt:lpstr>
      <vt:lpstr>Evidence and proof</vt:lpstr>
      <vt:lpstr>Agnosticism</vt:lpstr>
      <vt:lpstr>Atheism and agnosticism</vt:lpstr>
      <vt:lpstr>Humanism</vt:lpstr>
      <vt:lpstr>Humanists</vt:lpstr>
      <vt:lpstr>Humanism</vt:lpstr>
      <vt:lpstr>PowerPoint Presentation</vt:lpstr>
      <vt:lpstr>PowerPoint Presentation</vt:lpstr>
      <vt:lpstr>Do you believe in an afterlife?</vt:lpstr>
      <vt:lpstr>Religious and atheist/agnostic</vt:lpstr>
      <vt:lpstr>Is it still possible?</vt:lpstr>
      <vt:lpstr>The invisible gardener</vt:lpstr>
      <vt:lpstr>The invisible teapot</vt:lpstr>
      <vt:lpstr>Why might someone believe in a god?</vt:lpstr>
      <vt:lpstr>Humanist perspectives</vt:lpstr>
      <vt:lpstr>Atheism</vt:lpstr>
      <vt:lpstr>If there is no god… why might people believe?</vt:lpstr>
      <vt:lpstr>A human invention?</vt:lpstr>
      <vt:lpstr>A human invention?</vt:lpstr>
      <vt:lpstr>The idea of god is just ourselves</vt:lpstr>
      <vt:lpstr>The bus campaign</vt:lpstr>
      <vt:lpstr>The bus campaign</vt:lpstr>
      <vt:lpstr>The bus campaign</vt:lpstr>
      <vt:lpstr>Pascal’s wager</vt:lpstr>
      <vt:lpstr>An alternative wager</vt:lpstr>
      <vt:lpstr>Miracles?</vt:lpstr>
      <vt:lpstr>Miracles?</vt:lpstr>
      <vt:lpstr>Miracles?</vt:lpstr>
      <vt:lpstr>The problem of suffering</vt:lpstr>
      <vt:lpstr>The problem of suffering</vt:lpstr>
      <vt:lpstr>The problem of suffering</vt:lpstr>
      <vt:lpstr>Atheist and agnostic responses</vt:lpstr>
      <vt:lpstr>Atheism and agnosticism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Atheism and agnosticism</dc:title>
  <dc:creator>Luke Donnellan</dc:creator>
  <cp:lastModifiedBy>Luke Donnellan</cp:lastModifiedBy>
  <cp:revision>2</cp:revision>
  <dcterms:modified xsi:type="dcterms:W3CDTF">2021-11-23T17:52:06Z</dcterms:modified>
</cp:coreProperties>
</file>