
<file path=[Content_Types].xml><?xml version="1.0" encoding="utf-8"?>
<Types xmlns="http://schemas.openxmlformats.org/package/2006/content-types">
  <Default Extension="fntdata" ContentType="application/x-fontdata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2" r:id="rId1"/>
  </p:sldMasterIdLst>
  <p:notesMasterIdLst>
    <p:notesMasterId r:id="rId17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Rubik" panose="00000500000000000000" pitchFamily="2" charset="-79"/>
      <p:regular r:id="rId22"/>
      <p:bold r:id="rId23"/>
      <p:italic r:id="rId24"/>
      <p:boldItalic r:id="rId25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orient="horz" pos="2984">
          <p15:clr>
            <a:srgbClr val="A4A3A4"/>
          </p15:clr>
        </p15:guide>
        <p15:guide id="3" orient="horz" pos="883">
          <p15:clr>
            <a:srgbClr val="A4A3A4"/>
          </p15:clr>
        </p15:guide>
        <p15:guide id="4" pos="2768">
          <p15:clr>
            <a:srgbClr val="A4A3A4"/>
          </p15:clr>
        </p15:guide>
        <p15:guide id="5" pos="418">
          <p15:clr>
            <a:srgbClr val="A4A3A4"/>
          </p15:clr>
        </p15:guide>
        <p15:guide id="6" pos="5342">
          <p15:clr>
            <a:srgbClr val="A4A3A4"/>
          </p15:clr>
        </p15:guide>
        <p15:guide id="7" pos="4003">
          <p15:clr>
            <a:srgbClr val="A4A3A4"/>
          </p15:clr>
        </p15:guide>
        <p15:guide id="8" pos="2996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7" d="100"/>
          <a:sy n="107" d="100"/>
        </p:scale>
        <p:origin x="114" y="540"/>
      </p:cViewPr>
      <p:guideLst>
        <p:guide orient="horz" pos="1620"/>
        <p:guide orient="horz" pos="2984"/>
        <p:guide orient="horz" pos="883"/>
        <p:guide pos="2768"/>
        <p:guide pos="418"/>
        <p:guide pos="5342"/>
        <p:guide pos="4003"/>
        <p:guide pos="2996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00" d="100"/>
          <a:sy n="100" d="100"/>
        </p:scale>
        <p:origin x="0" y="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5" Type="http://schemas.openxmlformats.org/officeDocument/2006/relationships/font" Target="fonts/font8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7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6.fntdata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5.fntdata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4" name="Google Shape;194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gbddb3e6719_0_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8" name="Google Shape;208;gbddb3e6719_0_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gbddb3e6719_0_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gbddb3e6719_0_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bddb3e6719_0_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1" name="Google Shape;221;gbddb3e6719_0_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bddb3e6719_0_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7" name="Google Shape;227;gbddb3e6719_0_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gbddb3e6719_0_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gbddb3e6719_0_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gbddb3e6719_0_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/>
          </a:p>
        </p:txBody>
      </p:sp>
      <p:sp>
        <p:nvSpPr>
          <p:cNvPr id="240" name="Google Shape;240;gbddb3e6719_0_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gbddb3e6719_0_8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gbddb3e6719_0_8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gbddb3e6719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gbddb3e6719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bddb3e6719_0_1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5" name="Google Shape;265;gbddb3e6719_0_1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gcf1ec99f61_0_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gcf1ec99f61_0_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gcf1ec99f61_0_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9" name="Google Shape;279;gcf1ec99f61_0_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bddb3e6719_0_18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gbddb3e6719_0_18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gbddb3e6719_0_2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gbddb3e6719_0_2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gf6ce20d5ad_2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9" name="Google Shape;299;gf6ce20d5ad_2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bg>
      <p:bgPr>
        <a:solidFill>
          <a:schemeClr val="lt2"/>
        </a:solidFill>
        <a:effectLst/>
      </p:bgPr>
    </p:bg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2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18" name="Google Shape;18;p2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" name="Google Shape;19;p2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20" name="Google Shape;20;p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  <p:pic>
        <p:nvPicPr>
          <p:cNvPr id="21" name="Google Shape;21;p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14472" y="330098"/>
            <a:ext cx="2915055" cy="639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Green Speech Bubbles">
  <p:cSld name="Divider Green Speech Bubbles">
    <p:bg>
      <p:bgPr>
        <a:solidFill>
          <a:schemeClr val="dk2"/>
        </a:solidFill>
        <a:effectLst/>
      </p:bgPr>
    </p:bg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3" name="Google Shape;33;p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6" name="Google Shape;36;p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Blue Humanist Figure">
  <p:cSld name="Divider Blue Humanist Figure">
    <p:bg>
      <p:bgPr>
        <a:solidFill>
          <a:schemeClr val="lt2"/>
        </a:solidFill>
        <a:effectLst/>
      </p:bgPr>
    </p:bg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" name="Google Shape;39;p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40" name="Google Shape;40;p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2" name="Google Shape;42;p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45" name="Google Shape;45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Blue Speech Bubbles">
  <p:cSld name="Divider Blue Speech Bubbles">
    <p:bg>
      <p:bgPr>
        <a:solidFill>
          <a:schemeClr val="lt2"/>
        </a:solidFill>
        <a:effectLst/>
      </p:bgPr>
    </p:bg>
    <p:spTree>
      <p:nvGrpSpPr>
        <p:cNvPr id="1" name="Shape 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Google Shape;47;p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49" name="Google Shape;49;p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2" name="Google Shape;52;p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53" name="Google Shape;53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Divider Purple Humanist Figure">
  <p:cSld name="Divider Purple Humanist Figure">
    <p:bg>
      <p:bgPr>
        <a:solidFill>
          <a:srgbClr val="702F8A"/>
        </a:solidFill>
        <a:effectLst/>
      </p:bgPr>
    </p:bg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7" name="Google Shape;57;p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58" name="Google Shape;58;p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1" name="Google Shape;61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Divider Purple Speech Bubbles">
  <p:cSld name="Divider Purple Speech Bubbles">
    <p:bg>
      <p:bgPr>
        <a:solidFill>
          <a:schemeClr val="accent1"/>
        </a:solidFill>
        <a:effectLst/>
      </p:bgPr>
    </p:bg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p8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4" name="Google Shape;64;p8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5" name="Google Shape;65;p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68" name="Google Shape;68;p8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  <p:pic>
        <p:nvPicPr>
          <p:cNvPr id="69" name="Google Shape;69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1000" y="362166"/>
            <a:ext cx="2473458" cy="542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9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3" name="Google Shape;73;p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4" name="Google Shape;74;p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5" name="Google Shape;75;p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Text and Content">
  <p:cSld name="Title Text and Content">
    <p:spTree>
      <p:nvGrpSpPr>
        <p:cNvPr id="1" name="Shape 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Google Shape;77;p10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  <a:defRPr sz="3000" b="1" cap="none">
                <a:solidFill>
                  <a:srgbClr val="4C4184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4092575" cy="28476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>
                <a:solidFill>
                  <a:schemeClr val="dk1"/>
                </a:solidFill>
              </a:defRPr>
            </a:lvl1pPr>
            <a:lvl2pPr marL="914400" lvl="1" indent="-228600" algn="l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2pPr>
            <a:lvl3pPr marL="1371600" lvl="2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9" name="Google Shape;79;p1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1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1" name="Google Shape;81;p1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2" name="Google Shape;82;p10"/>
          <p:cNvSpPr txBox="1">
            <a:spLocks noGrp="1"/>
          </p:cNvSpPr>
          <p:nvPr>
            <p:ph type="body" idx="2"/>
          </p:nvPr>
        </p:nvSpPr>
        <p:spPr>
          <a:xfrm>
            <a:off x="5148263" y="484188"/>
            <a:ext cx="3332162" cy="33829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Title Slide">
  <p:cSld name="1_Title Slide">
    <p:bg>
      <p:bgPr>
        <a:solidFill>
          <a:schemeClr val="lt2"/>
        </a:solid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1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92465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11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  <a:defRPr b="0">
                <a:solidFill>
                  <a:schemeClr val="lt1"/>
                </a:solidFill>
              </a:defRPr>
            </a:lvl1pPr>
            <a:lvl2pPr lvl="1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>
                <a:solidFill>
                  <a:srgbClr val="888888"/>
                </a:solidFill>
              </a:defRPr>
            </a:lvl2pPr>
            <a:lvl3pPr lvl="2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3pPr>
            <a:lvl4pPr lvl="3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4pPr>
            <a:lvl5pPr lvl="4" algn="ctr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>
                <a:solidFill>
                  <a:srgbClr val="888888"/>
                </a:solidFill>
              </a:defRPr>
            </a:lvl5pPr>
            <a:lvl6pPr lvl="5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6pPr>
            <a:lvl7pPr lvl="6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7pPr>
            <a:lvl8pPr lvl="7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8pPr>
            <a:lvl9pPr lvl="8" algn="ctr">
              <a:spcBef>
                <a:spcPts val="4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86" name="Google Shape;86;p1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7" name="Google Shape;87;p1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8" name="Google Shape;88;p1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89" name="Google Shape;89;p11"/>
          <p:cNvSpPr txBox="1">
            <a:spLocks noGrp="1"/>
          </p:cNvSpPr>
          <p:nvPr>
            <p:ph type="body" idx="2"/>
          </p:nvPr>
        </p:nvSpPr>
        <p:spPr>
          <a:xfrm>
            <a:off x="2987824" y="2466409"/>
            <a:ext cx="3168650" cy="15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 b="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90" name="Google Shape;90;p11"/>
          <p:cNvSpPr txBox="1">
            <a:spLocks noGrp="1"/>
          </p:cNvSpPr>
          <p:nvPr>
            <p:ph type="body" idx="3"/>
          </p:nvPr>
        </p:nvSpPr>
        <p:spPr>
          <a:xfrm>
            <a:off x="3815556" y="2624710"/>
            <a:ext cx="1512888" cy="14401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000"/>
              <a:buNone/>
              <a:defRPr sz="1000">
                <a:solidFill>
                  <a:schemeClr val="lt1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pic>
        <p:nvPicPr>
          <p:cNvPr id="91" name="Google Shape;91;p11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68070" y="268072"/>
            <a:ext cx="2219341" cy="661992"/>
          </a:xfrm>
          <a:prstGeom prst="rect">
            <a:avLst/>
          </a:prstGeom>
          <a:noFill/>
          <a:ln>
            <a:noFill/>
          </a:ln>
        </p:spPr>
      </p:pic>
      <p:pic>
        <p:nvPicPr>
          <p:cNvPr id="92" name="Google Shape;92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3452211"/>
            <a:ext cx="9144000" cy="90963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Green Humanist Figure">
  <p:cSld name="1_Divider Green Humanist Figure">
    <p:bg>
      <p:bgPr>
        <a:solidFill>
          <a:schemeClr val="dk2"/>
        </a:solid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12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5" name="Google Shape;95;p12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96" name="Google Shape;96;p1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7" name="Google Shape;97;p1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98" name="Google Shape;98;p1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9" name="Google Shape;99;p12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0" name="Google Shape;100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Green Speech Bubbles">
  <p:cSld name="1_Divider Green Speech Bubbles">
    <p:bg>
      <p:bgPr>
        <a:solidFill>
          <a:schemeClr val="dk2"/>
        </a:solid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13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920"/>
              <a:buFont typeface="Calibri"/>
              <a:buNone/>
              <a:defRPr sz="2920" b="1" cap="none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3" name="Google Shape;103;p13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600"/>
              <a:buNone/>
              <a:defRPr sz="1600" b="0">
                <a:solidFill>
                  <a:schemeClr val="l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04" name="Google Shape;104;p1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5" name="Google Shape;105;p1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06" name="Google Shape;106;p1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7" name="Google Shape;107;p13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8" name="Google Shape;108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Blue Humanist Figure">
  <p:cSld name="1_Divider Blue Humanist Figure">
    <p:bg>
      <p:bgPr>
        <a:solidFill>
          <a:schemeClr val="lt2"/>
        </a:solid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0" name="Google Shape;110;p14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4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14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3" name="Google Shape;113;p1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1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1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6" name="Google Shape;116;p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Blue Speech Bubbles">
  <p:cSld name="1_Divider Blue Speech Bubbles">
    <p:bg>
      <p:bgPr>
        <a:solidFill>
          <a:schemeClr val="lt2"/>
        </a:solidFill>
        <a:effectLst/>
      </p:bgPr>
    </p:bg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15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20"/>
              <a:buFont typeface="Calibri"/>
              <a:buNone/>
              <a:defRPr sz="2920" b="1" cap="none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9" name="Google Shape;119;p15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600"/>
              <a:buNone/>
              <a:defRPr sz="1600" b="0">
                <a:solidFill>
                  <a:schemeClr val="dk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0" name="Google Shape;120;p1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1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2" name="Google Shape;122;p1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23" name="Google Shape;123;p15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24" name="Google Shape;124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Divider Purple Humanist Figure">
  <p:cSld name="1_Divider Purple Humanist Figure">
    <p:bg>
      <p:bgPr>
        <a:solidFill>
          <a:srgbClr val="702F8A"/>
        </a:solidFill>
        <a:effectLst/>
      </p:bgPr>
    </p:bg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" name="Google Shape;126;p16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0" y="4324535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127" name="Google Shape;127;p16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16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29" name="Google Shape;129;p16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0" name="Google Shape;130;p16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16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2" name="Google Shape;132;p1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1_Divider Purple Speech Bubbles">
  <p:cSld name="1_Divider Purple Speech Bubbles">
    <p:bg>
      <p:bgPr>
        <a:solidFill>
          <a:schemeClr val="accent1"/>
        </a:solidFill>
        <a:effectLst/>
      </p:bgPr>
    </p:bg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7"/>
          <p:cNvSpPr txBox="1">
            <a:spLocks noGrp="1"/>
          </p:cNvSpPr>
          <p:nvPr>
            <p:ph type="title"/>
          </p:nvPr>
        </p:nvSpPr>
        <p:spPr>
          <a:xfrm>
            <a:off x="663575" y="1330191"/>
            <a:ext cx="781685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2920"/>
              <a:buFont typeface="Calibri"/>
              <a:buNone/>
              <a:defRPr sz="2920" b="1" cap="none">
                <a:solidFill>
                  <a:schemeClr val="accent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5" name="Google Shape;135;p17"/>
          <p:cNvSpPr txBox="1">
            <a:spLocks noGrp="1"/>
          </p:cNvSpPr>
          <p:nvPr>
            <p:ph type="body" idx="1"/>
          </p:nvPr>
        </p:nvSpPr>
        <p:spPr>
          <a:xfrm>
            <a:off x="663574" y="2192735"/>
            <a:ext cx="7816851" cy="6797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ctr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accent2"/>
              </a:buClr>
              <a:buSzPts val="1600"/>
              <a:buNone/>
              <a:defRPr sz="1600" b="0">
                <a:solidFill>
                  <a:schemeClr val="accent2"/>
                </a:solidFill>
              </a:defRPr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360"/>
              <a:buFont typeface="Calibri"/>
              <a:buNone/>
              <a:defRPr sz="16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124285"/>
              </a:lnSpc>
              <a:spcBef>
                <a:spcPts val="1400"/>
              </a:spcBef>
              <a:spcAft>
                <a:spcPts val="0"/>
              </a:spcAft>
              <a:buClr>
                <a:srgbClr val="888888"/>
              </a:buClr>
              <a:buSzPts val="1190"/>
              <a:buFont typeface="Calibri"/>
              <a:buNone/>
              <a:defRPr sz="1400">
                <a:solidFill>
                  <a:srgbClr val="888888"/>
                </a:solidFill>
              </a:defRPr>
            </a:lvl5pPr>
            <a:lvl6pPr marL="2743200" lvl="5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6pPr>
            <a:lvl7pPr marL="3200400" lvl="6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7pPr>
            <a:lvl8pPr marL="3657600" lvl="7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8pPr>
            <a:lvl9pPr marL="4114800" lvl="8" indent="-228600" algn="l">
              <a:spcBef>
                <a:spcPts val="280"/>
              </a:spcBef>
              <a:spcAft>
                <a:spcPts val="0"/>
              </a:spcAft>
              <a:buClr>
                <a:srgbClr val="888888"/>
              </a:buClr>
              <a:buSzPts val="1400"/>
              <a:buNone/>
              <a:defRPr sz="14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36" name="Google Shape;136;p17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17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chemeClr val="lt1"/>
                </a:solidFill>
              </a:defRPr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8" name="Google Shape;138;p17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lvl="1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lvl="2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lvl="3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lvl="4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lvl="5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lvl="6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lvl="7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lvl="8" indent="0" algn="r">
              <a:spcBef>
                <a:spcPts val="0"/>
              </a:spcBef>
              <a:buNone/>
              <a:defRPr sz="800" b="0" i="0" u="none" strike="noStrike" cap="none">
                <a:solidFill>
                  <a:schemeClr val="lt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39" name="Google Shape;139;p1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348493" y="318522"/>
            <a:ext cx="1886400" cy="557345"/>
          </a:xfrm>
          <a:prstGeom prst="rect">
            <a:avLst/>
          </a:prstGeom>
          <a:noFill/>
          <a:ln>
            <a:noFill/>
          </a:ln>
        </p:spPr>
      </p:pic>
      <p:pic>
        <p:nvPicPr>
          <p:cNvPr id="140" name="Google Shape;14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4052965"/>
            <a:ext cx="9144000" cy="72873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8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3" name="Google Shape;143;p18"/>
          <p:cNvSpPr txBox="1">
            <a:spLocks noGrp="1"/>
          </p:cNvSpPr>
          <p:nvPr>
            <p:ph type="body" idx="1"/>
          </p:nvPr>
        </p:nvSpPr>
        <p:spPr>
          <a:xfrm>
            <a:off x="663575" y="1428749"/>
            <a:ext cx="3720357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4" name="Google Shape;144;p18"/>
          <p:cNvSpPr txBox="1">
            <a:spLocks noGrp="1"/>
          </p:cNvSpPr>
          <p:nvPr>
            <p:ph type="body" idx="2"/>
          </p:nvPr>
        </p:nvSpPr>
        <p:spPr>
          <a:xfrm>
            <a:off x="4756150" y="1428749"/>
            <a:ext cx="3724275" cy="27991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1pPr>
            <a:lvl2pPr marL="914400" lvl="1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2pPr>
            <a:lvl3pPr marL="1371600" lvl="2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 sz="1800"/>
            </a:lvl9pPr>
          </a:lstStyle>
          <a:p>
            <a:endParaRPr/>
          </a:p>
        </p:txBody>
      </p:sp>
      <p:sp>
        <p:nvSpPr>
          <p:cNvPr id="145" name="Google Shape;145;p18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18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7" name="Google Shape;147;p18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9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0" name="Google Shape;150;p19"/>
          <p:cNvSpPr txBox="1">
            <a:spLocks noGrp="1"/>
          </p:cNvSpPr>
          <p:nvPr>
            <p:ph type="body" idx="1"/>
          </p:nvPr>
        </p:nvSpPr>
        <p:spPr>
          <a:xfrm>
            <a:off x="663575" y="1002180"/>
            <a:ext cx="3728478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1" name="Google Shape;151;p19"/>
          <p:cNvSpPr txBox="1">
            <a:spLocks noGrp="1"/>
          </p:cNvSpPr>
          <p:nvPr>
            <p:ph type="body" idx="2"/>
          </p:nvPr>
        </p:nvSpPr>
        <p:spPr>
          <a:xfrm>
            <a:off x="663574" y="1631156"/>
            <a:ext cx="373062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2" name="Google Shape;152;p19"/>
          <p:cNvSpPr txBox="1">
            <a:spLocks noGrp="1"/>
          </p:cNvSpPr>
          <p:nvPr>
            <p:ph type="body" idx="3"/>
          </p:nvPr>
        </p:nvSpPr>
        <p:spPr>
          <a:xfrm>
            <a:off x="4758461" y="1002180"/>
            <a:ext cx="3721964" cy="4798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None/>
              <a:defRPr sz="1800" b="1"/>
            </a:lvl3pPr>
            <a:lvl4pPr marL="1828800" lvl="3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4pPr>
            <a:lvl5pPr marL="2286000" lvl="4" indent="-22860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None/>
              <a:defRPr sz="1600" b="1"/>
            </a:lvl5pPr>
            <a:lvl6pPr marL="2743200" lvl="5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53" name="Google Shape;153;p19"/>
          <p:cNvSpPr txBox="1">
            <a:spLocks noGrp="1"/>
          </p:cNvSpPr>
          <p:nvPr>
            <p:ph type="body" idx="4"/>
          </p:nvPr>
        </p:nvSpPr>
        <p:spPr>
          <a:xfrm>
            <a:off x="4756150" y="1631156"/>
            <a:ext cx="3724275" cy="266878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725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marL="914400" lvl="1" indent="-228600" algn="l">
              <a:lnSpc>
                <a:spcPct val="87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Font typeface="Calibri"/>
              <a:buChar char="•"/>
              <a:defRPr sz="1800"/>
            </a:lvl3pPr>
            <a:lvl4pPr marL="1828800" lvl="3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4pPr>
            <a:lvl5pPr marL="2286000" lvl="4" indent="-314960" algn="l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/>
            </a:lvl5pPr>
            <a:lvl6pPr marL="2743200" lvl="5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6pPr>
            <a:lvl7pPr marL="3200400" lvl="6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7pPr>
            <a:lvl8pPr marL="3657600" lvl="7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8pPr>
            <a:lvl9pPr marL="4114800" lvl="8" indent="-330200" algn="l">
              <a:spcBef>
                <a:spcPts val="32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1600"/>
            </a:lvl9pPr>
          </a:lstStyle>
          <a:p>
            <a:endParaRPr/>
          </a:p>
        </p:txBody>
      </p:sp>
      <p:sp>
        <p:nvSpPr>
          <p:cNvPr id="154" name="Google Shape;154;p19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5" name="Google Shape;155;p19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19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Google Shape;158;p20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0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0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1" name="Google Shape;161;p20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2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2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2"/>
          <p:cNvSpPr txBox="1">
            <a:spLocks noGrp="1"/>
          </p:cNvSpPr>
          <p:nvPr>
            <p:ph type="title"/>
          </p:nvPr>
        </p:nvSpPr>
        <p:spPr>
          <a:xfrm>
            <a:off x="663575" y="204787"/>
            <a:ext cx="2801939" cy="8715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8" name="Google Shape;168;p22"/>
          <p:cNvSpPr txBox="1">
            <a:spLocks noGrp="1"/>
          </p:cNvSpPr>
          <p:nvPr>
            <p:ph type="body" idx="1"/>
          </p:nvPr>
        </p:nvSpPr>
        <p:spPr>
          <a:xfrm>
            <a:off x="3575050" y="204789"/>
            <a:ext cx="4905375" cy="4023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None/>
              <a:defRPr sz="3200"/>
            </a:lvl1pPr>
            <a:lvl2pPr marL="914400" lvl="1" indent="-228600" algn="l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/>
            </a:lvl2pPr>
            <a:lvl3pPr marL="1371600" lvl="2" indent="-358139" algn="l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Char char="•"/>
              <a:defRPr sz="2400"/>
            </a:lvl3pPr>
            <a:lvl4pPr marL="1828800" lvl="3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4pPr>
            <a:lvl5pPr marL="2286000" lvl="4" indent="-336550" algn="l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Char char="•"/>
              <a:defRPr sz="2000"/>
            </a:lvl5pPr>
            <a:lvl6pPr marL="2743200" lvl="5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69" name="Google Shape;169;p22"/>
          <p:cNvSpPr txBox="1">
            <a:spLocks noGrp="1"/>
          </p:cNvSpPr>
          <p:nvPr>
            <p:ph type="body" idx="2"/>
          </p:nvPr>
        </p:nvSpPr>
        <p:spPr>
          <a:xfrm>
            <a:off x="663575" y="1076327"/>
            <a:ext cx="2801939" cy="316493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0" name="Google Shape;170;p22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2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2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23"/>
          <p:cNvSpPr txBox="1">
            <a:spLocks noGrp="1"/>
          </p:cNvSpPr>
          <p:nvPr>
            <p:ph type="title"/>
          </p:nvPr>
        </p:nvSpPr>
        <p:spPr>
          <a:xfrm>
            <a:off x="663575" y="3600450"/>
            <a:ext cx="6932761" cy="4250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>
            <a:lvl1pPr lvl="0" algn="l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2000"/>
              <a:buFont typeface="Calibri"/>
              <a:buNone/>
              <a:defRPr sz="2000" b="1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5" name="Google Shape;175;p23"/>
          <p:cNvSpPr>
            <a:spLocks noGrp="1"/>
          </p:cNvSpPr>
          <p:nvPr>
            <p:ph type="pic" idx="2"/>
          </p:nvPr>
        </p:nvSpPr>
        <p:spPr>
          <a:xfrm>
            <a:off x="663575" y="459581"/>
            <a:ext cx="7816850" cy="308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62142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725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2040"/>
              <a:buFont typeface="Calibri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87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700"/>
              <a:buFont typeface="Calibri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76" name="Google Shape;176;p23"/>
          <p:cNvSpPr txBox="1">
            <a:spLocks noGrp="1"/>
          </p:cNvSpPr>
          <p:nvPr>
            <p:ph type="body" idx="1"/>
          </p:nvPr>
        </p:nvSpPr>
        <p:spPr>
          <a:xfrm>
            <a:off x="663575" y="4025503"/>
            <a:ext cx="6932761" cy="60364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124285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1pPr>
            <a:lvl2pPr marL="914400" lvl="1" indent="-228600" algn="l">
              <a:lnSpc>
                <a:spcPct val="14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2pPr>
            <a:lvl3pPr marL="1371600" lvl="2" indent="-228600" algn="l">
              <a:lnSpc>
                <a:spcPct val="17400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850"/>
              <a:buFont typeface="Calibri"/>
              <a:buNone/>
              <a:defRPr sz="1000"/>
            </a:lvl3pPr>
            <a:lvl4pPr marL="1828800" lvl="3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4pPr>
            <a:lvl5pPr marL="2286000" lvl="4" indent="-228600" algn="l">
              <a:lnSpc>
                <a:spcPct val="193333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765"/>
              <a:buFont typeface="Calibri"/>
              <a:buNone/>
              <a:defRPr sz="900"/>
            </a:lvl5pPr>
            <a:lvl6pPr marL="2743200" lvl="5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6pPr>
            <a:lvl7pPr marL="3200400" lvl="6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7pPr>
            <a:lvl8pPr marL="3657600" lvl="7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8pPr>
            <a:lvl9pPr marL="4114800" lvl="8" indent="-228600" algn="l">
              <a:spcBef>
                <a:spcPts val="18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900"/>
            </a:lvl9pPr>
          </a:lstStyle>
          <a:p>
            <a:endParaRPr/>
          </a:p>
        </p:txBody>
      </p:sp>
      <p:sp>
        <p:nvSpPr>
          <p:cNvPr id="177" name="Google Shape;177;p23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23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23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4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24"/>
          <p:cNvSpPr txBox="1">
            <a:spLocks noGrp="1"/>
          </p:cNvSpPr>
          <p:nvPr>
            <p:ph type="body" idx="1"/>
          </p:nvPr>
        </p:nvSpPr>
        <p:spPr>
          <a:xfrm rot="5400000">
            <a:off x="1989925" y="99249"/>
            <a:ext cx="3035299" cy="5688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24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4" name="Google Shape;184;p24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24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5"/>
          <p:cNvSpPr txBox="1">
            <a:spLocks noGrp="1"/>
          </p:cNvSpPr>
          <p:nvPr>
            <p:ph type="title"/>
          </p:nvPr>
        </p:nvSpPr>
        <p:spPr>
          <a:xfrm rot="5400000">
            <a:off x="5360591" y="1474789"/>
            <a:ext cx="4388644" cy="1851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lnSpc>
                <a:spcPct val="144444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8" name="Google Shape;188;p25"/>
          <p:cNvSpPr txBox="1">
            <a:spLocks noGrp="1"/>
          </p:cNvSpPr>
          <p:nvPr>
            <p:ph type="body" idx="1"/>
          </p:nvPr>
        </p:nvSpPr>
        <p:spPr>
          <a:xfrm rot="5400000">
            <a:off x="1314846" y="-445294"/>
            <a:ext cx="4388644" cy="569118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lvl="0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marL="914400" lvl="1" indent="-228600" algn="l">
              <a:lnSpc>
                <a:spcPct val="96666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2pPr>
            <a:lvl3pPr marL="1371600" lvl="2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3pPr>
            <a:lvl4pPr marL="1828800" lvl="3" indent="-325755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4pPr>
            <a:lvl5pPr marL="2286000" lvl="4" indent="-325754" algn="l">
              <a:lnSpc>
                <a:spcPct val="96666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530"/>
              <a:buChar char="•"/>
              <a:defRPr/>
            </a:lvl5pPr>
            <a:lvl6pPr marL="2743200" lvl="5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spcBef>
                <a:spcPts val="36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9" name="Google Shape;189;p25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0" name="Google Shape;190;p25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1" name="Google Shape;191;p25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1"/>
          <p:cNvPicPr preferRelativeResize="0"/>
          <p:nvPr/>
        </p:nvPicPr>
        <p:blipFill rotWithShape="1">
          <a:blip r:embed="rId25">
            <a:alphaModFix/>
          </a:blip>
          <a:srcRect/>
          <a:stretch/>
        </p:blipFill>
        <p:spPr>
          <a:xfrm>
            <a:off x="0" y="4324536"/>
            <a:ext cx="9144000" cy="704621"/>
          </a:xfrm>
          <a:prstGeom prst="rect">
            <a:avLst/>
          </a:prstGeom>
          <a:noFill/>
          <a:ln>
            <a:noFill/>
          </a:ln>
        </p:spPr>
      </p:pic>
      <p:sp>
        <p:nvSpPr>
          <p:cNvPr id="7" name="Google Shape;7;p1"/>
          <p:cNvSpPr txBox="1">
            <a:spLocks noGrp="1"/>
          </p:cNvSpPr>
          <p:nvPr>
            <p:ph type="title"/>
          </p:nvPr>
        </p:nvSpPr>
        <p:spPr>
          <a:xfrm>
            <a:off x="661481" y="489600"/>
            <a:ext cx="3910519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chemeClr val="lt2"/>
              </a:buClr>
              <a:buSzPts val="3000"/>
              <a:buFont typeface="Calibri"/>
              <a:buNone/>
              <a:defRPr sz="3000" b="1" i="0" u="none" strike="noStrike" cap="none">
                <a:solidFill>
                  <a:schemeClr val="lt2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body" idx="1"/>
          </p:nvPr>
        </p:nvSpPr>
        <p:spPr>
          <a:xfrm>
            <a:off x="663575" y="1425600"/>
            <a:ext cx="5688000" cy="3035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457200" marR="0" lvl="0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14960" algn="l" rtl="0">
              <a:lnSpc>
                <a:spcPct val="108750"/>
              </a:lnSpc>
              <a:spcBef>
                <a:spcPts val="1400"/>
              </a:spcBef>
              <a:spcAft>
                <a:spcPts val="0"/>
              </a:spcAft>
              <a:buClr>
                <a:schemeClr val="dk1"/>
              </a:buClr>
              <a:buSzPts val="1360"/>
              <a:buFont typeface="Calibri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dt" idx="10"/>
          </p:nvPr>
        </p:nvSpPr>
        <p:spPr>
          <a:xfrm>
            <a:off x="663575" y="4858053"/>
            <a:ext cx="2012752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ftr" idx="11"/>
          </p:nvPr>
        </p:nvSpPr>
        <p:spPr>
          <a:xfrm>
            <a:off x="3124200" y="4858053"/>
            <a:ext cx="2895600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1"/>
          <p:cNvSpPr txBox="1">
            <a:spLocks noGrp="1"/>
          </p:cNvSpPr>
          <p:nvPr>
            <p:ph type="sldNum" idx="12"/>
          </p:nvPr>
        </p:nvSpPr>
        <p:spPr>
          <a:xfrm>
            <a:off x="6470848" y="4858053"/>
            <a:ext cx="2009577" cy="148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1" r:id="rId23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6"/>
          <p:cNvSpPr txBox="1">
            <a:spLocks noGrp="1"/>
          </p:cNvSpPr>
          <p:nvPr>
            <p:ph type="ctrTitle"/>
          </p:nvPr>
        </p:nvSpPr>
        <p:spPr>
          <a:xfrm>
            <a:off x="654050" y="1362053"/>
            <a:ext cx="7816850" cy="7081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b" anchorCtr="0">
            <a:noAutofit/>
          </a:bodyPr>
          <a:lstStyle/>
          <a:p>
            <a:pPr marL="0" lvl="0" indent="0" algn="ctr" rtl="0">
              <a:lnSpc>
                <a:spcPct val="93103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900"/>
              <a:buFont typeface="Calibri"/>
              <a:buNone/>
            </a:pPr>
            <a:r>
              <a:rPr lang="en-GB" dirty="0"/>
              <a:t>Human beings</a:t>
            </a:r>
            <a:endParaRPr dirty="0"/>
          </a:p>
        </p:txBody>
      </p:sp>
      <p:sp>
        <p:nvSpPr>
          <p:cNvPr id="197" name="Google Shape;197;p26"/>
          <p:cNvSpPr txBox="1">
            <a:spLocks noGrp="1"/>
          </p:cNvSpPr>
          <p:nvPr>
            <p:ph type="subTitle" idx="1"/>
          </p:nvPr>
        </p:nvSpPr>
        <p:spPr>
          <a:xfrm>
            <a:off x="663575" y="2180179"/>
            <a:ext cx="7816850" cy="25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600"/>
              <a:buNone/>
            </a:pPr>
            <a:endParaRPr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p28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64980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approach to life: a summary</a:t>
            </a:r>
            <a:endParaRPr/>
          </a:p>
        </p:txBody>
      </p:sp>
      <p:sp>
        <p:nvSpPr>
          <p:cNvPr id="211" name="Google Shape;211;p28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71097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dirty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1100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the world is a </a:t>
            </a:r>
            <a:r>
              <a:rPr lang="en-GB" dirty="0"/>
              <a:t>natural</a:t>
            </a:r>
            <a:r>
              <a:rPr lang="en-GB" b="0" dirty="0"/>
              <a:t> place – we should ask </a:t>
            </a:r>
            <a:r>
              <a:rPr lang="en-GB" dirty="0"/>
              <a:t>questions</a:t>
            </a:r>
            <a:r>
              <a:rPr lang="en-GB" b="0" dirty="0"/>
              <a:t> and look for </a:t>
            </a:r>
            <a:r>
              <a:rPr lang="en-GB" dirty="0"/>
              <a:t>evidence</a:t>
            </a:r>
            <a:r>
              <a:rPr lang="en-GB" b="0" dirty="0"/>
              <a:t> to help us to understand it (humanists don’t believe in a god)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endParaRPr lang="en-GB" b="0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we should be </a:t>
            </a:r>
            <a:r>
              <a:rPr lang="en-GB" dirty="0"/>
              <a:t>free</a:t>
            </a:r>
            <a:r>
              <a:rPr lang="en-GB" b="0" dirty="0"/>
              <a:t> to find what makes us </a:t>
            </a:r>
            <a:r>
              <a:rPr lang="en-GB" dirty="0"/>
              <a:t>happy</a:t>
            </a:r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endParaRPr lang="en-GB" dirty="0"/>
          </a:p>
          <a:p>
            <a:pPr marL="457200" lvl="0" indent="-3302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600"/>
              <a:buFont typeface="Calibri"/>
              <a:buAutoNum type="arabicParenR"/>
            </a:pPr>
            <a:r>
              <a:rPr lang="en-GB" b="0" dirty="0"/>
              <a:t>Humanists believe we should be </a:t>
            </a:r>
            <a:r>
              <a:rPr lang="en-GB" dirty="0"/>
              <a:t>kind</a:t>
            </a:r>
            <a:r>
              <a:rPr lang="en-GB" b="0" dirty="0"/>
              <a:t> to other people, animals, and the planet</a:t>
            </a:r>
            <a:endParaRPr b="0" dirty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29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82764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understanding of human beings</a:t>
            </a:r>
            <a:endParaRPr/>
          </a:p>
        </p:txBody>
      </p:sp>
      <p:sp>
        <p:nvSpPr>
          <p:cNvPr id="217" name="Google Shape;217;p29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r>
              <a:rPr lang="en-GB" sz="2200" dirty="0">
                <a:solidFill>
                  <a:srgbClr val="000000"/>
                </a:solidFill>
              </a:rPr>
              <a:t>Science</a:t>
            </a:r>
            <a:r>
              <a:rPr lang="en-GB" sz="2200" b="0" dirty="0">
                <a:solidFill>
                  <a:srgbClr val="000000"/>
                </a:solidFill>
              </a:rPr>
              <a:t> can tell us the story of where we came from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endParaRPr lang="en-GB" sz="2200" dirty="0">
              <a:solidFill>
                <a:srgbClr val="000000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r>
              <a:rPr lang="en-GB" sz="2200" b="0" dirty="0">
                <a:solidFill>
                  <a:srgbClr val="000000"/>
                </a:solidFill>
              </a:rPr>
              <a:t>Human beings are </a:t>
            </a:r>
            <a:r>
              <a:rPr lang="en-GB" sz="2200" dirty="0">
                <a:solidFill>
                  <a:srgbClr val="000000"/>
                </a:solidFill>
              </a:rPr>
              <a:t>animals</a:t>
            </a:r>
            <a:r>
              <a:rPr lang="en-GB" sz="2200" b="0" dirty="0">
                <a:solidFill>
                  <a:srgbClr val="000000"/>
                </a:solidFill>
              </a:rPr>
              <a:t> with </a:t>
            </a:r>
            <a:r>
              <a:rPr lang="en-GB" sz="2200" dirty="0">
                <a:solidFill>
                  <a:srgbClr val="000000"/>
                </a:solidFill>
              </a:rPr>
              <a:t>good and bad </a:t>
            </a:r>
            <a:r>
              <a:rPr lang="en-GB" sz="2200" b="0" dirty="0">
                <a:solidFill>
                  <a:srgbClr val="000000"/>
                </a:solidFill>
              </a:rPr>
              <a:t>features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endParaRPr lang="en-GB" sz="2200" b="0" dirty="0">
              <a:solidFill>
                <a:srgbClr val="000000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r>
              <a:rPr lang="en-GB" sz="2200" b="0" dirty="0">
                <a:solidFill>
                  <a:srgbClr val="000000"/>
                </a:solidFill>
              </a:rPr>
              <a:t>Human beings can help to </a:t>
            </a:r>
            <a:r>
              <a:rPr lang="en-GB" sz="2200" dirty="0">
                <a:solidFill>
                  <a:srgbClr val="000000"/>
                </a:solidFill>
              </a:rPr>
              <a:t>make the world a better place</a:t>
            </a:r>
            <a:endParaRPr sz="1400" dirty="0"/>
          </a:p>
        </p:txBody>
      </p:sp>
      <p:pic>
        <p:nvPicPr>
          <p:cNvPr id="218" name="Google Shape;218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6325" y="1311300"/>
            <a:ext cx="1704100" cy="270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endParaRPr/>
          </a:p>
        </p:txBody>
      </p:sp>
      <p:sp>
        <p:nvSpPr>
          <p:cNvPr id="224" name="Google Shape;224;p30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 b="0">
                <a:solidFill>
                  <a:srgbClr val="000000"/>
                </a:solidFill>
              </a:rPr>
              <a:t>Humanism</a:t>
            </a:r>
            <a:endParaRPr sz="9600" b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1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endParaRPr/>
          </a:p>
        </p:txBody>
      </p:sp>
      <p:sp>
        <p:nvSpPr>
          <p:cNvPr id="230" name="Google Shape;230;p31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9600" b="0">
                <a:solidFill>
                  <a:schemeClr val="accent2"/>
                </a:solidFill>
              </a:rPr>
              <a:t>Human</a:t>
            </a:r>
            <a:r>
              <a:rPr lang="en-GB" sz="9600" b="0">
                <a:solidFill>
                  <a:srgbClr val="000000"/>
                </a:solidFill>
              </a:rPr>
              <a:t>ism</a:t>
            </a:r>
            <a:endParaRPr sz="9600" b="1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" name="Google Shape;235;p32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Big questions</a:t>
            </a:r>
            <a:endParaRPr/>
          </a:p>
        </p:txBody>
      </p:sp>
      <p:sp>
        <p:nvSpPr>
          <p:cNvPr id="236" name="Google Shape;236;p32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>
                <a:solidFill>
                  <a:srgbClr val="000000"/>
                </a:solidFill>
              </a:rPr>
              <a:t>Where do we come from?</a:t>
            </a:r>
            <a:endParaRPr sz="2400" b="0">
              <a:solidFill>
                <a:srgbClr val="000000"/>
              </a:solidFill>
            </a:endParaRPr>
          </a:p>
          <a:p>
            <a:pPr marL="4535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>
                <a:solidFill>
                  <a:srgbClr val="000000"/>
                </a:solidFill>
              </a:rPr>
              <a:t>What are we?</a:t>
            </a:r>
            <a:endParaRPr sz="2400" b="0">
              <a:solidFill>
                <a:srgbClr val="000000"/>
              </a:solidFill>
            </a:endParaRPr>
          </a:p>
          <a:p>
            <a:pPr marL="453599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>
                <a:solidFill>
                  <a:srgbClr val="000000"/>
                </a:solidFill>
              </a:rPr>
              <a:t>Where are we going?</a:t>
            </a: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237" name="Google Shape;237;p3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169798" y="489300"/>
            <a:ext cx="2088800" cy="34954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/>
        </a:solidFill>
        <a:effectLst/>
      </p:bgPr>
    </p:bg>
    <p:spTree>
      <p:nvGrpSpPr>
        <p:cNvPr id="1" name="Shape 2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2" name="Google Shape;242;p33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76956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ctr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 sz="2800">
                <a:solidFill>
                  <a:srgbClr val="FFFFFF"/>
                </a:solidFill>
              </a:rPr>
              <a:t>Humanists believe the world is a natural place</a:t>
            </a:r>
            <a:endParaRPr sz="2800">
              <a:solidFill>
                <a:srgbClr val="FFFFFF"/>
              </a:solidFill>
            </a:endParaRPr>
          </a:p>
        </p:txBody>
      </p:sp>
      <p:sp>
        <p:nvSpPr>
          <p:cNvPr id="243" name="Google Shape;243;p33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244" name="Google Shape;244;p3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747975" y="1158900"/>
            <a:ext cx="3292449" cy="32951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4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The Big Bang</a:t>
            </a:r>
            <a:endParaRPr/>
          </a:p>
        </p:txBody>
      </p:sp>
      <p:sp>
        <p:nvSpPr>
          <p:cNvPr id="250" name="Google Shape;250;p34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251" name="Google Shape;251;p34"/>
          <p:cNvPicPr preferRelativeResize="0"/>
          <p:nvPr/>
        </p:nvPicPr>
        <p:blipFill rotWithShape="1">
          <a:blip r:embed="rId3">
            <a:alphaModFix/>
          </a:blip>
          <a:srcRect l="3297" r="3297"/>
          <a:stretch/>
        </p:blipFill>
        <p:spPr>
          <a:xfrm>
            <a:off x="716575" y="2199075"/>
            <a:ext cx="2487625" cy="1790336"/>
          </a:xfrm>
          <a:prstGeom prst="rect">
            <a:avLst/>
          </a:prstGeom>
          <a:noFill/>
          <a:ln>
            <a:noFill/>
          </a:ln>
        </p:spPr>
      </p:pic>
      <p:pic>
        <p:nvPicPr>
          <p:cNvPr id="252" name="Google Shape;252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39850" y="796290"/>
            <a:ext cx="3646665" cy="31931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253" name="Google Shape;253;p34"/>
          <p:cNvCxnSpPr/>
          <p:nvPr/>
        </p:nvCxnSpPr>
        <p:spPr>
          <a:xfrm>
            <a:off x="3418775" y="3012500"/>
            <a:ext cx="828000" cy="0"/>
          </a:xfrm>
          <a:prstGeom prst="straightConnector1">
            <a:avLst/>
          </a:prstGeom>
          <a:noFill/>
          <a:ln w="76200" cap="flat" cmpd="sng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</p:spPr>
      </p:cxn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5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Evolution</a:t>
            </a:r>
            <a:endParaRPr/>
          </a:p>
        </p:txBody>
      </p:sp>
      <p:sp>
        <p:nvSpPr>
          <p:cNvPr id="259" name="Google Shape;259;p35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FF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260" name="Google Shape;260;p3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61475" y="2163775"/>
            <a:ext cx="2726100" cy="2062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1" name="Google Shape;261;p35"/>
          <p:cNvPicPr preferRelativeResize="0"/>
          <p:nvPr/>
        </p:nvPicPr>
        <p:blipFill rotWithShape="1">
          <a:blip r:embed="rId4">
            <a:alphaModFix/>
          </a:blip>
          <a:srcRect t="17870" b="18556"/>
          <a:stretch/>
        </p:blipFill>
        <p:spPr>
          <a:xfrm>
            <a:off x="3825688" y="489300"/>
            <a:ext cx="4953000" cy="1524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2" name="Google Shape;262;p3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132563" y="2571751"/>
            <a:ext cx="4339226" cy="16378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36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Human beings</a:t>
            </a:r>
            <a:endParaRPr/>
          </a:p>
        </p:txBody>
      </p:sp>
      <p:sp>
        <p:nvSpPr>
          <p:cNvPr id="268" name="Google Shape;268;p36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36213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>
                <a:solidFill>
                  <a:srgbClr val="000000"/>
                </a:solidFill>
              </a:rPr>
              <a:t>We are made from the same materials as everything else in the universe</a:t>
            </a: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269" name="Google Shape;269;p36"/>
          <p:cNvPicPr preferRelativeResize="0"/>
          <p:nvPr/>
        </p:nvPicPr>
        <p:blipFill rotWithShape="1">
          <a:blip r:embed="rId3">
            <a:alphaModFix/>
          </a:blip>
          <a:srcRect r="21011"/>
          <a:stretch/>
        </p:blipFill>
        <p:spPr>
          <a:xfrm>
            <a:off x="4666700" y="781875"/>
            <a:ext cx="3813726" cy="32214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7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The two wolves</a:t>
            </a:r>
            <a:endParaRPr/>
          </a:p>
        </p:txBody>
      </p:sp>
      <p:sp>
        <p:nvSpPr>
          <p:cNvPr id="275" name="Google Shape;275;p37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36213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276" name="Google Shape;276;p3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072574" y="1181200"/>
            <a:ext cx="4643275" cy="3337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38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The two wolves</a:t>
            </a:r>
            <a:endParaRPr/>
          </a:p>
        </p:txBody>
      </p:sp>
      <p:sp>
        <p:nvSpPr>
          <p:cNvPr id="282" name="Google Shape;282;p38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51504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 b="0">
                <a:latin typeface="Rubik"/>
                <a:ea typeface="Rubik"/>
                <a:cs typeface="Rubik"/>
                <a:sym typeface="Rubik"/>
              </a:rPr>
              <a:t>An old woman said to her grandson: ‘I have two wolves inside me. One wolf is bad – greedy, angry, jealous, cruel, untrustworthy, arrogant, and cowardly. The other wolf is good – loving, brave, honest, kind, peaceful, modest, and happy. These two wolves are fighting inside me every day. But these two wolves are not just inside me. They are also in you. They are fighting inside everybody.’</a:t>
            </a:r>
            <a:endParaRPr sz="1400" b="0">
              <a:latin typeface="Rubik"/>
              <a:ea typeface="Rubik"/>
              <a:cs typeface="Rubik"/>
              <a:sym typeface="Rubik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>
              <a:latin typeface="Rubik"/>
              <a:ea typeface="Rubik"/>
              <a:cs typeface="Rubik"/>
              <a:sym typeface="Rubik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 b="0">
                <a:latin typeface="Rubik"/>
                <a:ea typeface="Rubik"/>
                <a:cs typeface="Rubik"/>
                <a:sym typeface="Rubik"/>
              </a:rPr>
              <a:t>After a moment, the boy asked: ‘Which wolf will win?’</a:t>
            </a:r>
            <a:endParaRPr sz="1400" b="0">
              <a:latin typeface="Rubik"/>
              <a:ea typeface="Rubik"/>
              <a:cs typeface="Rubik"/>
              <a:sym typeface="Rubik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400" b="0">
              <a:latin typeface="Rubik"/>
              <a:ea typeface="Rubik"/>
              <a:cs typeface="Rubik"/>
              <a:sym typeface="Rubik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400" b="0">
                <a:latin typeface="Rubik"/>
                <a:ea typeface="Rubik"/>
                <a:cs typeface="Rubik"/>
                <a:sym typeface="Rubik"/>
              </a:rPr>
              <a:t>The old woman smiled and said: ‘The one that you feed.’</a:t>
            </a:r>
            <a:endParaRPr sz="1400" b="0">
              <a:latin typeface="Rubik"/>
              <a:ea typeface="Rubik"/>
              <a:cs typeface="Rubik"/>
              <a:sym typeface="Rubik"/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b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  <p:pic>
        <p:nvPicPr>
          <p:cNvPr id="283" name="Google Shape;283;p3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088799" y="1491551"/>
            <a:ext cx="2760675" cy="1984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9"/>
          <p:cNvSpPr txBox="1">
            <a:spLocks noGrp="1"/>
          </p:cNvSpPr>
          <p:nvPr>
            <p:ph type="title"/>
          </p:nvPr>
        </p:nvSpPr>
        <p:spPr>
          <a:xfrm>
            <a:off x="661473" y="489300"/>
            <a:ext cx="49113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Human being: good and bad</a:t>
            </a:r>
            <a:endParaRPr/>
          </a:p>
        </p:txBody>
      </p:sp>
      <p:sp>
        <p:nvSpPr>
          <p:cNvPr id="289" name="Google Shape;289;p39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76995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>
                <a:solidFill>
                  <a:srgbClr val="000000"/>
                </a:solidFill>
              </a:rPr>
              <a:t>What is </a:t>
            </a:r>
            <a:r>
              <a:rPr lang="en-GB" sz="2400">
                <a:solidFill>
                  <a:srgbClr val="000000"/>
                </a:solidFill>
              </a:rPr>
              <a:t>good</a:t>
            </a:r>
            <a:r>
              <a:rPr lang="en-GB" sz="2400" b="0">
                <a:solidFill>
                  <a:srgbClr val="000000"/>
                </a:solidFill>
              </a:rPr>
              <a:t> and </a:t>
            </a:r>
            <a:r>
              <a:rPr lang="en-GB" sz="2400">
                <a:solidFill>
                  <a:srgbClr val="000000"/>
                </a:solidFill>
              </a:rPr>
              <a:t>bad</a:t>
            </a:r>
            <a:r>
              <a:rPr lang="en-GB" sz="2400" b="0">
                <a:solidFill>
                  <a:srgbClr val="000000"/>
                </a:solidFill>
              </a:rPr>
              <a:t> about human beings?</a:t>
            </a: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>
                <a:solidFill>
                  <a:srgbClr val="000000"/>
                </a:solidFill>
              </a:rPr>
              <a:t>What </a:t>
            </a:r>
            <a:r>
              <a:rPr lang="en-GB" sz="2400">
                <a:solidFill>
                  <a:srgbClr val="000000"/>
                </a:solidFill>
              </a:rPr>
              <a:t>good</a:t>
            </a:r>
            <a:r>
              <a:rPr lang="en-GB" sz="2400" b="0">
                <a:solidFill>
                  <a:srgbClr val="000000"/>
                </a:solidFill>
              </a:rPr>
              <a:t> and </a:t>
            </a:r>
            <a:r>
              <a:rPr lang="en-GB" sz="2400">
                <a:solidFill>
                  <a:srgbClr val="000000"/>
                </a:solidFill>
              </a:rPr>
              <a:t>bad</a:t>
            </a:r>
            <a:r>
              <a:rPr lang="en-GB" sz="2400" b="0">
                <a:solidFill>
                  <a:srgbClr val="000000"/>
                </a:solidFill>
              </a:rPr>
              <a:t> things have human beings achieved?</a:t>
            </a:r>
            <a:endParaRPr sz="2400" b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/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2400" b="0"/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40"/>
          <p:cNvSpPr txBox="1">
            <a:spLocks noGrp="1"/>
          </p:cNvSpPr>
          <p:nvPr>
            <p:ph type="title"/>
          </p:nvPr>
        </p:nvSpPr>
        <p:spPr>
          <a:xfrm>
            <a:off x="661481" y="489293"/>
            <a:ext cx="39105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Human beings</a:t>
            </a:r>
            <a:endParaRPr/>
          </a:p>
        </p:txBody>
      </p:sp>
      <p:sp>
        <p:nvSpPr>
          <p:cNvPr id="295" name="Google Shape;295;p40"/>
          <p:cNvSpPr txBox="1">
            <a:spLocks noGrp="1"/>
          </p:cNvSpPr>
          <p:nvPr>
            <p:ph type="body" idx="1"/>
          </p:nvPr>
        </p:nvSpPr>
        <p:spPr>
          <a:xfrm>
            <a:off x="663575" y="1425900"/>
            <a:ext cx="5421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0" dirty="0">
                <a:solidFill>
                  <a:srgbClr val="222222"/>
                </a:solidFill>
                <a:highlight>
                  <a:srgbClr val="FFFFFF"/>
                </a:highlight>
              </a:rPr>
              <a:t>Create an image of a human being that…</a:t>
            </a:r>
            <a:endParaRPr sz="2400" b="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AutoNum type="arabicParenR"/>
            </a:pPr>
            <a:r>
              <a:rPr lang="en-GB" sz="2400" b="0" dirty="0">
                <a:solidFill>
                  <a:srgbClr val="222222"/>
                </a:solidFill>
                <a:highlight>
                  <a:srgbClr val="FFFFFF"/>
                </a:highlight>
              </a:rPr>
              <a:t>Illustrates both sides of our nature (good and bad)</a:t>
            </a: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AutoNum type="arabicParenR"/>
            </a:pPr>
            <a:endParaRPr lang="en-GB" sz="2400" b="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457200" lvl="0" indent="-38100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222222"/>
              </a:buClr>
              <a:buSzPts val="2400"/>
              <a:buAutoNum type="arabicParenR"/>
            </a:pPr>
            <a:r>
              <a:rPr lang="en-GB" sz="2400" b="0" dirty="0">
                <a:solidFill>
                  <a:srgbClr val="222222"/>
                </a:solidFill>
                <a:highlight>
                  <a:srgbClr val="FFFFFF"/>
                </a:highlight>
              </a:rPr>
              <a:t>Highlights the features a </a:t>
            </a:r>
            <a:r>
              <a:rPr lang="en-GB" sz="2400" dirty="0">
                <a:solidFill>
                  <a:srgbClr val="222222"/>
                </a:solidFill>
                <a:highlight>
                  <a:srgbClr val="FFFFFF"/>
                </a:highlight>
              </a:rPr>
              <a:t>humanist</a:t>
            </a:r>
            <a:r>
              <a:rPr lang="en-GB" sz="2400" b="0" dirty="0">
                <a:solidFill>
                  <a:srgbClr val="222222"/>
                </a:solidFill>
                <a:highlight>
                  <a:srgbClr val="FFFFFF"/>
                </a:highlight>
              </a:rPr>
              <a:t> might think we should celebrate and promote</a:t>
            </a:r>
            <a:endParaRPr sz="2400" b="0" dirty="0">
              <a:solidFill>
                <a:srgbClr val="222222"/>
              </a:solidFill>
              <a:highlight>
                <a:srgbClr val="FFFFFF"/>
              </a:highlight>
            </a:endParaRPr>
          </a:p>
          <a:p>
            <a:pPr marL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2400" b="0" dirty="0">
              <a:solidFill>
                <a:srgbClr val="000000"/>
              </a:solidFill>
            </a:endParaRPr>
          </a:p>
          <a:p>
            <a:pPr marL="0" lvl="0" indent="0" algn="l" rtl="0">
              <a:lnSpc>
                <a:spcPct val="10875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</a:pPr>
            <a:endParaRPr dirty="0"/>
          </a:p>
        </p:txBody>
      </p:sp>
      <p:pic>
        <p:nvPicPr>
          <p:cNvPr id="296" name="Google Shape;296;p4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198400" y="275975"/>
            <a:ext cx="2451800" cy="390169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41"/>
          <p:cNvSpPr txBox="1">
            <a:spLocks noGrp="1"/>
          </p:cNvSpPr>
          <p:nvPr>
            <p:ph type="title"/>
          </p:nvPr>
        </p:nvSpPr>
        <p:spPr>
          <a:xfrm>
            <a:off x="661475" y="489300"/>
            <a:ext cx="8276400" cy="669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l" rtl="0">
              <a:lnSpc>
                <a:spcPct val="86666"/>
              </a:lnSpc>
              <a:spcBef>
                <a:spcPts val="0"/>
              </a:spcBef>
              <a:spcAft>
                <a:spcPts val="0"/>
              </a:spcAft>
              <a:buClr>
                <a:srgbClr val="4C4184"/>
              </a:buClr>
              <a:buSzPts val="3000"/>
              <a:buFont typeface="Calibri"/>
              <a:buNone/>
            </a:pPr>
            <a:r>
              <a:rPr lang="en-GB"/>
              <a:t>A humanist understanding of human beings</a:t>
            </a:r>
            <a:endParaRPr/>
          </a:p>
        </p:txBody>
      </p:sp>
      <p:sp>
        <p:nvSpPr>
          <p:cNvPr id="302" name="Google Shape;302;p41"/>
          <p:cNvSpPr txBox="1">
            <a:spLocks noGrp="1"/>
          </p:cNvSpPr>
          <p:nvPr>
            <p:ph type="body" idx="1"/>
          </p:nvPr>
        </p:nvSpPr>
        <p:spPr>
          <a:xfrm>
            <a:off x="663575" y="1425909"/>
            <a:ext cx="5688000" cy="284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noAutofit/>
          </a:bodyPr>
          <a:lstStyle/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r>
              <a:rPr lang="en-GB" sz="2200" dirty="0">
                <a:solidFill>
                  <a:srgbClr val="000000"/>
                </a:solidFill>
              </a:rPr>
              <a:t>Science</a:t>
            </a:r>
            <a:r>
              <a:rPr lang="en-GB" sz="2200" b="0" dirty="0">
                <a:solidFill>
                  <a:srgbClr val="000000"/>
                </a:solidFill>
              </a:rPr>
              <a:t> can tell us the story of where we came from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endParaRPr lang="en-GB" sz="2200" dirty="0">
              <a:solidFill>
                <a:srgbClr val="000000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r>
              <a:rPr lang="en-GB" sz="2200" b="0" dirty="0">
                <a:solidFill>
                  <a:srgbClr val="000000"/>
                </a:solidFill>
              </a:rPr>
              <a:t>Human beings are </a:t>
            </a:r>
            <a:r>
              <a:rPr lang="en-GB" sz="2200" dirty="0">
                <a:solidFill>
                  <a:srgbClr val="000000"/>
                </a:solidFill>
              </a:rPr>
              <a:t>animals</a:t>
            </a:r>
            <a:r>
              <a:rPr lang="en-GB" sz="2200" b="0" dirty="0">
                <a:solidFill>
                  <a:srgbClr val="000000"/>
                </a:solidFill>
              </a:rPr>
              <a:t> with </a:t>
            </a:r>
            <a:r>
              <a:rPr lang="en-GB" sz="2200" dirty="0">
                <a:solidFill>
                  <a:srgbClr val="000000"/>
                </a:solidFill>
              </a:rPr>
              <a:t>good and bad </a:t>
            </a:r>
            <a:r>
              <a:rPr lang="en-GB" sz="2200" b="0" dirty="0">
                <a:solidFill>
                  <a:srgbClr val="000000"/>
                </a:solidFill>
              </a:rPr>
              <a:t>features</a:t>
            </a: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endParaRPr lang="en-GB" sz="2200" b="0" dirty="0">
              <a:solidFill>
                <a:srgbClr val="000000"/>
              </a:solidFill>
            </a:endParaRPr>
          </a:p>
          <a:p>
            <a:pPr marL="457200" lvl="0" indent="-3683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AutoNum type="arabicParenR"/>
            </a:pPr>
            <a:r>
              <a:rPr lang="en-GB" sz="2200" b="0" dirty="0">
                <a:solidFill>
                  <a:srgbClr val="000000"/>
                </a:solidFill>
              </a:rPr>
              <a:t>Human beings can help to </a:t>
            </a:r>
            <a:r>
              <a:rPr lang="en-GB" sz="2200" dirty="0">
                <a:solidFill>
                  <a:srgbClr val="000000"/>
                </a:solidFill>
              </a:rPr>
              <a:t>make the world a better place</a:t>
            </a:r>
            <a:endParaRPr sz="1400" dirty="0"/>
          </a:p>
        </p:txBody>
      </p:sp>
      <p:pic>
        <p:nvPicPr>
          <p:cNvPr id="303" name="Google Shape;303;p4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776325" y="1311300"/>
            <a:ext cx="1704100" cy="2704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Default Theme">
  <a:themeElements>
    <a:clrScheme name="Humanists_UK_v1">
      <a:dk1>
        <a:srgbClr val="000000"/>
      </a:dk1>
      <a:lt1>
        <a:srgbClr val="FFFFFF"/>
      </a:lt1>
      <a:dk2>
        <a:srgbClr val="00C7B1"/>
      </a:dk2>
      <a:lt2>
        <a:srgbClr val="4C4184"/>
      </a:lt2>
      <a:accent1>
        <a:srgbClr val="702F8A"/>
      </a:accent1>
      <a:accent2>
        <a:srgbClr val="FFC72C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370</Words>
  <Application>Microsoft Office PowerPoint</Application>
  <PresentationFormat>On-screen Show (16:9)</PresentationFormat>
  <Paragraphs>55</Paragraphs>
  <Slides>15</Slides>
  <Notes>15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Rubik</vt:lpstr>
      <vt:lpstr>Default Theme</vt:lpstr>
      <vt:lpstr>Human beings</vt:lpstr>
      <vt:lpstr>A humanist approach to life: a summary</vt:lpstr>
      <vt:lpstr>A humanist understanding of human beings</vt:lpstr>
      <vt:lpstr>PowerPoint Presentation</vt:lpstr>
      <vt:lpstr>PowerPoint Presentation</vt:lpstr>
      <vt:lpstr>Big questions</vt:lpstr>
      <vt:lpstr>Humanists believe the world is a natural place</vt:lpstr>
      <vt:lpstr>The Big Bang</vt:lpstr>
      <vt:lpstr>Evolution</vt:lpstr>
      <vt:lpstr>Human beings</vt:lpstr>
      <vt:lpstr>The two wolves</vt:lpstr>
      <vt:lpstr>The two wolves</vt:lpstr>
      <vt:lpstr>Human being: good and bad</vt:lpstr>
      <vt:lpstr>Human beings</vt:lpstr>
      <vt:lpstr>A humanist understanding of human beings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Human beings</dc:title>
  <dc:creator>Luke Donnellan</dc:creator>
  <cp:lastModifiedBy>Luke Donnellan</cp:lastModifiedBy>
  <cp:revision>3</cp:revision>
  <dcterms:modified xsi:type="dcterms:W3CDTF">2021-10-13T15:56:23Z</dcterms:modified>
</cp:coreProperties>
</file>