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5143500" cx="9144000"/>
  <p:notesSz cx="6858000" cy="9144000"/>
  <p:embeddedFontLst>
    <p:embeddedFont>
      <p:font typeface="Rubik"/>
      <p:regular r:id="rId22"/>
      <p:bold r:id="rId23"/>
      <p:italic r:id="rId24"/>
      <p:boldItalic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orient="horz" pos="2984">
          <p15:clr>
            <a:srgbClr val="A4A3A4"/>
          </p15:clr>
        </p15:guide>
        <p15:guide id="3" orient="horz" pos="883">
          <p15:clr>
            <a:srgbClr val="A4A3A4"/>
          </p15:clr>
        </p15:guide>
        <p15:guide id="4" pos="2768">
          <p15:clr>
            <a:srgbClr val="A4A3A4"/>
          </p15:clr>
        </p15:guide>
        <p15:guide id="5" pos="418">
          <p15:clr>
            <a:srgbClr val="A4A3A4"/>
          </p15:clr>
        </p15:guide>
        <p15:guide id="6" pos="5342">
          <p15:clr>
            <a:srgbClr val="A4A3A4"/>
          </p15:clr>
        </p15:guide>
        <p15:guide id="7" pos="4003">
          <p15:clr>
            <a:srgbClr val="A4A3A4"/>
          </p15:clr>
        </p15:guide>
        <p15:guide id="8" pos="2996">
          <p15:clr>
            <a:srgbClr val="A4A3A4"/>
          </p15:clr>
        </p15:guide>
      </p15:sldGuideLst>
    </p:ext>
    <p:ext uri="{2D200454-40CA-4A62-9FC3-DE9A4176ACB9}">
      <p15:notesGuideLst>
        <p15:guide id="1" orient="horz" pos="2880">
          <p15:clr>
            <a:srgbClr val="A4A3A4"/>
          </p15:clr>
        </p15:guide>
        <p15:guide id="2" pos="2160">
          <p15:clr>
            <a:srgbClr val="A4A3A4"/>
          </p15:clr>
        </p15:guide>
      </p15:notesGuideLst>
    </p:ext>
    <p:ext uri="http://customooxmlschemas.google.com/">
      <go:slidesCustomData xmlns:go="http://customooxmlschemas.google.com/" r:id="rId26" roundtripDataSignature="AMtx7mil7u60q4KMrjrp9+YenE8cmbVGh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984" orient="horz"/>
        <p:guide pos="883" orient="horz"/>
        <p:guide pos="2768"/>
        <p:guide pos="418"/>
        <p:guide pos="5342"/>
        <p:guide pos="4003"/>
        <p:guide pos="2996"/>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Rubik-regular.fntdata"/><Relationship Id="rId21" Type="http://schemas.openxmlformats.org/officeDocument/2006/relationships/slide" Target="slides/slide16.xml"/><Relationship Id="rId24" Type="http://schemas.openxmlformats.org/officeDocument/2006/relationships/font" Target="fonts/Rubik-italic.fntdata"/><Relationship Id="rId23" Type="http://schemas.openxmlformats.org/officeDocument/2006/relationships/font" Target="fonts/Rubik-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customschemas.google.com/relationships/presentationmetadata" Target="metadata"/><Relationship Id="rId25" Type="http://schemas.openxmlformats.org/officeDocument/2006/relationships/font" Target="fonts/Rubik-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8" name="Google Shape;198;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Dyma wasanaeth all gael ei ddefnyddio ar gyfer Diwrnod Dyneiddwyr y Byd (21 Mehefin) neu fel cyflwyniad cyffredinol i ddyneiddiaeth.</a:t>
            </a:r>
            <a:endParaRPr/>
          </a:p>
        </p:txBody>
      </p:sp>
      <p:sp>
        <p:nvSpPr>
          <p:cNvPr id="199" name="Google Shape;199;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5" name="Google Shape;205;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0" lang="en-GB" sz="1200" u="none" strike="noStrike">
                <a:solidFill>
                  <a:schemeClr val="dk1"/>
                </a:solidFill>
                <a:latin typeface="Calibri"/>
                <a:ea typeface="Calibri"/>
                <a:cs typeface="Calibri"/>
                <a:sym typeface="Calibri"/>
              </a:rPr>
              <a:t>Esboniwch</a:t>
            </a:r>
            <a:r>
              <a:rPr lang="en-GB"/>
              <a:t> mai heddiw (neu 21 Mehefin) yw Diwrnod Dyneiddwyr y Byd, diwrnod sy'n cael ei ddathlu gan ddyneiddwyr ledled y byd. Yn y gwasanaeth hwn rydych chi'n mynd i ddysgu ychydig mwy am ddyneiddwyr a'r hyn maen nhw'n ei gredu.</a:t>
            </a:r>
            <a:endParaRPr/>
          </a:p>
        </p:txBody>
      </p:sp>
      <p:sp>
        <p:nvSpPr>
          <p:cNvPr id="206" name="Google Shape;206;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6" name="Google Shape;216;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GB"/>
              <a:t>Esboniwch</a:t>
            </a:r>
            <a:r>
              <a:rPr lang="en-GB"/>
              <a:t> taw nid crefydd yw dyneiddiaeth, ond agwedd anghrefyddol tuag at fywyd a ddilynir gan lawer o bobl yn y DU a ledled y byd.</a:t>
            </a:r>
            <a:endParaRPr/>
          </a:p>
        </p:txBody>
      </p:sp>
      <p:sp>
        <p:nvSpPr>
          <p:cNvPr id="217" name="Google Shape;217;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3" name="Google Shape;223;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0" lang="en-GB" sz="1200" u="none" strike="noStrike">
                <a:solidFill>
                  <a:schemeClr val="dk1"/>
                </a:solidFill>
                <a:latin typeface="Calibri"/>
                <a:ea typeface="Calibri"/>
                <a:cs typeface="Calibri"/>
                <a:sym typeface="Calibri"/>
              </a:rPr>
              <a:t>Dangoswch</a:t>
            </a:r>
            <a:r>
              <a:rPr b="0" i="0" lang="en-GB" sz="1200" u="none" strike="noStrike">
                <a:solidFill>
                  <a:schemeClr val="dk1"/>
                </a:solidFill>
                <a:latin typeface="Calibri"/>
                <a:ea typeface="Calibri"/>
                <a:cs typeface="Calibri"/>
                <a:sym typeface="Calibri"/>
              </a:rPr>
              <a:t> y tri llun yn unig.</a:t>
            </a:r>
            <a:endParaRPr b="0"/>
          </a:p>
          <a:p>
            <a:pPr indent="0" lvl="0" marL="0" rtl="0" algn="l">
              <a:spcBef>
                <a:spcPts val="0"/>
              </a:spcBef>
              <a:spcAft>
                <a:spcPts val="0"/>
              </a:spcAft>
              <a:buNone/>
            </a:pPr>
            <a:r>
              <a:rPr b="1" i="0" lang="en-GB" sz="1200" u="none" strike="noStrike">
                <a:solidFill>
                  <a:schemeClr val="dk1"/>
                </a:solidFill>
                <a:latin typeface="Calibri"/>
                <a:ea typeface="Calibri"/>
                <a:cs typeface="Calibri"/>
                <a:sym typeface="Calibri"/>
              </a:rPr>
              <a:t>Gofynnwch </a:t>
            </a:r>
            <a:r>
              <a:rPr b="0" i="0" lang="en-GB" sz="1200" u="none" strike="noStrike">
                <a:solidFill>
                  <a:schemeClr val="dk1"/>
                </a:solidFill>
                <a:latin typeface="Calibri"/>
                <a:ea typeface="Calibri"/>
                <a:cs typeface="Calibri"/>
                <a:sym typeface="Calibri"/>
              </a:rPr>
              <a:t>os mae’r disgyblion yn gallu dyfalu pa tri pheth sy’n bwysig i ddyneiddwyr o’r tri llun.</a:t>
            </a:r>
            <a:endParaRPr/>
          </a:p>
          <a:p>
            <a:pPr indent="0" lvl="0" marL="0" rtl="0" algn="l">
              <a:spcBef>
                <a:spcPts val="0"/>
              </a:spcBef>
              <a:spcAft>
                <a:spcPts val="0"/>
              </a:spcAft>
              <a:buNone/>
            </a:pPr>
            <a:r>
              <a:rPr b="1" i="0" lang="en-GB" sz="1200" u="none" strike="noStrike">
                <a:solidFill>
                  <a:schemeClr val="dk1"/>
                </a:solidFill>
                <a:latin typeface="Calibri"/>
                <a:ea typeface="Calibri"/>
                <a:cs typeface="Calibri"/>
                <a:sym typeface="Calibri"/>
              </a:rPr>
              <a:t>Dangoswch</a:t>
            </a:r>
            <a:r>
              <a:rPr b="0" i="0" lang="en-GB" sz="1200" u="none" strike="noStrike">
                <a:solidFill>
                  <a:schemeClr val="dk1"/>
                </a:solidFill>
                <a:latin typeface="Calibri"/>
                <a:ea typeface="Calibri"/>
                <a:cs typeface="Calibri"/>
                <a:sym typeface="Calibri"/>
              </a:rPr>
              <a:t>: Gofyn cwestiynau, Bod yn garedig, Dod o hyd i hapusrwydd.</a:t>
            </a:r>
            <a:endParaRPr b="0"/>
          </a:p>
          <a:p>
            <a:pPr indent="0" lvl="0" marL="0" rtl="0" algn="l">
              <a:spcBef>
                <a:spcPts val="0"/>
              </a:spcBef>
              <a:spcAft>
                <a:spcPts val="0"/>
              </a:spcAft>
              <a:buNone/>
            </a:pPr>
            <a:r>
              <a:rPr b="1" i="0" lang="en-GB" sz="1200" u="none" strike="noStrike">
                <a:solidFill>
                  <a:schemeClr val="dk1"/>
                </a:solidFill>
                <a:latin typeface="Calibri"/>
                <a:ea typeface="Calibri"/>
                <a:cs typeface="Calibri"/>
                <a:sym typeface="Calibri"/>
              </a:rPr>
              <a:t>Esboniwch</a:t>
            </a:r>
            <a:r>
              <a:rPr b="0" i="0" lang="en-GB" sz="1200" u="none" strike="noStrike">
                <a:solidFill>
                  <a:schemeClr val="dk1"/>
                </a:solidFill>
                <a:latin typeface="Calibri"/>
                <a:ea typeface="Calibri"/>
                <a:cs typeface="Calibri"/>
                <a:sym typeface="Calibri"/>
              </a:rPr>
              <a:t> fod y tri pheth yma yn bwysig iawn i ddyneiddwyr.</a:t>
            </a:r>
            <a:endParaRPr b="0"/>
          </a:p>
        </p:txBody>
      </p:sp>
      <p:sp>
        <p:nvSpPr>
          <p:cNvPr id="224" name="Google Shape;224;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5" name="Google Shape;235;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GB"/>
              <a:t>Esboniwch: </a:t>
            </a:r>
            <a:r>
              <a:rPr lang="en-GB"/>
              <a:t>Yn gyntaf, wnewn ni ystyried pam mae dyneiddwyr yn credu ei fod yn bwysig i ofyn cwestiynau.</a:t>
            </a:r>
            <a:endParaRPr/>
          </a:p>
        </p:txBody>
      </p:sp>
      <p:sp>
        <p:nvSpPr>
          <p:cNvPr id="236" name="Google Shape;236;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2" name="Google Shape;242;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b="1" lang="en-GB"/>
              <a:t>Esboniwch </a:t>
            </a:r>
            <a:r>
              <a:rPr lang="en-GB"/>
              <a:t>fod dyneiddwyr yn credu ei bod yn bwysig iawn i ni ofyn </a:t>
            </a:r>
            <a:r>
              <a:rPr lang="en-GB" u="sng"/>
              <a:t>cwestiynau</a:t>
            </a:r>
            <a:r>
              <a:rPr lang="en-GB"/>
              <a:t>.</a:t>
            </a:r>
            <a:endParaRPr/>
          </a:p>
          <a:p>
            <a:pPr indent="0" lvl="0" marL="0" rtl="0" algn="l">
              <a:spcBef>
                <a:spcPts val="0"/>
              </a:spcBef>
              <a:spcAft>
                <a:spcPts val="0"/>
              </a:spcAft>
              <a:buClr>
                <a:schemeClr val="dk1"/>
              </a:buClr>
              <a:buSzPts val="1100"/>
              <a:buFont typeface="Arial"/>
              <a:buNone/>
            </a:pPr>
            <a:r>
              <a:rPr lang="en-GB"/>
              <a:t>Mae rhai cwestiynau wedi newid y byd er gwell (ee Sut alla i wella'r afiechyd hwn? Sut alla i sicrhau bod digon o fwyd i bobl ei fwyta? Sut alla i wneud y byd yn lle tecach?) Mae'r cwestiynau hyn wedi arwain at ddyfeisiadiau newydd, gwelliannau yn iechyd a lles pobl, a gwell dealltwriaeth o'r byd.</a:t>
            </a:r>
            <a:endParaRPr/>
          </a:p>
          <a:p>
            <a:pPr indent="0" lvl="0" marL="0" rtl="0" algn="l">
              <a:spcBef>
                <a:spcPts val="0"/>
              </a:spcBef>
              <a:spcAft>
                <a:spcPts val="0"/>
              </a:spcAft>
              <a:buClr>
                <a:schemeClr val="dk1"/>
              </a:buClr>
              <a:buSzPts val="1100"/>
              <a:buFont typeface="Arial"/>
              <a:buNone/>
            </a:pPr>
            <a:r>
              <a:rPr b="1" lang="en-GB"/>
              <a:t>Gofynnwch</a:t>
            </a:r>
            <a:r>
              <a:rPr lang="en-GB"/>
              <a:t> i'r disgyblion os allan nhw feddwl am unrhyw gwestiynau da.</a:t>
            </a:r>
            <a:endParaRPr/>
          </a:p>
          <a:p>
            <a:pPr indent="0" lvl="0" marL="0" rtl="0" algn="l">
              <a:spcBef>
                <a:spcPts val="0"/>
              </a:spcBef>
              <a:spcAft>
                <a:spcPts val="0"/>
              </a:spcAft>
              <a:buClr>
                <a:schemeClr val="dk1"/>
              </a:buClr>
              <a:buSzPts val="1100"/>
              <a:buFont typeface="Arial"/>
              <a:buNone/>
            </a:pPr>
            <a:r>
              <a:rPr b="1" lang="en-GB"/>
              <a:t>Esboniwch</a:t>
            </a:r>
            <a:r>
              <a:rPr lang="en-GB"/>
              <a:t> fod dyneiddwyr yn credu y dylem ofyn cwestiynau, ond dylem hefyd </a:t>
            </a:r>
            <a:r>
              <a:rPr lang="en-GB" u="sng"/>
              <a:t>feddwl yn ofalus</a:t>
            </a:r>
            <a:r>
              <a:rPr lang="en-GB"/>
              <a:t> am yr atebion a roddir inni. Dylem ofyn 'ai dyna'r ateb gorau mewn gwirionedd?'</a:t>
            </a:r>
            <a:endParaRPr/>
          </a:p>
          <a:p>
            <a:pPr indent="0" lvl="0" marL="0" rtl="0" algn="l">
              <a:spcBef>
                <a:spcPts val="0"/>
              </a:spcBef>
              <a:spcAft>
                <a:spcPts val="0"/>
              </a:spcAft>
              <a:buNone/>
            </a:pPr>
            <a:br>
              <a:rPr b="0" lang="en-GB"/>
            </a:br>
            <a:br>
              <a:rPr b="0" lang="en-GB"/>
            </a:br>
            <a:endParaRPr/>
          </a:p>
        </p:txBody>
      </p:sp>
      <p:sp>
        <p:nvSpPr>
          <p:cNvPr id="243" name="Google Shape;243;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4" name="Google Shape;254;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GB"/>
              <a:t>Dangoswch</a:t>
            </a:r>
            <a:r>
              <a:rPr lang="en-GB"/>
              <a:t> y sleid: Sut mae dyneiddwyr yn penderfynu beth i'w gredu?</a:t>
            </a:r>
            <a:endParaRPr/>
          </a:p>
          <a:p>
            <a:pPr indent="0" lvl="0" marL="0" rtl="0" algn="l">
              <a:lnSpc>
                <a:spcPct val="115000"/>
              </a:lnSpc>
              <a:spcBef>
                <a:spcPts val="0"/>
              </a:spcBef>
              <a:spcAft>
                <a:spcPts val="0"/>
              </a:spcAft>
              <a:buClr>
                <a:schemeClr val="dk1"/>
              </a:buClr>
              <a:buSzPts val="1100"/>
              <a:buFont typeface="Arial"/>
              <a:buNone/>
            </a:pPr>
            <a:r>
              <a:rPr b="1" lang="en-GB"/>
              <a:t>Esboniwch</a:t>
            </a:r>
            <a:r>
              <a:rPr lang="en-GB"/>
              <a:t>: Pan rydyn ni'n ceisio gweithio allan beth sy'n wir, mae dyneiddwyr yn credu y dylem edrych am </a:t>
            </a:r>
            <a:r>
              <a:rPr lang="en-GB" u="sng"/>
              <a:t>dystiolaeth</a:t>
            </a:r>
            <a:r>
              <a:rPr lang="en-GB"/>
              <a:t>. Os yw pobl yn rhoi ateb i gwestiwn inni, dylem ofyn am dystiolaeth.</a:t>
            </a:r>
            <a:endParaRPr/>
          </a:p>
          <a:p>
            <a:pPr indent="0" lvl="0" marL="0" rtl="0" algn="l">
              <a:lnSpc>
                <a:spcPct val="115000"/>
              </a:lnSpc>
              <a:spcBef>
                <a:spcPts val="0"/>
              </a:spcBef>
              <a:spcAft>
                <a:spcPts val="0"/>
              </a:spcAft>
              <a:buClr>
                <a:schemeClr val="dk1"/>
              </a:buClr>
              <a:buSzPts val="1100"/>
              <a:buFont typeface="Arial"/>
              <a:buNone/>
            </a:pPr>
            <a:r>
              <a:rPr lang="en-GB"/>
              <a:t>Mae dyneiddwyr yn credu bod </a:t>
            </a:r>
            <a:r>
              <a:rPr lang="en-GB" u="sng"/>
              <a:t>y byd yn lle naturiol</a:t>
            </a:r>
            <a:r>
              <a:rPr lang="en-GB"/>
              <a:t>. Dydyn nhw ddim yn credu mewn unrhyw beth goruwchnaturiol (ee ysbrydion, hud a lledrith, meddyginiaeth amgen). Dydyn nhw ddim yn credu mewn duw na duwiau. Dydyn nhw ddim yn gweld unrhyw dystiolaeth ar eu cyfer.</a:t>
            </a:r>
            <a:endParaRPr/>
          </a:p>
          <a:p>
            <a:pPr indent="0" lvl="0" marL="0" rtl="0" algn="l">
              <a:lnSpc>
                <a:spcPct val="115000"/>
              </a:lnSpc>
              <a:spcBef>
                <a:spcPts val="0"/>
              </a:spcBef>
              <a:spcAft>
                <a:spcPts val="0"/>
              </a:spcAft>
              <a:buClr>
                <a:schemeClr val="dk1"/>
              </a:buClr>
              <a:buSzPts val="1100"/>
              <a:buFont typeface="Arial"/>
              <a:buNone/>
            </a:pPr>
            <a:r>
              <a:rPr b="1" lang="en-GB"/>
              <a:t>Esboniwch</a:t>
            </a:r>
            <a:r>
              <a:rPr lang="en-GB"/>
              <a:t> fod dyneiddwyr yn credu taw </a:t>
            </a:r>
            <a:r>
              <a:rPr lang="en-GB" u="sng"/>
              <a:t>gwyddoniaeth</a:t>
            </a:r>
            <a:r>
              <a:rPr lang="en-GB"/>
              <a:t> yw’r ffordd orau inni ddeall y byd. Mae gwyddoniaeth yn ffordd o ofyn cwestiynau am y byd ac yna profi os yw ein hatebion yn iawn.</a:t>
            </a:r>
            <a:endParaRPr/>
          </a:p>
          <a:p>
            <a:pPr indent="0" lvl="0" marL="0" rtl="0" algn="l">
              <a:lnSpc>
                <a:spcPct val="115000"/>
              </a:lnSpc>
              <a:spcBef>
                <a:spcPts val="0"/>
              </a:spcBef>
              <a:spcAft>
                <a:spcPts val="0"/>
              </a:spcAft>
              <a:buClr>
                <a:schemeClr val="dk1"/>
              </a:buClr>
              <a:buSzPts val="1100"/>
              <a:buFont typeface="Arial"/>
              <a:buNone/>
            </a:pPr>
            <a:r>
              <a:rPr b="1" lang="en-GB"/>
              <a:t>Cyflwynwch</a:t>
            </a:r>
            <a:r>
              <a:rPr lang="en-GB"/>
              <a:t> yr enghraifft ganlynol i'r disgyblion: 'Mae planhigion angen dŵr i dyfu.' Sut allech chi brofi hyn? Fe allech chi weld beth sy'n digwydd os nad yw planhigion yn cael unrhyw ddŵr. Os nad ydynt yn tyfu, byddai hynny'n rhywfaint o dystiolaeth i gefnogi'ch cred.</a:t>
            </a:r>
            <a:endParaRPr/>
          </a:p>
          <a:p>
            <a:pPr indent="0" lvl="0" marL="0" rtl="0" algn="l">
              <a:spcBef>
                <a:spcPts val="0"/>
              </a:spcBef>
              <a:spcAft>
                <a:spcPts val="0"/>
              </a:spcAft>
              <a:buNone/>
            </a:pPr>
            <a:r>
              <a:t/>
            </a:r>
            <a:endParaRPr/>
          </a:p>
        </p:txBody>
      </p:sp>
      <p:sp>
        <p:nvSpPr>
          <p:cNvPr id="255" name="Google Shape;255;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6" name="Google Shape;266;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GB"/>
              <a:t>Esboniwch: </a:t>
            </a:r>
            <a:r>
              <a:rPr lang="en-GB"/>
              <a:t>Nawr wnewn ni ystyried pam mae dyneiddwyr yn credu ei fod yn bwysig i fod yn garedig.</a:t>
            </a:r>
            <a:endParaRPr/>
          </a:p>
        </p:txBody>
      </p:sp>
      <p:sp>
        <p:nvSpPr>
          <p:cNvPr id="267" name="Google Shape;267;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3" name="Google Shape;273;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0" lang="en-GB" sz="1200" u="none" strike="noStrike">
                <a:solidFill>
                  <a:schemeClr val="dk1"/>
                </a:solidFill>
                <a:latin typeface="Calibri"/>
                <a:ea typeface="Calibri"/>
                <a:cs typeface="Calibri"/>
                <a:sym typeface="Calibri"/>
              </a:rPr>
              <a:t>Gofynnwch</a:t>
            </a:r>
            <a:r>
              <a:rPr b="0" i="0" lang="en-GB" sz="1200" u="none" strike="noStrike">
                <a:solidFill>
                  <a:schemeClr val="dk1"/>
                </a:solidFill>
                <a:latin typeface="Calibri"/>
                <a:ea typeface="Calibri"/>
                <a:cs typeface="Calibri"/>
                <a:sym typeface="Calibri"/>
              </a:rPr>
              <a:t> i'r disgyblion beth yw ystyr 'bod yn garedig'.</a:t>
            </a:r>
            <a:endParaRPr b="0" i="0" sz="1200" u="none" strike="noStrike">
              <a:solidFill>
                <a:schemeClr val="dk1"/>
              </a:solidFill>
              <a:latin typeface="Calibri"/>
              <a:ea typeface="Calibri"/>
              <a:cs typeface="Calibri"/>
              <a:sym typeface="Calibri"/>
            </a:endParaRPr>
          </a:p>
          <a:p>
            <a:pPr indent="0" lvl="0" marL="0" rtl="0" algn="l">
              <a:spcBef>
                <a:spcPts val="0"/>
              </a:spcBef>
              <a:spcAft>
                <a:spcPts val="0"/>
              </a:spcAft>
              <a:buNone/>
            </a:pPr>
            <a:r>
              <a:rPr b="1" lang="en-GB"/>
              <a:t>Esboniwch</a:t>
            </a:r>
            <a:r>
              <a:rPr lang="en-GB"/>
              <a:t> fod dyneiddwyr yn meddwl bod angen i ni ofalu am ein gilydd. Mae angen i ni fod yn </a:t>
            </a:r>
            <a:r>
              <a:rPr lang="en-GB" u="sng"/>
              <a:t>garedig</a:t>
            </a:r>
            <a:r>
              <a:rPr lang="en-GB"/>
              <a:t> i'r bobl o'n cwmpas, ond mae angen i ni hefyd feddwl am bobl ar ochr arall y byd, ac hefyd am anifeiliaid eraill a'r amgylchedd.</a:t>
            </a:r>
            <a:br>
              <a:rPr b="0" lang="en-GB"/>
            </a:br>
            <a:endParaRPr/>
          </a:p>
        </p:txBody>
      </p:sp>
      <p:sp>
        <p:nvSpPr>
          <p:cNvPr id="274" name="Google Shape;274;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3" name="Google Shape;283;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en-GB"/>
              <a:t>Dangoswch</a:t>
            </a:r>
            <a:r>
              <a:rPr lang="en-GB"/>
              <a:t> y sleid: Sut ydyn ni'n gwybod beth yw'r peth iawn i'w wneud?</a:t>
            </a:r>
            <a:endParaRPr/>
          </a:p>
          <a:p>
            <a:pPr indent="0" lvl="0" marL="0" rtl="0" algn="l">
              <a:lnSpc>
                <a:spcPct val="115000"/>
              </a:lnSpc>
              <a:spcBef>
                <a:spcPts val="0"/>
              </a:spcBef>
              <a:spcAft>
                <a:spcPts val="0"/>
              </a:spcAft>
              <a:buClr>
                <a:schemeClr val="dk1"/>
              </a:buClr>
              <a:buSzPts val="1100"/>
              <a:buFont typeface="Arial"/>
              <a:buNone/>
            </a:pPr>
            <a:r>
              <a:rPr b="1" lang="en-GB"/>
              <a:t>Esboniwch</a:t>
            </a:r>
            <a:r>
              <a:rPr lang="en-GB"/>
              <a:t> fod dyneiddwyr yn credu bod ‘bod yn dda’ yn golygu mwy na dim ond dilyn rheolau neu osgoi cosb. Mae'n cynnwys meddwl am </a:t>
            </a:r>
            <a:r>
              <a:rPr lang="en-GB" u="sng"/>
              <a:t>ganlyniadau</a:t>
            </a:r>
            <a:r>
              <a:rPr lang="en-GB"/>
              <a:t> ein gweithredoedd (sef beth fydd effaith ein gweithredoed ar bobl ac anifeiliaid eraill) a meddwl am sut mae pobl eraill yn teimlo.</a:t>
            </a:r>
            <a:endParaRPr/>
          </a:p>
          <a:p>
            <a:pPr indent="0" lvl="0" marL="0" rtl="0" algn="l">
              <a:lnSpc>
                <a:spcPct val="115000"/>
              </a:lnSpc>
              <a:spcBef>
                <a:spcPts val="0"/>
              </a:spcBef>
              <a:spcAft>
                <a:spcPts val="0"/>
              </a:spcAft>
              <a:buClr>
                <a:schemeClr val="dk1"/>
              </a:buClr>
              <a:buSzPts val="1100"/>
              <a:buFont typeface="Arial"/>
              <a:buNone/>
            </a:pPr>
            <a:r>
              <a:rPr b="1" lang="en-GB">
                <a:highlight>
                  <a:srgbClr val="FFFFFF"/>
                </a:highlight>
              </a:rPr>
              <a:t>Gofynnwch </a:t>
            </a:r>
            <a:r>
              <a:rPr lang="en-GB">
                <a:highlight>
                  <a:srgbClr val="FFFFFF"/>
                </a:highlight>
              </a:rPr>
              <a:t>i'r disgyblion sut maen nhw'n teimlo pan mae rhywun yn angharedig, anniolchgar, annheg neu'n greulon tuag atynt. Gofynnwch iddyn nhw ddangos ar eu hwynebau sut fydden nhw'n teimlo. Yna gofynnwch iddyn nhw ddangos sut maen nhw'n meddwl y byddai </a:t>
            </a:r>
            <a:r>
              <a:rPr i="1" lang="en-GB">
                <a:highlight>
                  <a:srgbClr val="FFFFFF"/>
                </a:highlight>
              </a:rPr>
              <a:t>rhywun arall</a:t>
            </a:r>
            <a:r>
              <a:rPr lang="en-GB">
                <a:highlight>
                  <a:srgbClr val="FFFFFF"/>
                </a:highlight>
              </a:rPr>
              <a:t> yn teimlo pe bai rhywun yn angharedig, anniolchgar, annheg neu'n greulon tuag atynt. A newidiodd eu hwynebau? Beth mae hynny'n ei ddweud wrthym?</a:t>
            </a:r>
            <a:endParaRPr/>
          </a:p>
          <a:p>
            <a:pPr indent="0" lvl="0" marL="0" rtl="0" algn="l">
              <a:spcBef>
                <a:spcPts val="0"/>
              </a:spcBef>
              <a:spcAft>
                <a:spcPts val="0"/>
              </a:spcAft>
              <a:buNone/>
            </a:pPr>
            <a:r>
              <a:rPr b="1" lang="en-GB"/>
              <a:t>Esboniwch</a:t>
            </a:r>
            <a:r>
              <a:rPr lang="en-GB"/>
              <a:t> fod gennym </a:t>
            </a:r>
            <a:r>
              <a:rPr lang="en-GB" u="sng"/>
              <a:t>empathi</a:t>
            </a:r>
            <a:r>
              <a:rPr lang="en-GB"/>
              <a:t>. Gallwn ddychmygu sut byddai’n teimlo i fod yn sefyllfa rhywun arall ac felly gallwn feddwl sut yr hoffem gael ein trin yn eu sefyllfa nhw.</a:t>
            </a:r>
            <a:br>
              <a:rPr b="0" lang="en-GB"/>
            </a:br>
            <a:br>
              <a:rPr b="0" lang="en-GB"/>
            </a:br>
            <a:endParaRPr/>
          </a:p>
        </p:txBody>
      </p:sp>
      <p:sp>
        <p:nvSpPr>
          <p:cNvPr id="284" name="Google Shape;284;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5" name="Google Shape;295;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GB"/>
              <a:t>Dangoswch</a:t>
            </a:r>
            <a:r>
              <a:rPr lang="en-GB"/>
              <a:t> y </a:t>
            </a:r>
            <a:r>
              <a:rPr lang="en-GB" u="sng"/>
              <a:t>rheol euraidd</a:t>
            </a:r>
            <a:r>
              <a:rPr lang="en-GB"/>
              <a:t>: </a:t>
            </a:r>
            <a:r>
              <a:rPr lang="en-GB">
                <a:highlight>
                  <a:srgbClr val="FFFFFF"/>
                </a:highlight>
              </a:rPr>
              <a:t>Trin eraill fel yr hoffech chi gael eich trin eich hun. Peidiwch â thrin eraill mewn ffordd na fyddech chi'n hoffi cael eich trin.</a:t>
            </a:r>
            <a:endParaRPr u="sng"/>
          </a:p>
          <a:p>
            <a:pPr indent="0" lvl="0" marL="0" rtl="0" algn="l">
              <a:lnSpc>
                <a:spcPct val="115000"/>
              </a:lnSpc>
              <a:spcBef>
                <a:spcPts val="0"/>
              </a:spcBef>
              <a:spcAft>
                <a:spcPts val="0"/>
              </a:spcAft>
              <a:buClr>
                <a:schemeClr val="dk1"/>
              </a:buClr>
              <a:buSzPts val="1100"/>
              <a:buFont typeface="Arial"/>
              <a:buNone/>
            </a:pPr>
            <a:r>
              <a:rPr b="1" lang="en-GB"/>
              <a:t>Esboniwch </a:t>
            </a:r>
            <a:r>
              <a:rPr lang="en-GB"/>
              <a:t>fod y cyngor hwn yn ymddangos ledled y byd.</a:t>
            </a:r>
            <a:endParaRPr/>
          </a:p>
          <a:p>
            <a:pPr indent="0" lvl="0" marL="0" rtl="0" algn="l">
              <a:lnSpc>
                <a:spcPct val="115000"/>
              </a:lnSpc>
              <a:spcBef>
                <a:spcPts val="0"/>
              </a:spcBef>
              <a:spcAft>
                <a:spcPts val="0"/>
              </a:spcAft>
              <a:buClr>
                <a:schemeClr val="dk1"/>
              </a:buClr>
              <a:buSzPts val="1100"/>
              <a:buFont typeface="Arial"/>
              <a:buNone/>
            </a:pPr>
            <a:r>
              <a:rPr b="1" lang="en-GB">
                <a:highlight>
                  <a:srgbClr val="FFFFFF"/>
                </a:highlight>
              </a:rPr>
              <a:t>Cyflwynwch </a:t>
            </a:r>
            <a:r>
              <a:rPr lang="en-GB">
                <a:highlight>
                  <a:srgbClr val="FFFFFF"/>
                </a:highlight>
              </a:rPr>
              <a:t>y senario canlynol i'r disgyblion: 'Rydych chi mewn siop losin gyda rhai o’ch ffrindiau. Dyw perchennog y siop ddim yn edrych. Mae un o'ch ffrindiau'n dweud wrthych chi am ddwyn losin. Beth ddylech chi ei wneud? Pam?'</a:t>
            </a:r>
            <a:endParaRPr>
              <a:highlight>
                <a:srgbClr val="FFFFFF"/>
              </a:highlight>
            </a:endParaRPr>
          </a:p>
          <a:p>
            <a:pPr indent="0" lvl="0" marL="0" rtl="0" algn="l">
              <a:spcBef>
                <a:spcPts val="0"/>
              </a:spcBef>
              <a:spcAft>
                <a:spcPts val="0"/>
              </a:spcAft>
              <a:buNone/>
            </a:pPr>
            <a:r>
              <a:rPr b="1" lang="en-GB"/>
              <a:t>Esboniwch</a:t>
            </a:r>
            <a:r>
              <a:rPr lang="en-GB"/>
              <a:t> fod dyneiddwyr yn credu, er bod cyfreithiau yn erbyn dwyn a’r bygythiad o gael eich cosbi yn helpu i berswadio pobl yn erbyn dwyn, y prif reswm dros beidio â’i wneud yw y niwed mae’n achosi i bobl eraill. Ni fyddem yn ei hoffi petai pobl eraill yn dwyn oddi wrthym ni.</a:t>
            </a:r>
            <a:br>
              <a:rPr b="0" lang="en-GB"/>
            </a:br>
            <a:endParaRPr/>
          </a:p>
        </p:txBody>
      </p:sp>
      <p:sp>
        <p:nvSpPr>
          <p:cNvPr id="296" name="Google Shape;296;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4" name="Google Shape;304;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GB"/>
              <a:t>Esboniwch: </a:t>
            </a:r>
            <a:r>
              <a:rPr lang="en-GB"/>
              <a:t>Ac yn olaf, wnewn ni ystyried pam mae dyneiddwyr yn meddwl ei fod yn bwysig i ddod o hyd i hapusrwydd.</a:t>
            </a:r>
            <a:endParaRPr/>
          </a:p>
        </p:txBody>
      </p:sp>
      <p:sp>
        <p:nvSpPr>
          <p:cNvPr id="305" name="Google Shape;305;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1" name="Google Shape;311;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en-GB"/>
              <a:t>Gofynnwch </a:t>
            </a:r>
            <a:r>
              <a:rPr lang="en-GB"/>
              <a:t>i'r disgyblion: sut olwg sydd ar y llun yma? Beth mae'n gwneud i chi feddwl amdano?</a:t>
            </a:r>
            <a:endParaRPr/>
          </a:p>
          <a:p>
            <a:pPr indent="0" lvl="0" marL="0" rtl="0" algn="l">
              <a:lnSpc>
                <a:spcPct val="115000"/>
              </a:lnSpc>
              <a:spcBef>
                <a:spcPts val="0"/>
              </a:spcBef>
              <a:spcAft>
                <a:spcPts val="0"/>
              </a:spcAft>
              <a:buClr>
                <a:schemeClr val="dk1"/>
              </a:buClr>
              <a:buSzPts val="1100"/>
              <a:buFont typeface="Arial"/>
              <a:buNone/>
            </a:pPr>
            <a:r>
              <a:rPr b="1" lang="en-GB"/>
              <a:t>Gofynnwch </a:t>
            </a:r>
            <a:r>
              <a:rPr lang="en-GB"/>
              <a:t>i'r disgyblion pryd bydden nhw’n sefyll fel y person yma, â'u breichiau yn yr awyr (ee wrth ddathlu sgorio gôl, dod o hyd i'r ateb i broblem anodd, gweiddi ‘Hwrê!’, neu pan yn ymestyn i deimlo'n effro ac egnïol).</a:t>
            </a:r>
            <a:endParaRPr/>
          </a:p>
          <a:p>
            <a:pPr indent="0" lvl="0" marL="0" rtl="0" algn="l">
              <a:lnSpc>
                <a:spcPct val="115000"/>
              </a:lnSpc>
              <a:spcBef>
                <a:spcPts val="0"/>
              </a:spcBef>
              <a:spcAft>
                <a:spcPts val="0"/>
              </a:spcAft>
              <a:buClr>
                <a:schemeClr val="dk1"/>
              </a:buClr>
              <a:buSzPts val="1100"/>
              <a:buFont typeface="Arial"/>
              <a:buNone/>
            </a:pPr>
            <a:r>
              <a:rPr b="1" lang="en-GB"/>
              <a:t>Esboniwch</a:t>
            </a:r>
            <a:r>
              <a:rPr lang="en-GB"/>
              <a:t> fod dyneiddwyr yn credu mai dim ond </a:t>
            </a:r>
            <a:r>
              <a:rPr lang="en-GB" u="sng"/>
              <a:t>un bywyd</a:t>
            </a:r>
            <a:r>
              <a:rPr lang="en-GB"/>
              <a:t> sydd gennym ac felly mae angen i ni wneud y gorau ohono.</a:t>
            </a:r>
            <a:endParaRPr/>
          </a:p>
          <a:p>
            <a:pPr indent="0" lvl="0" marL="0" rtl="0" algn="l">
              <a:lnSpc>
                <a:spcPct val="115000"/>
              </a:lnSpc>
              <a:spcBef>
                <a:spcPts val="0"/>
              </a:spcBef>
              <a:spcAft>
                <a:spcPts val="0"/>
              </a:spcAft>
              <a:buClr>
                <a:schemeClr val="dk1"/>
              </a:buClr>
              <a:buSzPts val="1100"/>
              <a:buFont typeface="Arial"/>
              <a:buNone/>
            </a:pPr>
            <a:r>
              <a:rPr b="1" lang="en-GB"/>
              <a:t>Gofynnwch</a:t>
            </a:r>
            <a:r>
              <a:rPr lang="en-GB"/>
              <a:t> i'r disgyblion beth sy'n eu gwneud yn </a:t>
            </a:r>
            <a:r>
              <a:rPr lang="en-GB" u="sng"/>
              <a:t>hapus</a:t>
            </a:r>
            <a:r>
              <a:rPr lang="en-GB"/>
              <a:t>. Gobeithio cewch chi amrywiaeth o atebion. Rhowch rai enghreifftiau o bethau sy'n eich gwneud chi a phobl eraill rydych chi'n eu hadnabod yn hapus (ee bod yn greadigol, y byd naturiol, perthnasoedd â phobl eraill, dysgu pethau newydd).</a:t>
            </a:r>
            <a:endParaRPr/>
          </a:p>
          <a:p>
            <a:pPr indent="0" lvl="0" marL="0" rtl="0" algn="l">
              <a:lnSpc>
                <a:spcPct val="115000"/>
              </a:lnSpc>
              <a:spcBef>
                <a:spcPts val="0"/>
              </a:spcBef>
              <a:spcAft>
                <a:spcPts val="0"/>
              </a:spcAft>
              <a:buClr>
                <a:schemeClr val="dk1"/>
              </a:buClr>
              <a:buSzPts val="1100"/>
              <a:buFont typeface="Arial"/>
              <a:buNone/>
            </a:pPr>
            <a:r>
              <a:rPr b="1" lang="en-GB"/>
              <a:t>Esboniwch</a:t>
            </a:r>
            <a:r>
              <a:rPr lang="en-GB"/>
              <a:t> fod dyneiddwyr yn credu ei bod yn bwysig ein bod ni i gyd yn gallu dod o hyd i'n ffyrdd ein hunain o fod yn hapus, ac y gallai hyn fod yn wahanol i bawb. Does dim un ateb i'r cwestiwn, 'Sut alla i fod yn hapus?' Rydyn ni i gyd yn unigryw. Mae gan bob un ohonom ddiddordebau a thalentau gwahanol.</a:t>
            </a:r>
            <a:endParaRPr/>
          </a:p>
          <a:p>
            <a:pPr indent="0" lvl="0" marL="0" rtl="0" algn="l">
              <a:lnSpc>
                <a:spcPct val="115000"/>
              </a:lnSpc>
              <a:spcBef>
                <a:spcPts val="0"/>
              </a:spcBef>
              <a:spcAft>
                <a:spcPts val="0"/>
              </a:spcAft>
              <a:buClr>
                <a:schemeClr val="dk1"/>
              </a:buClr>
              <a:buSzPts val="1100"/>
              <a:buFont typeface="Arial"/>
              <a:buNone/>
            </a:pPr>
            <a:r>
              <a:rPr lang="en-GB"/>
              <a:t>Dyw dyneiddwyr ddim yn credu bod byw bywyd hapus yn golygu bod yn hapus </a:t>
            </a:r>
            <a:r>
              <a:rPr i="1" lang="en-GB"/>
              <a:t>trwy'r amser</a:t>
            </a:r>
            <a:r>
              <a:rPr lang="en-GB"/>
              <a:t>, ond mae yn golygu bod yn hapus gyda'n bywydau yn gyffredinol. Weithiau mae'n rhaid i ni wneud pethau dydyn ni ddim yn eu mwynhau er mwyn gwella ein bywydau (ee dysgu sgil anodd neu dacluso ein hystafelloedd gwely).</a:t>
            </a:r>
            <a:endParaRPr b="1"/>
          </a:p>
        </p:txBody>
      </p:sp>
      <p:sp>
        <p:nvSpPr>
          <p:cNvPr id="312" name="Google Shape;312;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4" name="Google Shape;324;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en-GB"/>
              <a:t>Dangoswch </a:t>
            </a:r>
            <a:r>
              <a:rPr lang="en-GB"/>
              <a:t>y gair 'rhyddid'.</a:t>
            </a:r>
            <a:endParaRPr/>
          </a:p>
          <a:p>
            <a:pPr indent="0" lvl="0" marL="0" rtl="0" algn="l">
              <a:lnSpc>
                <a:spcPct val="115000"/>
              </a:lnSpc>
              <a:spcBef>
                <a:spcPts val="0"/>
              </a:spcBef>
              <a:spcAft>
                <a:spcPts val="0"/>
              </a:spcAft>
              <a:buClr>
                <a:schemeClr val="dk1"/>
              </a:buClr>
              <a:buSzPts val="1100"/>
              <a:buFont typeface="Arial"/>
              <a:buNone/>
            </a:pPr>
            <a:r>
              <a:rPr b="1" lang="en-GB"/>
              <a:t>Esboniwch </a:t>
            </a:r>
            <a:r>
              <a:rPr lang="en-GB"/>
              <a:t>fod </a:t>
            </a:r>
            <a:r>
              <a:rPr lang="en-GB" u="sng"/>
              <a:t>rhyddid</a:t>
            </a:r>
            <a:r>
              <a:rPr lang="en-GB"/>
              <a:t> yn bwysig iawn i ddyneiddwyr. Maen nhw'n credu y dylen ni i gyd fod yn rhydd i feddwl dros ein hunain a phenderfynu sut rydyn ni am fyw ein bywydau. Mae angen i ni roi cynnig ar wahanol bethau a dod o hyd i'r hyn sy'n ein gwneud ni'n hapus. Ac mae angen i ni fod yn </a:t>
            </a:r>
            <a:r>
              <a:rPr lang="en-GB" u="sng"/>
              <a:t>oddefgar</a:t>
            </a:r>
            <a:r>
              <a:rPr lang="en-GB"/>
              <a:t> o ddewisiadau pobl eraill: mae angen i ni adael i bobl eraill wneud beth bynnag sy'n eu gwneud nhw’n hapus. Mae'n bwysig i ddyneiddwyr bod pobl yn rhydd i benderfynu peidio â bod yn ddyneiddiwr os nad ydyn nhw'n credu ei fod yn iawn iddyn nhw.</a:t>
            </a:r>
            <a:endParaRPr/>
          </a:p>
          <a:p>
            <a:pPr indent="0" lvl="0" marL="0" rtl="0" algn="l">
              <a:lnSpc>
                <a:spcPct val="115000"/>
              </a:lnSpc>
              <a:spcBef>
                <a:spcPts val="0"/>
              </a:spcBef>
              <a:spcAft>
                <a:spcPts val="0"/>
              </a:spcAft>
              <a:buClr>
                <a:schemeClr val="dk1"/>
              </a:buClr>
              <a:buSzPts val="1100"/>
              <a:buFont typeface="Arial"/>
              <a:buNone/>
            </a:pPr>
            <a:r>
              <a:rPr b="1" lang="en-GB"/>
              <a:t>Gofynnwch</a:t>
            </a:r>
            <a:r>
              <a:rPr lang="en-GB"/>
              <a:t> i'r disgyblion a oes unrhyw beth na ddylem fod yn rhydd i'w wneud.</a:t>
            </a:r>
            <a:endParaRPr/>
          </a:p>
          <a:p>
            <a:pPr indent="0" lvl="0" marL="0" rtl="0" algn="l">
              <a:lnSpc>
                <a:spcPct val="115000"/>
              </a:lnSpc>
              <a:spcBef>
                <a:spcPts val="0"/>
              </a:spcBef>
              <a:spcAft>
                <a:spcPts val="0"/>
              </a:spcAft>
              <a:buClr>
                <a:schemeClr val="dk1"/>
              </a:buClr>
              <a:buSzPts val="1100"/>
              <a:buFont typeface="Arial"/>
              <a:buNone/>
            </a:pPr>
            <a:r>
              <a:rPr b="1" lang="en-GB"/>
              <a:t>Esboniwch </a:t>
            </a:r>
            <a:r>
              <a:rPr lang="en-GB"/>
              <a:t>fod dyneiddwyr yn credu y dylem fod yn rhydd i gredu a gwneud yr hyn yr ydym ei eisiau cyn belled nad yw ein gweithredoedd yn achosi niwed i eraill neu yn eu hatal rhag dod o hyd i'r hyn sy'n eu gwneud yn hapus.</a:t>
            </a:r>
            <a:endParaRPr/>
          </a:p>
          <a:p>
            <a:pPr indent="0" lvl="0" marL="0" rtl="0" algn="l">
              <a:lnSpc>
                <a:spcPct val="115000"/>
              </a:lnSpc>
              <a:spcBef>
                <a:spcPts val="0"/>
              </a:spcBef>
              <a:spcAft>
                <a:spcPts val="0"/>
              </a:spcAft>
              <a:buClr>
                <a:schemeClr val="dk1"/>
              </a:buClr>
              <a:buSzPts val="1100"/>
              <a:buFont typeface="Arial"/>
              <a:buNone/>
            </a:pPr>
            <a:r>
              <a:rPr b="1" lang="en-GB"/>
              <a:t>Esboniwch </a:t>
            </a:r>
            <a:r>
              <a:rPr lang="en-GB"/>
              <a:t>nad yw pawb yn hapus. Nid oes gan lawer o bobl ledled y byd y rhyddid na'r cyfle i ddod o hyd i hapusrwydd. Mae dyneiddwyr yn credu y dylai hynny ein cymell i wneud ein gorau i greu byd lle mae pawb yn cael cyfle i ddod o hyd i hapusrwydd yn y presennol.</a:t>
            </a:r>
            <a:endParaRPr b="1"/>
          </a:p>
        </p:txBody>
      </p:sp>
      <p:sp>
        <p:nvSpPr>
          <p:cNvPr id="325" name="Google Shape;325;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7" name="Google Shape;337;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en-GB"/>
              <a:t>Gofynnwch</a:t>
            </a:r>
            <a:r>
              <a:rPr lang="en-GB"/>
              <a:t> i'r disgyblion beth yw'r tri pheth y mae dyneiddwyr yn credu sy'n bwysig.</a:t>
            </a:r>
            <a:endParaRPr/>
          </a:p>
          <a:p>
            <a:pPr indent="0" lvl="0" marL="0" rtl="0" algn="l">
              <a:lnSpc>
                <a:spcPct val="115000"/>
              </a:lnSpc>
              <a:spcBef>
                <a:spcPts val="0"/>
              </a:spcBef>
              <a:spcAft>
                <a:spcPts val="0"/>
              </a:spcAft>
              <a:buClr>
                <a:schemeClr val="dk1"/>
              </a:buClr>
              <a:buSzPts val="1100"/>
              <a:buFont typeface="Arial"/>
              <a:buNone/>
            </a:pPr>
            <a:r>
              <a:rPr b="1" lang="en-GB"/>
              <a:t>Dangoswch</a:t>
            </a:r>
            <a:r>
              <a:rPr lang="en-GB"/>
              <a:t> y sleid: Gofyn cwestiynau, Bod yn garedig, Dod o hyd i hapusrwydd.</a:t>
            </a:r>
            <a:endParaRPr/>
          </a:p>
          <a:p>
            <a:pPr indent="0" lvl="0" marL="0" rtl="0" algn="l">
              <a:lnSpc>
                <a:spcPct val="115000"/>
              </a:lnSpc>
              <a:spcBef>
                <a:spcPts val="0"/>
              </a:spcBef>
              <a:spcAft>
                <a:spcPts val="0"/>
              </a:spcAft>
              <a:buClr>
                <a:schemeClr val="dk1"/>
              </a:buClr>
              <a:buSzPts val="1100"/>
              <a:buFont typeface="Arial"/>
              <a:buNone/>
            </a:pPr>
            <a:r>
              <a:rPr b="1" lang="en-GB"/>
              <a:t>Esboniwch</a:t>
            </a:r>
            <a:r>
              <a:rPr lang="en-GB"/>
              <a:t> fod dyneiddwyr yn credu y gall gofyn cwestiynau (bod yn chwilfrydig) a bod yn garedig ein helpu i fod yn hapus.</a:t>
            </a:r>
            <a:endParaRPr/>
          </a:p>
          <a:p>
            <a:pPr indent="0" lvl="0" marL="0" rtl="0" algn="l">
              <a:spcBef>
                <a:spcPts val="0"/>
              </a:spcBef>
              <a:spcAft>
                <a:spcPts val="0"/>
              </a:spcAft>
              <a:buNone/>
            </a:pPr>
            <a:r>
              <a:t/>
            </a:r>
            <a:endParaRPr/>
          </a:p>
        </p:txBody>
      </p:sp>
      <p:sp>
        <p:nvSpPr>
          <p:cNvPr id="338" name="Google Shape;338;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9" name="Google Shape;349;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0" name="Google Shape;350;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bg>
      <p:bgPr>
        <a:solidFill>
          <a:schemeClr val="lt2"/>
        </a:solidFill>
      </p:bgPr>
    </p:bg>
    <p:spTree>
      <p:nvGrpSpPr>
        <p:cNvPr id="16" name="Shape 16"/>
        <p:cNvGrpSpPr/>
        <p:nvPr/>
      </p:nvGrpSpPr>
      <p:grpSpPr>
        <a:xfrm>
          <a:off x="0" y="0"/>
          <a:ext cx="0" cy="0"/>
          <a:chOff x="0" y="0"/>
          <a:chExt cx="0" cy="0"/>
        </a:xfrm>
      </p:grpSpPr>
      <p:sp>
        <p:nvSpPr>
          <p:cNvPr id="17" name="Google Shape;17;p18"/>
          <p:cNvSpPr txBox="1"/>
          <p:nvPr>
            <p:ph type="ctrTitle"/>
          </p:nvPr>
        </p:nvSpPr>
        <p:spPr>
          <a:xfrm>
            <a:off x="654050" y="1362053"/>
            <a:ext cx="7816850" cy="708165"/>
          </a:xfrm>
          <a:prstGeom prst="rect">
            <a:avLst/>
          </a:prstGeom>
          <a:noFill/>
          <a:ln>
            <a:noFill/>
          </a:ln>
        </p:spPr>
        <p:txBody>
          <a:bodyPr anchorCtr="0" anchor="b" bIns="0" lIns="0" spcFirstLastPara="1" rIns="0" wrap="square" tIns="0">
            <a:noAutofit/>
          </a:bodyPr>
          <a:lstStyle>
            <a:lvl1pPr lvl="0" algn="ctr">
              <a:lnSpc>
                <a:spcPct val="92465"/>
              </a:lnSpc>
              <a:spcBef>
                <a:spcPts val="0"/>
              </a:spcBef>
              <a:spcAft>
                <a:spcPts val="0"/>
              </a:spcAft>
              <a:buClr>
                <a:schemeClr val="dk2"/>
              </a:buClr>
              <a:buSzPts val="2920"/>
              <a:buFont typeface="Calibri"/>
              <a:buNone/>
              <a:defRPr sz="292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 name="Google Shape;18;p18"/>
          <p:cNvSpPr txBox="1"/>
          <p:nvPr>
            <p:ph idx="1" type="subTitle"/>
          </p:nvPr>
        </p:nvSpPr>
        <p:spPr>
          <a:xfrm>
            <a:off x="663575" y="2180179"/>
            <a:ext cx="7816850" cy="252000"/>
          </a:xfrm>
          <a:prstGeom prst="rect">
            <a:avLst/>
          </a:prstGeom>
          <a:noFill/>
          <a:ln>
            <a:noFill/>
          </a:ln>
        </p:spPr>
        <p:txBody>
          <a:bodyPr anchorCtr="0" anchor="t" bIns="0" lIns="0" spcFirstLastPara="1" rIns="0" wrap="square" tIns="0">
            <a:noAutofit/>
          </a:bodyPr>
          <a:lstStyle>
            <a:lvl1pPr lvl="0" algn="ctr">
              <a:lnSpc>
                <a:spcPct val="108750"/>
              </a:lnSpc>
              <a:spcBef>
                <a:spcPts val="0"/>
              </a:spcBef>
              <a:spcAft>
                <a:spcPts val="0"/>
              </a:spcAft>
              <a:buClr>
                <a:schemeClr val="lt1"/>
              </a:buClr>
              <a:buSzPts val="1600"/>
              <a:buNone/>
              <a:defRPr b="0">
                <a:solidFill>
                  <a:schemeClr val="lt1"/>
                </a:solidFill>
              </a:defRPr>
            </a:lvl1pPr>
            <a:lvl2pPr lvl="1" algn="ctr">
              <a:lnSpc>
                <a:spcPct val="108750"/>
              </a:lnSpc>
              <a:spcBef>
                <a:spcPts val="0"/>
              </a:spcBef>
              <a:spcAft>
                <a:spcPts val="0"/>
              </a:spcAft>
              <a:buClr>
                <a:srgbClr val="888888"/>
              </a:buClr>
              <a:buSzPts val="1600"/>
              <a:buNone/>
              <a:defRPr>
                <a:solidFill>
                  <a:srgbClr val="888888"/>
                </a:solidFill>
              </a:defRPr>
            </a:lvl2pPr>
            <a:lvl3pPr lvl="2" algn="ctr">
              <a:lnSpc>
                <a:spcPct val="108750"/>
              </a:lnSpc>
              <a:spcBef>
                <a:spcPts val="1400"/>
              </a:spcBef>
              <a:spcAft>
                <a:spcPts val="0"/>
              </a:spcAft>
              <a:buClr>
                <a:srgbClr val="888888"/>
              </a:buClr>
              <a:buSzPts val="1360"/>
              <a:buFont typeface="Calibri"/>
              <a:buNone/>
              <a:defRPr>
                <a:solidFill>
                  <a:srgbClr val="888888"/>
                </a:solidFill>
              </a:defRPr>
            </a:lvl3pPr>
            <a:lvl4pPr lvl="3" algn="ctr">
              <a:lnSpc>
                <a:spcPct val="108750"/>
              </a:lnSpc>
              <a:spcBef>
                <a:spcPts val="1400"/>
              </a:spcBef>
              <a:spcAft>
                <a:spcPts val="0"/>
              </a:spcAft>
              <a:buClr>
                <a:srgbClr val="888888"/>
              </a:buClr>
              <a:buSzPts val="1360"/>
              <a:buFont typeface="Calibri"/>
              <a:buNone/>
              <a:defRPr>
                <a:solidFill>
                  <a:srgbClr val="888888"/>
                </a:solidFill>
              </a:defRPr>
            </a:lvl4pPr>
            <a:lvl5pPr lvl="4" algn="ctr">
              <a:lnSpc>
                <a:spcPct val="108750"/>
              </a:lnSpc>
              <a:spcBef>
                <a:spcPts val="1400"/>
              </a:spcBef>
              <a:spcAft>
                <a:spcPts val="0"/>
              </a:spcAft>
              <a:buClr>
                <a:srgbClr val="888888"/>
              </a:buClr>
              <a:buSzPts val="1360"/>
              <a:buFont typeface="Calibri"/>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9" name="Google Shape;19;p18"/>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18"/>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18"/>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b="0" i="0" sz="800" u="none" cap="none" strike="noStrike">
                <a:solidFill>
                  <a:schemeClr val="lt1"/>
                </a:solidFill>
                <a:latin typeface="Calibri"/>
                <a:ea typeface="Calibri"/>
                <a:cs typeface="Calibri"/>
                <a:sym typeface="Calibri"/>
              </a:defRPr>
            </a:lvl1pPr>
            <a:lvl2pPr indent="0" lvl="1" marL="0" algn="r">
              <a:spcBef>
                <a:spcPts val="0"/>
              </a:spcBef>
              <a:buNone/>
              <a:defRPr b="0" i="0" sz="800" u="none" cap="none" strike="noStrike">
                <a:solidFill>
                  <a:schemeClr val="lt1"/>
                </a:solidFill>
                <a:latin typeface="Calibri"/>
                <a:ea typeface="Calibri"/>
                <a:cs typeface="Calibri"/>
                <a:sym typeface="Calibri"/>
              </a:defRPr>
            </a:lvl2pPr>
            <a:lvl3pPr indent="0" lvl="2" marL="0" algn="r">
              <a:spcBef>
                <a:spcPts val="0"/>
              </a:spcBef>
              <a:buNone/>
              <a:defRPr b="0" i="0" sz="800" u="none" cap="none" strike="noStrike">
                <a:solidFill>
                  <a:schemeClr val="lt1"/>
                </a:solidFill>
                <a:latin typeface="Calibri"/>
                <a:ea typeface="Calibri"/>
                <a:cs typeface="Calibri"/>
                <a:sym typeface="Calibri"/>
              </a:defRPr>
            </a:lvl3pPr>
            <a:lvl4pPr indent="0" lvl="3" marL="0" algn="r">
              <a:spcBef>
                <a:spcPts val="0"/>
              </a:spcBef>
              <a:buNone/>
              <a:defRPr b="0" i="0" sz="800" u="none" cap="none" strike="noStrike">
                <a:solidFill>
                  <a:schemeClr val="lt1"/>
                </a:solidFill>
                <a:latin typeface="Calibri"/>
                <a:ea typeface="Calibri"/>
                <a:cs typeface="Calibri"/>
                <a:sym typeface="Calibri"/>
              </a:defRPr>
            </a:lvl4pPr>
            <a:lvl5pPr indent="0" lvl="4" marL="0" algn="r">
              <a:spcBef>
                <a:spcPts val="0"/>
              </a:spcBef>
              <a:buNone/>
              <a:defRPr b="0" i="0" sz="800" u="none" cap="none" strike="noStrike">
                <a:solidFill>
                  <a:schemeClr val="lt1"/>
                </a:solidFill>
                <a:latin typeface="Calibri"/>
                <a:ea typeface="Calibri"/>
                <a:cs typeface="Calibri"/>
                <a:sym typeface="Calibri"/>
              </a:defRPr>
            </a:lvl5pPr>
            <a:lvl6pPr indent="0" lvl="5" marL="0" algn="r">
              <a:spcBef>
                <a:spcPts val="0"/>
              </a:spcBef>
              <a:buNone/>
              <a:defRPr b="0" i="0" sz="800" u="none" cap="none" strike="noStrike">
                <a:solidFill>
                  <a:schemeClr val="lt1"/>
                </a:solidFill>
                <a:latin typeface="Calibri"/>
                <a:ea typeface="Calibri"/>
                <a:cs typeface="Calibri"/>
                <a:sym typeface="Calibri"/>
              </a:defRPr>
            </a:lvl6pPr>
            <a:lvl7pPr indent="0" lvl="6" marL="0" algn="r">
              <a:spcBef>
                <a:spcPts val="0"/>
              </a:spcBef>
              <a:buNone/>
              <a:defRPr b="0" i="0" sz="800" u="none" cap="none" strike="noStrike">
                <a:solidFill>
                  <a:schemeClr val="lt1"/>
                </a:solidFill>
                <a:latin typeface="Calibri"/>
                <a:ea typeface="Calibri"/>
                <a:cs typeface="Calibri"/>
                <a:sym typeface="Calibri"/>
              </a:defRPr>
            </a:lvl7pPr>
            <a:lvl8pPr indent="0" lvl="7" marL="0" algn="r">
              <a:spcBef>
                <a:spcPts val="0"/>
              </a:spcBef>
              <a:buNone/>
              <a:defRPr b="0" i="0" sz="800" u="none" cap="none" strike="noStrike">
                <a:solidFill>
                  <a:schemeClr val="lt1"/>
                </a:solidFill>
                <a:latin typeface="Calibri"/>
                <a:ea typeface="Calibri"/>
                <a:cs typeface="Calibri"/>
                <a:sym typeface="Calibri"/>
              </a:defRPr>
            </a:lvl8pPr>
            <a:lvl9pPr indent="0" lvl="8" marL="0" algn="r">
              <a:spcBef>
                <a:spcPts val="0"/>
              </a:spcBef>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22" name="Google Shape;22;p18"/>
          <p:cNvSpPr txBox="1"/>
          <p:nvPr>
            <p:ph idx="2" type="body"/>
          </p:nvPr>
        </p:nvSpPr>
        <p:spPr>
          <a:xfrm>
            <a:off x="2987824" y="2466409"/>
            <a:ext cx="3168650" cy="154800"/>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lt1"/>
              </a:buClr>
              <a:buSzPts val="1000"/>
              <a:buNone/>
              <a:defRPr b="0" sz="1000">
                <a:solidFill>
                  <a:schemeClr val="lt1"/>
                </a:solidFill>
              </a:defRPr>
            </a:lvl1pPr>
            <a:lvl2pPr indent="-228600" lvl="1" marL="914400" algn="l">
              <a:lnSpc>
                <a:spcPct val="96666"/>
              </a:lnSpc>
              <a:spcBef>
                <a:spcPts val="0"/>
              </a:spcBef>
              <a:spcAft>
                <a:spcPts val="0"/>
              </a:spcAft>
              <a:buClr>
                <a:schemeClr val="dk1"/>
              </a:buClr>
              <a:buSzPts val="1800"/>
              <a:buNone/>
              <a:defRPr/>
            </a:lvl2pPr>
            <a:lvl3pPr indent="-325755" lvl="2" marL="1371600" algn="l">
              <a:lnSpc>
                <a:spcPct val="96666"/>
              </a:lnSpc>
              <a:spcBef>
                <a:spcPts val="1400"/>
              </a:spcBef>
              <a:spcAft>
                <a:spcPts val="0"/>
              </a:spcAft>
              <a:buClr>
                <a:schemeClr val="dk1"/>
              </a:buClr>
              <a:buSzPts val="1530"/>
              <a:buChar char="•"/>
              <a:defRPr/>
            </a:lvl3pPr>
            <a:lvl4pPr indent="-325755" lvl="3" marL="1828800" algn="l">
              <a:lnSpc>
                <a:spcPct val="96666"/>
              </a:lnSpc>
              <a:spcBef>
                <a:spcPts val="1400"/>
              </a:spcBef>
              <a:spcAft>
                <a:spcPts val="0"/>
              </a:spcAft>
              <a:buClr>
                <a:schemeClr val="dk1"/>
              </a:buClr>
              <a:buSzPts val="1530"/>
              <a:buChar char="•"/>
              <a:defRPr/>
            </a:lvl4pPr>
            <a:lvl5pPr indent="-325754" lvl="4" marL="2286000" algn="l">
              <a:lnSpc>
                <a:spcPct val="96666"/>
              </a:lnSpc>
              <a:spcBef>
                <a:spcPts val="1400"/>
              </a:spcBef>
              <a:spcAft>
                <a:spcPts val="0"/>
              </a:spcAft>
              <a:buClr>
                <a:schemeClr val="dk1"/>
              </a:buClr>
              <a:buSzPts val="153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3" name="Google Shape;23;p18"/>
          <p:cNvSpPr txBox="1"/>
          <p:nvPr>
            <p:ph idx="3" type="body"/>
          </p:nvPr>
        </p:nvSpPr>
        <p:spPr>
          <a:xfrm>
            <a:off x="3815556" y="2624710"/>
            <a:ext cx="1512888" cy="144016"/>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lt1"/>
              </a:buClr>
              <a:buSzPts val="1000"/>
              <a:buNone/>
              <a:defRPr sz="1000">
                <a:solidFill>
                  <a:schemeClr val="lt1"/>
                </a:solidFill>
              </a:defRPr>
            </a:lvl1pPr>
            <a:lvl2pPr indent="-228600" lvl="1" marL="914400" algn="l">
              <a:lnSpc>
                <a:spcPct val="96666"/>
              </a:lnSpc>
              <a:spcBef>
                <a:spcPts val="0"/>
              </a:spcBef>
              <a:spcAft>
                <a:spcPts val="0"/>
              </a:spcAft>
              <a:buClr>
                <a:schemeClr val="dk1"/>
              </a:buClr>
              <a:buSzPts val="1800"/>
              <a:buNone/>
              <a:defRPr/>
            </a:lvl2pPr>
            <a:lvl3pPr indent="-325755" lvl="2" marL="1371600" algn="l">
              <a:lnSpc>
                <a:spcPct val="96666"/>
              </a:lnSpc>
              <a:spcBef>
                <a:spcPts val="1400"/>
              </a:spcBef>
              <a:spcAft>
                <a:spcPts val="0"/>
              </a:spcAft>
              <a:buClr>
                <a:schemeClr val="dk1"/>
              </a:buClr>
              <a:buSzPts val="1530"/>
              <a:buChar char="•"/>
              <a:defRPr/>
            </a:lvl3pPr>
            <a:lvl4pPr indent="-325755" lvl="3" marL="1828800" algn="l">
              <a:lnSpc>
                <a:spcPct val="96666"/>
              </a:lnSpc>
              <a:spcBef>
                <a:spcPts val="1400"/>
              </a:spcBef>
              <a:spcAft>
                <a:spcPts val="0"/>
              </a:spcAft>
              <a:buClr>
                <a:schemeClr val="dk1"/>
              </a:buClr>
              <a:buSzPts val="1530"/>
              <a:buChar char="•"/>
              <a:defRPr/>
            </a:lvl4pPr>
            <a:lvl5pPr indent="-325754" lvl="4" marL="2286000" algn="l">
              <a:lnSpc>
                <a:spcPct val="96666"/>
              </a:lnSpc>
              <a:spcBef>
                <a:spcPts val="1400"/>
              </a:spcBef>
              <a:spcAft>
                <a:spcPts val="0"/>
              </a:spcAft>
              <a:buClr>
                <a:schemeClr val="dk1"/>
              </a:buClr>
              <a:buSzPts val="153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pic>
        <p:nvPicPr>
          <p:cNvPr descr="A picture containing drawing&#10;&#10;Description automatically generated" id="24" name="Google Shape;24;p18"/>
          <p:cNvPicPr preferRelativeResize="0"/>
          <p:nvPr/>
        </p:nvPicPr>
        <p:blipFill rotWithShape="1">
          <a:blip r:embed="rId2">
            <a:alphaModFix/>
          </a:blip>
          <a:srcRect b="0" l="0" r="0" t="0"/>
          <a:stretch/>
        </p:blipFill>
        <p:spPr>
          <a:xfrm>
            <a:off x="-381000" y="3101858"/>
            <a:ext cx="10365639" cy="2392071"/>
          </a:xfrm>
          <a:prstGeom prst="rect">
            <a:avLst/>
          </a:prstGeom>
          <a:noFill/>
          <a:ln>
            <a:noFill/>
          </a:ln>
        </p:spPr>
      </p:pic>
      <p:pic>
        <p:nvPicPr>
          <p:cNvPr descr="A picture containing drawing&#10;&#10;Description automatically generated" id="25" name="Google Shape;25;p18"/>
          <p:cNvPicPr preferRelativeResize="0"/>
          <p:nvPr/>
        </p:nvPicPr>
        <p:blipFill rotWithShape="1">
          <a:blip r:embed="rId3">
            <a:alphaModFix/>
          </a:blip>
          <a:srcRect b="0" l="0" r="0" t="0"/>
          <a:stretch/>
        </p:blipFill>
        <p:spPr>
          <a:xfrm>
            <a:off x="3276600" y="444214"/>
            <a:ext cx="3504046" cy="679736"/>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6" name="Shape 26"/>
        <p:cNvGrpSpPr/>
        <p:nvPr/>
      </p:nvGrpSpPr>
      <p:grpSpPr>
        <a:xfrm>
          <a:off x="0" y="0"/>
          <a:ext cx="0" cy="0"/>
          <a:chOff x="0" y="0"/>
          <a:chExt cx="0" cy="0"/>
        </a:xfrm>
      </p:grpSpPr>
      <p:sp>
        <p:nvSpPr>
          <p:cNvPr id="27" name="Google Shape;27;p19"/>
          <p:cNvSpPr txBox="1"/>
          <p:nvPr>
            <p:ph type="title"/>
          </p:nvPr>
        </p:nvSpPr>
        <p:spPr>
          <a:xfrm>
            <a:off x="661481" y="489293"/>
            <a:ext cx="3910519" cy="669600"/>
          </a:xfrm>
          <a:prstGeom prst="rect">
            <a:avLst/>
          </a:prstGeom>
          <a:noFill/>
          <a:ln>
            <a:noFill/>
          </a:ln>
        </p:spPr>
        <p:txBody>
          <a:bodyPr anchorCtr="0" anchor="t" bIns="0" lIns="0" spcFirstLastPara="1" rIns="0" wrap="square" tIns="0">
            <a:noAutofit/>
          </a:bodyPr>
          <a:lstStyle>
            <a:lvl1pPr lvl="0" algn="l">
              <a:lnSpc>
                <a:spcPct val="86666"/>
              </a:lnSpc>
              <a:spcBef>
                <a:spcPts val="0"/>
              </a:spcBef>
              <a:spcAft>
                <a:spcPts val="0"/>
              </a:spcAft>
              <a:buClr>
                <a:srgbClr val="4C4184"/>
              </a:buClr>
              <a:buSzPts val="3000"/>
              <a:buFont typeface="Calibri"/>
              <a:buNone/>
              <a:defRPr b="1" sz="3000" cap="none">
                <a:solidFill>
                  <a:srgbClr val="4C418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19"/>
          <p:cNvSpPr txBox="1"/>
          <p:nvPr>
            <p:ph idx="1" type="body"/>
          </p:nvPr>
        </p:nvSpPr>
        <p:spPr>
          <a:xfrm>
            <a:off x="663575" y="1425909"/>
            <a:ext cx="5688000" cy="2847637"/>
          </a:xfrm>
          <a:prstGeom prst="rect">
            <a:avLst/>
          </a:prstGeom>
          <a:noFill/>
          <a:ln>
            <a:noFill/>
          </a:ln>
        </p:spPr>
        <p:txBody>
          <a:bodyPr anchorCtr="0" anchor="t" bIns="0" lIns="0" spcFirstLastPara="1" rIns="0" wrap="square" tIns="0">
            <a:noAutofit/>
          </a:bodyPr>
          <a:lstStyle>
            <a:lvl1pPr indent="-228600" lvl="0" marL="457200" algn="l">
              <a:lnSpc>
                <a:spcPct val="108750"/>
              </a:lnSpc>
              <a:spcBef>
                <a:spcPts val="0"/>
              </a:spcBef>
              <a:spcAft>
                <a:spcPts val="0"/>
              </a:spcAft>
              <a:buClr>
                <a:schemeClr val="dk1"/>
              </a:buClr>
              <a:buSzPts val="1600"/>
              <a:buNone/>
              <a:defRPr b="1" sz="1600">
                <a:solidFill>
                  <a:schemeClr val="dk1"/>
                </a:solidFill>
              </a:defRPr>
            </a:lvl1pPr>
            <a:lvl2pPr indent="-228600" lvl="1" marL="914400" algn="l">
              <a:lnSpc>
                <a:spcPct val="108750"/>
              </a:lnSpc>
              <a:spcBef>
                <a:spcPts val="0"/>
              </a:spcBef>
              <a:spcAft>
                <a:spcPts val="0"/>
              </a:spcAft>
              <a:buClr>
                <a:schemeClr val="dk1"/>
              </a:buClr>
              <a:buSzPts val="1600"/>
              <a:buNone/>
              <a:defRPr sz="1600">
                <a:solidFill>
                  <a:schemeClr val="dk1"/>
                </a:solidFill>
              </a:defRPr>
            </a:lvl2pPr>
            <a:lvl3pPr indent="-314960" lvl="2" marL="1371600" algn="l">
              <a:lnSpc>
                <a:spcPct val="108750"/>
              </a:lnSpc>
              <a:spcBef>
                <a:spcPts val="1400"/>
              </a:spcBef>
              <a:spcAft>
                <a:spcPts val="0"/>
              </a:spcAft>
              <a:buClr>
                <a:schemeClr val="dk1"/>
              </a:buClr>
              <a:buSzPts val="1360"/>
              <a:buFont typeface="Calibri"/>
              <a:buChar char="•"/>
              <a:defRPr sz="1600"/>
            </a:lvl3pPr>
            <a:lvl4pPr indent="-314960" lvl="3" marL="1828800" algn="l">
              <a:lnSpc>
                <a:spcPct val="108750"/>
              </a:lnSpc>
              <a:spcBef>
                <a:spcPts val="1400"/>
              </a:spcBef>
              <a:spcAft>
                <a:spcPts val="0"/>
              </a:spcAft>
              <a:buClr>
                <a:schemeClr val="dk1"/>
              </a:buClr>
              <a:buSzPts val="1360"/>
              <a:buFont typeface="Calibri"/>
              <a:buChar char="•"/>
              <a:defRPr sz="1600"/>
            </a:lvl4pPr>
            <a:lvl5pPr indent="-314960" lvl="4" marL="2286000" algn="l">
              <a:lnSpc>
                <a:spcPct val="108750"/>
              </a:lnSpc>
              <a:spcBef>
                <a:spcPts val="1400"/>
              </a:spcBef>
              <a:spcAft>
                <a:spcPts val="0"/>
              </a:spcAft>
              <a:buClr>
                <a:schemeClr val="dk1"/>
              </a:buClr>
              <a:buSzPts val="1360"/>
              <a:buFont typeface="Calibri"/>
              <a:buChar char="•"/>
              <a:defRPr sz="16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9" name="Google Shape;29;p19"/>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19"/>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19"/>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Green Humanist Figure" type="secHead">
  <p:cSld name="SECTION_HEADER">
    <p:bg>
      <p:bgPr>
        <a:solidFill>
          <a:schemeClr val="dk2"/>
        </a:solidFill>
      </p:bgPr>
    </p:bg>
    <p:spTree>
      <p:nvGrpSpPr>
        <p:cNvPr id="32" name="Shape 32"/>
        <p:cNvGrpSpPr/>
        <p:nvPr/>
      </p:nvGrpSpPr>
      <p:grpSpPr>
        <a:xfrm>
          <a:off x="0" y="0"/>
          <a:ext cx="0" cy="0"/>
          <a:chOff x="0" y="0"/>
          <a:chExt cx="0" cy="0"/>
        </a:xfrm>
      </p:grpSpPr>
      <p:sp>
        <p:nvSpPr>
          <p:cNvPr id="33" name="Google Shape;33;p20"/>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lt2"/>
              </a:buClr>
              <a:buSzPts val="2920"/>
              <a:buFont typeface="Calibri"/>
              <a:buNone/>
              <a:defRPr b="1" sz="292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 name="Google Shape;34;p20"/>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lt2"/>
              </a:buClr>
              <a:buSzPts val="1600"/>
              <a:buNone/>
              <a:defRPr b="0" sz="1600">
                <a:solidFill>
                  <a:schemeClr val="l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5" name="Google Shape;35;p20"/>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20"/>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20"/>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pic>
        <p:nvPicPr>
          <p:cNvPr id="38" name="Google Shape;38;p20"/>
          <p:cNvPicPr preferRelativeResize="0"/>
          <p:nvPr/>
        </p:nvPicPr>
        <p:blipFill rotWithShape="1">
          <a:blip r:embed="rId2">
            <a:alphaModFix/>
          </a:blip>
          <a:srcRect b="0" l="0" r="0" t="0"/>
          <a:stretch/>
        </p:blipFill>
        <p:spPr>
          <a:xfrm>
            <a:off x="0" y="4324535"/>
            <a:ext cx="9144000" cy="704621"/>
          </a:xfrm>
          <a:prstGeom prst="rect">
            <a:avLst/>
          </a:prstGeom>
          <a:noFill/>
          <a:ln>
            <a:noFill/>
          </a:ln>
        </p:spPr>
      </p:pic>
      <p:pic>
        <p:nvPicPr>
          <p:cNvPr descr="A picture containing drawing&#10;&#10;Description automatically generated" id="39" name="Google Shape;39;p20"/>
          <p:cNvPicPr preferRelativeResize="0"/>
          <p:nvPr/>
        </p:nvPicPr>
        <p:blipFill rotWithShape="1">
          <a:blip r:embed="rId3">
            <a:alphaModFix/>
          </a:blip>
          <a:srcRect b="0" l="0" r="0" t="0"/>
          <a:stretch/>
        </p:blipFill>
        <p:spPr>
          <a:xfrm>
            <a:off x="304800" y="260315"/>
            <a:ext cx="3504046" cy="679736"/>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Blue Humanist Figure">
  <p:cSld name="Divider Blue Humanist Figure">
    <p:bg>
      <p:bgPr>
        <a:solidFill>
          <a:schemeClr val="lt2"/>
        </a:solidFill>
      </p:bgPr>
    </p:bg>
    <p:spTree>
      <p:nvGrpSpPr>
        <p:cNvPr id="40" name="Shape 40"/>
        <p:cNvGrpSpPr/>
        <p:nvPr/>
      </p:nvGrpSpPr>
      <p:grpSpPr>
        <a:xfrm>
          <a:off x="0" y="0"/>
          <a:ext cx="0" cy="0"/>
          <a:chOff x="0" y="0"/>
          <a:chExt cx="0" cy="0"/>
        </a:xfrm>
      </p:grpSpPr>
      <p:pic>
        <p:nvPicPr>
          <p:cNvPr id="41" name="Google Shape;41;p21"/>
          <p:cNvPicPr preferRelativeResize="0"/>
          <p:nvPr/>
        </p:nvPicPr>
        <p:blipFill rotWithShape="1">
          <a:blip r:embed="rId2">
            <a:alphaModFix/>
          </a:blip>
          <a:srcRect b="0" l="0" r="0" t="0"/>
          <a:stretch/>
        </p:blipFill>
        <p:spPr>
          <a:xfrm>
            <a:off x="0" y="4324535"/>
            <a:ext cx="9144000" cy="704621"/>
          </a:xfrm>
          <a:prstGeom prst="rect">
            <a:avLst/>
          </a:prstGeom>
          <a:noFill/>
          <a:ln>
            <a:noFill/>
          </a:ln>
        </p:spPr>
      </p:pic>
      <p:sp>
        <p:nvSpPr>
          <p:cNvPr id="42" name="Google Shape;42;p21"/>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dk2"/>
              </a:buClr>
              <a:buSzPts val="2920"/>
              <a:buFont typeface="Calibri"/>
              <a:buNone/>
              <a:defRPr b="1" sz="2920"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21"/>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dk2"/>
              </a:buClr>
              <a:buSzPts val="1600"/>
              <a:buNone/>
              <a:defRPr b="0" sz="1600">
                <a:solidFill>
                  <a:schemeClr val="dk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44" name="Google Shape;44;p21"/>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21"/>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21"/>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b="0" i="0" sz="800" u="none" cap="none" strike="noStrike">
                <a:solidFill>
                  <a:schemeClr val="lt1"/>
                </a:solidFill>
                <a:latin typeface="Calibri"/>
                <a:ea typeface="Calibri"/>
                <a:cs typeface="Calibri"/>
                <a:sym typeface="Calibri"/>
              </a:defRPr>
            </a:lvl1pPr>
            <a:lvl2pPr indent="0" lvl="1" marL="0" algn="r">
              <a:spcBef>
                <a:spcPts val="0"/>
              </a:spcBef>
              <a:buNone/>
              <a:defRPr b="0" i="0" sz="800" u="none" cap="none" strike="noStrike">
                <a:solidFill>
                  <a:schemeClr val="lt1"/>
                </a:solidFill>
                <a:latin typeface="Calibri"/>
                <a:ea typeface="Calibri"/>
                <a:cs typeface="Calibri"/>
                <a:sym typeface="Calibri"/>
              </a:defRPr>
            </a:lvl2pPr>
            <a:lvl3pPr indent="0" lvl="2" marL="0" algn="r">
              <a:spcBef>
                <a:spcPts val="0"/>
              </a:spcBef>
              <a:buNone/>
              <a:defRPr b="0" i="0" sz="800" u="none" cap="none" strike="noStrike">
                <a:solidFill>
                  <a:schemeClr val="lt1"/>
                </a:solidFill>
                <a:latin typeface="Calibri"/>
                <a:ea typeface="Calibri"/>
                <a:cs typeface="Calibri"/>
                <a:sym typeface="Calibri"/>
              </a:defRPr>
            </a:lvl3pPr>
            <a:lvl4pPr indent="0" lvl="3" marL="0" algn="r">
              <a:spcBef>
                <a:spcPts val="0"/>
              </a:spcBef>
              <a:buNone/>
              <a:defRPr b="0" i="0" sz="800" u="none" cap="none" strike="noStrike">
                <a:solidFill>
                  <a:schemeClr val="lt1"/>
                </a:solidFill>
                <a:latin typeface="Calibri"/>
                <a:ea typeface="Calibri"/>
                <a:cs typeface="Calibri"/>
                <a:sym typeface="Calibri"/>
              </a:defRPr>
            </a:lvl4pPr>
            <a:lvl5pPr indent="0" lvl="4" marL="0" algn="r">
              <a:spcBef>
                <a:spcPts val="0"/>
              </a:spcBef>
              <a:buNone/>
              <a:defRPr b="0" i="0" sz="800" u="none" cap="none" strike="noStrike">
                <a:solidFill>
                  <a:schemeClr val="lt1"/>
                </a:solidFill>
                <a:latin typeface="Calibri"/>
                <a:ea typeface="Calibri"/>
                <a:cs typeface="Calibri"/>
                <a:sym typeface="Calibri"/>
              </a:defRPr>
            </a:lvl5pPr>
            <a:lvl6pPr indent="0" lvl="5" marL="0" algn="r">
              <a:spcBef>
                <a:spcPts val="0"/>
              </a:spcBef>
              <a:buNone/>
              <a:defRPr b="0" i="0" sz="800" u="none" cap="none" strike="noStrike">
                <a:solidFill>
                  <a:schemeClr val="lt1"/>
                </a:solidFill>
                <a:latin typeface="Calibri"/>
                <a:ea typeface="Calibri"/>
                <a:cs typeface="Calibri"/>
                <a:sym typeface="Calibri"/>
              </a:defRPr>
            </a:lvl6pPr>
            <a:lvl7pPr indent="0" lvl="6" marL="0" algn="r">
              <a:spcBef>
                <a:spcPts val="0"/>
              </a:spcBef>
              <a:buNone/>
              <a:defRPr b="0" i="0" sz="800" u="none" cap="none" strike="noStrike">
                <a:solidFill>
                  <a:schemeClr val="lt1"/>
                </a:solidFill>
                <a:latin typeface="Calibri"/>
                <a:ea typeface="Calibri"/>
                <a:cs typeface="Calibri"/>
                <a:sym typeface="Calibri"/>
              </a:defRPr>
            </a:lvl7pPr>
            <a:lvl8pPr indent="0" lvl="7" marL="0" algn="r">
              <a:spcBef>
                <a:spcPts val="0"/>
              </a:spcBef>
              <a:buNone/>
              <a:defRPr b="0" i="0" sz="800" u="none" cap="none" strike="noStrike">
                <a:solidFill>
                  <a:schemeClr val="lt1"/>
                </a:solidFill>
                <a:latin typeface="Calibri"/>
                <a:ea typeface="Calibri"/>
                <a:cs typeface="Calibri"/>
                <a:sym typeface="Calibri"/>
              </a:defRPr>
            </a:lvl8pPr>
            <a:lvl9pPr indent="0" lvl="8" marL="0" algn="r">
              <a:spcBef>
                <a:spcPts val="0"/>
              </a:spcBef>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descr="A picture containing drawing&#10;&#10;Description automatically generated" id="47" name="Google Shape;47;p21"/>
          <p:cNvPicPr preferRelativeResize="0"/>
          <p:nvPr/>
        </p:nvPicPr>
        <p:blipFill rotWithShape="1">
          <a:blip r:embed="rId3">
            <a:alphaModFix/>
          </a:blip>
          <a:srcRect b="0" l="0" r="0" t="0"/>
          <a:stretch/>
        </p:blipFill>
        <p:spPr>
          <a:xfrm>
            <a:off x="228600" y="207561"/>
            <a:ext cx="3504046" cy="679736"/>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Purple Humanist Figure">
  <p:cSld name="Divider Purple Humanist Figure">
    <p:bg>
      <p:bgPr>
        <a:solidFill>
          <a:srgbClr val="702F8A"/>
        </a:solidFill>
      </p:bgPr>
    </p:bg>
    <p:spTree>
      <p:nvGrpSpPr>
        <p:cNvPr id="48" name="Shape 48"/>
        <p:cNvGrpSpPr/>
        <p:nvPr/>
      </p:nvGrpSpPr>
      <p:grpSpPr>
        <a:xfrm>
          <a:off x="0" y="0"/>
          <a:ext cx="0" cy="0"/>
          <a:chOff x="0" y="0"/>
          <a:chExt cx="0" cy="0"/>
        </a:xfrm>
      </p:grpSpPr>
      <p:pic>
        <p:nvPicPr>
          <p:cNvPr id="49" name="Google Shape;49;p22"/>
          <p:cNvPicPr preferRelativeResize="0"/>
          <p:nvPr/>
        </p:nvPicPr>
        <p:blipFill rotWithShape="1">
          <a:blip r:embed="rId2">
            <a:alphaModFix/>
          </a:blip>
          <a:srcRect b="0" l="0" r="0" t="0"/>
          <a:stretch/>
        </p:blipFill>
        <p:spPr>
          <a:xfrm>
            <a:off x="0" y="4324535"/>
            <a:ext cx="9144000" cy="704621"/>
          </a:xfrm>
          <a:prstGeom prst="rect">
            <a:avLst/>
          </a:prstGeom>
          <a:noFill/>
          <a:ln>
            <a:noFill/>
          </a:ln>
        </p:spPr>
      </p:pic>
      <p:sp>
        <p:nvSpPr>
          <p:cNvPr id="50" name="Google Shape;50;p22"/>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accent2"/>
              </a:buClr>
              <a:buSzPts val="2920"/>
              <a:buFont typeface="Calibri"/>
              <a:buNone/>
              <a:defRPr b="1" sz="2920"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22"/>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accent2"/>
              </a:buClr>
              <a:buSzPts val="1600"/>
              <a:buNone/>
              <a:defRPr b="0" sz="1600">
                <a:solidFill>
                  <a:schemeClr val="accen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52" name="Google Shape;52;p22"/>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2"/>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22"/>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b="0" i="0" sz="800" u="none" cap="none" strike="noStrike">
                <a:solidFill>
                  <a:schemeClr val="lt1"/>
                </a:solidFill>
                <a:latin typeface="Calibri"/>
                <a:ea typeface="Calibri"/>
                <a:cs typeface="Calibri"/>
                <a:sym typeface="Calibri"/>
              </a:defRPr>
            </a:lvl1pPr>
            <a:lvl2pPr indent="0" lvl="1" marL="0" algn="r">
              <a:spcBef>
                <a:spcPts val="0"/>
              </a:spcBef>
              <a:buNone/>
              <a:defRPr b="0" i="0" sz="800" u="none" cap="none" strike="noStrike">
                <a:solidFill>
                  <a:schemeClr val="lt1"/>
                </a:solidFill>
                <a:latin typeface="Calibri"/>
                <a:ea typeface="Calibri"/>
                <a:cs typeface="Calibri"/>
                <a:sym typeface="Calibri"/>
              </a:defRPr>
            </a:lvl2pPr>
            <a:lvl3pPr indent="0" lvl="2" marL="0" algn="r">
              <a:spcBef>
                <a:spcPts val="0"/>
              </a:spcBef>
              <a:buNone/>
              <a:defRPr b="0" i="0" sz="800" u="none" cap="none" strike="noStrike">
                <a:solidFill>
                  <a:schemeClr val="lt1"/>
                </a:solidFill>
                <a:latin typeface="Calibri"/>
                <a:ea typeface="Calibri"/>
                <a:cs typeface="Calibri"/>
                <a:sym typeface="Calibri"/>
              </a:defRPr>
            </a:lvl3pPr>
            <a:lvl4pPr indent="0" lvl="3" marL="0" algn="r">
              <a:spcBef>
                <a:spcPts val="0"/>
              </a:spcBef>
              <a:buNone/>
              <a:defRPr b="0" i="0" sz="800" u="none" cap="none" strike="noStrike">
                <a:solidFill>
                  <a:schemeClr val="lt1"/>
                </a:solidFill>
                <a:latin typeface="Calibri"/>
                <a:ea typeface="Calibri"/>
                <a:cs typeface="Calibri"/>
                <a:sym typeface="Calibri"/>
              </a:defRPr>
            </a:lvl4pPr>
            <a:lvl5pPr indent="0" lvl="4" marL="0" algn="r">
              <a:spcBef>
                <a:spcPts val="0"/>
              </a:spcBef>
              <a:buNone/>
              <a:defRPr b="0" i="0" sz="800" u="none" cap="none" strike="noStrike">
                <a:solidFill>
                  <a:schemeClr val="lt1"/>
                </a:solidFill>
                <a:latin typeface="Calibri"/>
                <a:ea typeface="Calibri"/>
                <a:cs typeface="Calibri"/>
                <a:sym typeface="Calibri"/>
              </a:defRPr>
            </a:lvl5pPr>
            <a:lvl6pPr indent="0" lvl="5" marL="0" algn="r">
              <a:spcBef>
                <a:spcPts val="0"/>
              </a:spcBef>
              <a:buNone/>
              <a:defRPr b="0" i="0" sz="800" u="none" cap="none" strike="noStrike">
                <a:solidFill>
                  <a:schemeClr val="lt1"/>
                </a:solidFill>
                <a:latin typeface="Calibri"/>
                <a:ea typeface="Calibri"/>
                <a:cs typeface="Calibri"/>
                <a:sym typeface="Calibri"/>
              </a:defRPr>
            </a:lvl6pPr>
            <a:lvl7pPr indent="0" lvl="6" marL="0" algn="r">
              <a:spcBef>
                <a:spcPts val="0"/>
              </a:spcBef>
              <a:buNone/>
              <a:defRPr b="0" i="0" sz="800" u="none" cap="none" strike="noStrike">
                <a:solidFill>
                  <a:schemeClr val="lt1"/>
                </a:solidFill>
                <a:latin typeface="Calibri"/>
                <a:ea typeface="Calibri"/>
                <a:cs typeface="Calibri"/>
                <a:sym typeface="Calibri"/>
              </a:defRPr>
            </a:lvl7pPr>
            <a:lvl8pPr indent="0" lvl="7" marL="0" algn="r">
              <a:spcBef>
                <a:spcPts val="0"/>
              </a:spcBef>
              <a:buNone/>
              <a:defRPr b="0" i="0" sz="800" u="none" cap="none" strike="noStrike">
                <a:solidFill>
                  <a:schemeClr val="lt1"/>
                </a:solidFill>
                <a:latin typeface="Calibri"/>
                <a:ea typeface="Calibri"/>
                <a:cs typeface="Calibri"/>
                <a:sym typeface="Calibri"/>
              </a:defRPr>
            </a:lvl8pPr>
            <a:lvl9pPr indent="0" lvl="8" marL="0" algn="r">
              <a:spcBef>
                <a:spcPts val="0"/>
              </a:spcBef>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descr="A picture containing drawing&#10;&#10;Description automatically generated" id="55" name="Google Shape;55;p22"/>
          <p:cNvPicPr preferRelativeResize="0"/>
          <p:nvPr/>
        </p:nvPicPr>
        <p:blipFill rotWithShape="1">
          <a:blip r:embed="rId3">
            <a:alphaModFix/>
          </a:blip>
          <a:srcRect b="0" l="0" r="0" t="0"/>
          <a:stretch/>
        </p:blipFill>
        <p:spPr>
          <a:xfrm>
            <a:off x="228600" y="209550"/>
            <a:ext cx="3504046" cy="679736"/>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Green Speech Bubbles" showMasterSp="0">
  <p:cSld name="Divider Green Speech Bubbles">
    <p:bg>
      <p:bgPr>
        <a:solidFill>
          <a:schemeClr val="dk2"/>
        </a:solidFill>
      </p:bgPr>
    </p:bg>
    <p:spTree>
      <p:nvGrpSpPr>
        <p:cNvPr id="56" name="Shape 56"/>
        <p:cNvGrpSpPr/>
        <p:nvPr/>
      </p:nvGrpSpPr>
      <p:grpSpPr>
        <a:xfrm>
          <a:off x="0" y="0"/>
          <a:ext cx="0" cy="0"/>
          <a:chOff x="0" y="0"/>
          <a:chExt cx="0" cy="0"/>
        </a:xfrm>
      </p:grpSpPr>
      <p:sp>
        <p:nvSpPr>
          <p:cNvPr id="57" name="Google Shape;57;p23"/>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lt2"/>
              </a:buClr>
              <a:buSzPts val="2920"/>
              <a:buFont typeface="Calibri"/>
              <a:buNone/>
              <a:defRPr b="1" sz="292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23"/>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lt2"/>
              </a:buClr>
              <a:buSzPts val="1600"/>
              <a:buNone/>
              <a:defRPr b="0" sz="1600">
                <a:solidFill>
                  <a:schemeClr val="l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59" name="Google Shape;59;p23"/>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23"/>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23"/>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pic>
        <p:nvPicPr>
          <p:cNvPr id="62" name="Google Shape;62;p23"/>
          <p:cNvPicPr preferRelativeResize="0"/>
          <p:nvPr/>
        </p:nvPicPr>
        <p:blipFill rotWithShape="1">
          <a:blip r:embed="rId2">
            <a:alphaModFix/>
          </a:blip>
          <a:srcRect b="0" l="0" r="0" t="0"/>
          <a:stretch/>
        </p:blipFill>
        <p:spPr>
          <a:xfrm>
            <a:off x="0" y="4052965"/>
            <a:ext cx="9144000" cy="728733"/>
          </a:xfrm>
          <a:prstGeom prst="rect">
            <a:avLst/>
          </a:prstGeom>
          <a:noFill/>
          <a:ln>
            <a:noFill/>
          </a:ln>
        </p:spPr>
      </p:pic>
      <p:pic>
        <p:nvPicPr>
          <p:cNvPr descr="A picture containing drawing&#10;&#10;Description automatically generated" id="63" name="Google Shape;63;p23"/>
          <p:cNvPicPr preferRelativeResize="0"/>
          <p:nvPr/>
        </p:nvPicPr>
        <p:blipFill rotWithShape="1">
          <a:blip r:embed="rId3">
            <a:alphaModFix/>
          </a:blip>
          <a:srcRect b="0" l="0" r="0" t="0"/>
          <a:stretch/>
        </p:blipFill>
        <p:spPr>
          <a:xfrm>
            <a:off x="304800" y="244652"/>
            <a:ext cx="3504046" cy="679736"/>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showMasterSp="0">
  <p:cSld name="1_Title Slide">
    <p:bg>
      <p:bgPr>
        <a:solidFill>
          <a:schemeClr val="lt2"/>
        </a:solidFill>
      </p:bgPr>
    </p:bg>
    <p:spTree>
      <p:nvGrpSpPr>
        <p:cNvPr id="64" name="Shape 64"/>
        <p:cNvGrpSpPr/>
        <p:nvPr/>
      </p:nvGrpSpPr>
      <p:grpSpPr>
        <a:xfrm>
          <a:off x="0" y="0"/>
          <a:ext cx="0" cy="0"/>
          <a:chOff x="0" y="0"/>
          <a:chExt cx="0" cy="0"/>
        </a:xfrm>
      </p:grpSpPr>
      <p:sp>
        <p:nvSpPr>
          <p:cNvPr id="65" name="Google Shape;65;p24"/>
          <p:cNvSpPr txBox="1"/>
          <p:nvPr>
            <p:ph type="ctrTitle"/>
          </p:nvPr>
        </p:nvSpPr>
        <p:spPr>
          <a:xfrm>
            <a:off x="654050" y="1362053"/>
            <a:ext cx="7816850" cy="708165"/>
          </a:xfrm>
          <a:prstGeom prst="rect">
            <a:avLst/>
          </a:prstGeom>
          <a:noFill/>
          <a:ln>
            <a:noFill/>
          </a:ln>
        </p:spPr>
        <p:txBody>
          <a:bodyPr anchorCtr="0" anchor="b" bIns="0" lIns="0" spcFirstLastPara="1" rIns="0" wrap="square" tIns="0">
            <a:noAutofit/>
          </a:bodyPr>
          <a:lstStyle>
            <a:lvl1pPr lvl="0" algn="ctr">
              <a:lnSpc>
                <a:spcPct val="92465"/>
              </a:lnSpc>
              <a:spcBef>
                <a:spcPts val="0"/>
              </a:spcBef>
              <a:spcAft>
                <a:spcPts val="0"/>
              </a:spcAft>
              <a:buClr>
                <a:schemeClr val="dk2"/>
              </a:buClr>
              <a:buSzPts val="2920"/>
              <a:buFont typeface="Calibri"/>
              <a:buNone/>
              <a:defRPr sz="292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24"/>
          <p:cNvSpPr txBox="1"/>
          <p:nvPr>
            <p:ph idx="1" type="subTitle"/>
          </p:nvPr>
        </p:nvSpPr>
        <p:spPr>
          <a:xfrm>
            <a:off x="663575" y="2180179"/>
            <a:ext cx="7816850" cy="252000"/>
          </a:xfrm>
          <a:prstGeom prst="rect">
            <a:avLst/>
          </a:prstGeom>
          <a:noFill/>
          <a:ln>
            <a:noFill/>
          </a:ln>
        </p:spPr>
        <p:txBody>
          <a:bodyPr anchorCtr="0" anchor="t" bIns="0" lIns="0" spcFirstLastPara="1" rIns="0" wrap="square" tIns="0">
            <a:noAutofit/>
          </a:bodyPr>
          <a:lstStyle>
            <a:lvl1pPr lvl="0" algn="ctr">
              <a:lnSpc>
                <a:spcPct val="108750"/>
              </a:lnSpc>
              <a:spcBef>
                <a:spcPts val="0"/>
              </a:spcBef>
              <a:spcAft>
                <a:spcPts val="0"/>
              </a:spcAft>
              <a:buClr>
                <a:schemeClr val="lt1"/>
              </a:buClr>
              <a:buSzPts val="1600"/>
              <a:buNone/>
              <a:defRPr b="0">
                <a:solidFill>
                  <a:schemeClr val="lt1"/>
                </a:solidFill>
              </a:defRPr>
            </a:lvl1pPr>
            <a:lvl2pPr lvl="1" algn="ctr">
              <a:lnSpc>
                <a:spcPct val="108750"/>
              </a:lnSpc>
              <a:spcBef>
                <a:spcPts val="0"/>
              </a:spcBef>
              <a:spcAft>
                <a:spcPts val="0"/>
              </a:spcAft>
              <a:buClr>
                <a:srgbClr val="888888"/>
              </a:buClr>
              <a:buSzPts val="1600"/>
              <a:buNone/>
              <a:defRPr>
                <a:solidFill>
                  <a:srgbClr val="888888"/>
                </a:solidFill>
              </a:defRPr>
            </a:lvl2pPr>
            <a:lvl3pPr lvl="2" algn="ctr">
              <a:lnSpc>
                <a:spcPct val="108750"/>
              </a:lnSpc>
              <a:spcBef>
                <a:spcPts val="1400"/>
              </a:spcBef>
              <a:spcAft>
                <a:spcPts val="0"/>
              </a:spcAft>
              <a:buClr>
                <a:srgbClr val="888888"/>
              </a:buClr>
              <a:buSzPts val="1360"/>
              <a:buFont typeface="Calibri"/>
              <a:buNone/>
              <a:defRPr>
                <a:solidFill>
                  <a:srgbClr val="888888"/>
                </a:solidFill>
              </a:defRPr>
            </a:lvl3pPr>
            <a:lvl4pPr lvl="3" algn="ctr">
              <a:lnSpc>
                <a:spcPct val="108750"/>
              </a:lnSpc>
              <a:spcBef>
                <a:spcPts val="1400"/>
              </a:spcBef>
              <a:spcAft>
                <a:spcPts val="0"/>
              </a:spcAft>
              <a:buClr>
                <a:srgbClr val="888888"/>
              </a:buClr>
              <a:buSzPts val="1360"/>
              <a:buFont typeface="Calibri"/>
              <a:buNone/>
              <a:defRPr>
                <a:solidFill>
                  <a:srgbClr val="888888"/>
                </a:solidFill>
              </a:defRPr>
            </a:lvl4pPr>
            <a:lvl5pPr lvl="4" algn="ctr">
              <a:lnSpc>
                <a:spcPct val="108750"/>
              </a:lnSpc>
              <a:spcBef>
                <a:spcPts val="1400"/>
              </a:spcBef>
              <a:spcAft>
                <a:spcPts val="0"/>
              </a:spcAft>
              <a:buClr>
                <a:srgbClr val="888888"/>
              </a:buClr>
              <a:buSzPts val="1360"/>
              <a:buFont typeface="Calibri"/>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67" name="Google Shape;67;p24"/>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24"/>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24"/>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b="0" i="0" sz="800" u="none" cap="none" strike="noStrike">
                <a:solidFill>
                  <a:schemeClr val="lt1"/>
                </a:solidFill>
                <a:latin typeface="Calibri"/>
                <a:ea typeface="Calibri"/>
                <a:cs typeface="Calibri"/>
                <a:sym typeface="Calibri"/>
              </a:defRPr>
            </a:lvl1pPr>
            <a:lvl2pPr indent="0" lvl="1" marL="0" algn="r">
              <a:spcBef>
                <a:spcPts val="0"/>
              </a:spcBef>
              <a:buNone/>
              <a:defRPr b="0" i="0" sz="800" u="none" cap="none" strike="noStrike">
                <a:solidFill>
                  <a:schemeClr val="lt1"/>
                </a:solidFill>
                <a:latin typeface="Calibri"/>
                <a:ea typeface="Calibri"/>
                <a:cs typeface="Calibri"/>
                <a:sym typeface="Calibri"/>
              </a:defRPr>
            </a:lvl2pPr>
            <a:lvl3pPr indent="0" lvl="2" marL="0" algn="r">
              <a:spcBef>
                <a:spcPts val="0"/>
              </a:spcBef>
              <a:buNone/>
              <a:defRPr b="0" i="0" sz="800" u="none" cap="none" strike="noStrike">
                <a:solidFill>
                  <a:schemeClr val="lt1"/>
                </a:solidFill>
                <a:latin typeface="Calibri"/>
                <a:ea typeface="Calibri"/>
                <a:cs typeface="Calibri"/>
                <a:sym typeface="Calibri"/>
              </a:defRPr>
            </a:lvl3pPr>
            <a:lvl4pPr indent="0" lvl="3" marL="0" algn="r">
              <a:spcBef>
                <a:spcPts val="0"/>
              </a:spcBef>
              <a:buNone/>
              <a:defRPr b="0" i="0" sz="800" u="none" cap="none" strike="noStrike">
                <a:solidFill>
                  <a:schemeClr val="lt1"/>
                </a:solidFill>
                <a:latin typeface="Calibri"/>
                <a:ea typeface="Calibri"/>
                <a:cs typeface="Calibri"/>
                <a:sym typeface="Calibri"/>
              </a:defRPr>
            </a:lvl4pPr>
            <a:lvl5pPr indent="0" lvl="4" marL="0" algn="r">
              <a:spcBef>
                <a:spcPts val="0"/>
              </a:spcBef>
              <a:buNone/>
              <a:defRPr b="0" i="0" sz="800" u="none" cap="none" strike="noStrike">
                <a:solidFill>
                  <a:schemeClr val="lt1"/>
                </a:solidFill>
                <a:latin typeface="Calibri"/>
                <a:ea typeface="Calibri"/>
                <a:cs typeface="Calibri"/>
                <a:sym typeface="Calibri"/>
              </a:defRPr>
            </a:lvl5pPr>
            <a:lvl6pPr indent="0" lvl="5" marL="0" algn="r">
              <a:spcBef>
                <a:spcPts val="0"/>
              </a:spcBef>
              <a:buNone/>
              <a:defRPr b="0" i="0" sz="800" u="none" cap="none" strike="noStrike">
                <a:solidFill>
                  <a:schemeClr val="lt1"/>
                </a:solidFill>
                <a:latin typeface="Calibri"/>
                <a:ea typeface="Calibri"/>
                <a:cs typeface="Calibri"/>
                <a:sym typeface="Calibri"/>
              </a:defRPr>
            </a:lvl6pPr>
            <a:lvl7pPr indent="0" lvl="6" marL="0" algn="r">
              <a:spcBef>
                <a:spcPts val="0"/>
              </a:spcBef>
              <a:buNone/>
              <a:defRPr b="0" i="0" sz="800" u="none" cap="none" strike="noStrike">
                <a:solidFill>
                  <a:schemeClr val="lt1"/>
                </a:solidFill>
                <a:latin typeface="Calibri"/>
                <a:ea typeface="Calibri"/>
                <a:cs typeface="Calibri"/>
                <a:sym typeface="Calibri"/>
              </a:defRPr>
            </a:lvl7pPr>
            <a:lvl8pPr indent="0" lvl="7" marL="0" algn="r">
              <a:spcBef>
                <a:spcPts val="0"/>
              </a:spcBef>
              <a:buNone/>
              <a:defRPr b="0" i="0" sz="800" u="none" cap="none" strike="noStrike">
                <a:solidFill>
                  <a:schemeClr val="lt1"/>
                </a:solidFill>
                <a:latin typeface="Calibri"/>
                <a:ea typeface="Calibri"/>
                <a:cs typeface="Calibri"/>
                <a:sym typeface="Calibri"/>
              </a:defRPr>
            </a:lvl8pPr>
            <a:lvl9pPr indent="0" lvl="8" marL="0" algn="r">
              <a:spcBef>
                <a:spcPts val="0"/>
              </a:spcBef>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70" name="Google Shape;70;p24"/>
          <p:cNvSpPr txBox="1"/>
          <p:nvPr>
            <p:ph idx="2" type="body"/>
          </p:nvPr>
        </p:nvSpPr>
        <p:spPr>
          <a:xfrm>
            <a:off x="2987824" y="2466409"/>
            <a:ext cx="3168650" cy="154800"/>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lt1"/>
              </a:buClr>
              <a:buSzPts val="1000"/>
              <a:buNone/>
              <a:defRPr b="0" sz="1000">
                <a:solidFill>
                  <a:schemeClr val="lt1"/>
                </a:solidFill>
              </a:defRPr>
            </a:lvl1pPr>
            <a:lvl2pPr indent="-228600" lvl="1" marL="914400" algn="l">
              <a:lnSpc>
                <a:spcPct val="96666"/>
              </a:lnSpc>
              <a:spcBef>
                <a:spcPts val="0"/>
              </a:spcBef>
              <a:spcAft>
                <a:spcPts val="0"/>
              </a:spcAft>
              <a:buClr>
                <a:schemeClr val="dk1"/>
              </a:buClr>
              <a:buSzPts val="1800"/>
              <a:buNone/>
              <a:defRPr/>
            </a:lvl2pPr>
            <a:lvl3pPr indent="-325755" lvl="2" marL="1371600" algn="l">
              <a:lnSpc>
                <a:spcPct val="96666"/>
              </a:lnSpc>
              <a:spcBef>
                <a:spcPts val="1400"/>
              </a:spcBef>
              <a:spcAft>
                <a:spcPts val="0"/>
              </a:spcAft>
              <a:buClr>
                <a:schemeClr val="dk1"/>
              </a:buClr>
              <a:buSzPts val="1530"/>
              <a:buChar char="•"/>
              <a:defRPr/>
            </a:lvl3pPr>
            <a:lvl4pPr indent="-325755" lvl="3" marL="1828800" algn="l">
              <a:lnSpc>
                <a:spcPct val="96666"/>
              </a:lnSpc>
              <a:spcBef>
                <a:spcPts val="1400"/>
              </a:spcBef>
              <a:spcAft>
                <a:spcPts val="0"/>
              </a:spcAft>
              <a:buClr>
                <a:schemeClr val="dk1"/>
              </a:buClr>
              <a:buSzPts val="1530"/>
              <a:buChar char="•"/>
              <a:defRPr/>
            </a:lvl4pPr>
            <a:lvl5pPr indent="-325754" lvl="4" marL="2286000" algn="l">
              <a:lnSpc>
                <a:spcPct val="96666"/>
              </a:lnSpc>
              <a:spcBef>
                <a:spcPts val="1400"/>
              </a:spcBef>
              <a:spcAft>
                <a:spcPts val="0"/>
              </a:spcAft>
              <a:buClr>
                <a:schemeClr val="dk1"/>
              </a:buClr>
              <a:buSzPts val="153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24"/>
          <p:cNvSpPr txBox="1"/>
          <p:nvPr>
            <p:ph idx="3" type="body"/>
          </p:nvPr>
        </p:nvSpPr>
        <p:spPr>
          <a:xfrm>
            <a:off x="3815556" y="2624710"/>
            <a:ext cx="1512888" cy="144016"/>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lt1"/>
              </a:buClr>
              <a:buSzPts val="1000"/>
              <a:buNone/>
              <a:defRPr sz="1000">
                <a:solidFill>
                  <a:schemeClr val="lt1"/>
                </a:solidFill>
              </a:defRPr>
            </a:lvl1pPr>
            <a:lvl2pPr indent="-228600" lvl="1" marL="914400" algn="l">
              <a:lnSpc>
                <a:spcPct val="96666"/>
              </a:lnSpc>
              <a:spcBef>
                <a:spcPts val="0"/>
              </a:spcBef>
              <a:spcAft>
                <a:spcPts val="0"/>
              </a:spcAft>
              <a:buClr>
                <a:schemeClr val="dk1"/>
              </a:buClr>
              <a:buSzPts val="1800"/>
              <a:buNone/>
              <a:defRPr/>
            </a:lvl2pPr>
            <a:lvl3pPr indent="-325755" lvl="2" marL="1371600" algn="l">
              <a:lnSpc>
                <a:spcPct val="96666"/>
              </a:lnSpc>
              <a:spcBef>
                <a:spcPts val="1400"/>
              </a:spcBef>
              <a:spcAft>
                <a:spcPts val="0"/>
              </a:spcAft>
              <a:buClr>
                <a:schemeClr val="dk1"/>
              </a:buClr>
              <a:buSzPts val="1530"/>
              <a:buChar char="•"/>
              <a:defRPr/>
            </a:lvl3pPr>
            <a:lvl4pPr indent="-325755" lvl="3" marL="1828800" algn="l">
              <a:lnSpc>
                <a:spcPct val="96666"/>
              </a:lnSpc>
              <a:spcBef>
                <a:spcPts val="1400"/>
              </a:spcBef>
              <a:spcAft>
                <a:spcPts val="0"/>
              </a:spcAft>
              <a:buClr>
                <a:schemeClr val="dk1"/>
              </a:buClr>
              <a:buSzPts val="1530"/>
              <a:buChar char="•"/>
              <a:defRPr/>
            </a:lvl4pPr>
            <a:lvl5pPr indent="-325754" lvl="4" marL="2286000" algn="l">
              <a:lnSpc>
                <a:spcPct val="96666"/>
              </a:lnSpc>
              <a:spcBef>
                <a:spcPts val="1400"/>
              </a:spcBef>
              <a:spcAft>
                <a:spcPts val="0"/>
              </a:spcAft>
              <a:buClr>
                <a:schemeClr val="dk1"/>
              </a:buClr>
              <a:buSzPts val="153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pic>
        <p:nvPicPr>
          <p:cNvPr id="72" name="Google Shape;72;p24"/>
          <p:cNvPicPr preferRelativeResize="0"/>
          <p:nvPr/>
        </p:nvPicPr>
        <p:blipFill rotWithShape="1">
          <a:blip r:embed="rId2">
            <a:alphaModFix/>
          </a:blip>
          <a:srcRect b="0" l="0" r="0" t="0"/>
          <a:stretch/>
        </p:blipFill>
        <p:spPr>
          <a:xfrm>
            <a:off x="3468070" y="361950"/>
            <a:ext cx="2219341" cy="661992"/>
          </a:xfrm>
          <a:prstGeom prst="rect">
            <a:avLst/>
          </a:prstGeom>
          <a:noFill/>
          <a:ln>
            <a:noFill/>
          </a:ln>
        </p:spPr>
      </p:pic>
      <p:pic>
        <p:nvPicPr>
          <p:cNvPr id="73" name="Google Shape;73;p24"/>
          <p:cNvPicPr preferRelativeResize="0"/>
          <p:nvPr/>
        </p:nvPicPr>
        <p:blipFill rotWithShape="1">
          <a:blip r:embed="rId3">
            <a:alphaModFix/>
          </a:blip>
          <a:srcRect b="0" l="0" r="0" t="0"/>
          <a:stretch/>
        </p:blipFill>
        <p:spPr>
          <a:xfrm>
            <a:off x="0" y="3452211"/>
            <a:ext cx="9144000" cy="909637"/>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vider Green Humanist Figure">
  <p:cSld name="1_Divider Green Humanist Figure">
    <p:bg>
      <p:bgPr>
        <a:solidFill>
          <a:schemeClr val="dk2"/>
        </a:solidFill>
      </p:bgPr>
    </p:bg>
    <p:spTree>
      <p:nvGrpSpPr>
        <p:cNvPr id="74" name="Shape 74"/>
        <p:cNvGrpSpPr/>
        <p:nvPr/>
      </p:nvGrpSpPr>
      <p:grpSpPr>
        <a:xfrm>
          <a:off x="0" y="0"/>
          <a:ext cx="0" cy="0"/>
          <a:chOff x="0" y="0"/>
          <a:chExt cx="0" cy="0"/>
        </a:xfrm>
      </p:grpSpPr>
      <p:sp>
        <p:nvSpPr>
          <p:cNvPr id="75" name="Google Shape;75;p25"/>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lt2"/>
              </a:buClr>
              <a:buSzPts val="2920"/>
              <a:buFont typeface="Calibri"/>
              <a:buNone/>
              <a:defRPr b="1" sz="292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25"/>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lt2"/>
              </a:buClr>
              <a:buSzPts val="1600"/>
              <a:buNone/>
              <a:defRPr b="0" sz="1600">
                <a:solidFill>
                  <a:schemeClr val="l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77" name="Google Shape;77;p25"/>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25"/>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25"/>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pic>
        <p:nvPicPr>
          <p:cNvPr id="80" name="Google Shape;80;p25"/>
          <p:cNvPicPr preferRelativeResize="0"/>
          <p:nvPr/>
        </p:nvPicPr>
        <p:blipFill rotWithShape="1">
          <a:blip r:embed="rId2">
            <a:alphaModFix/>
          </a:blip>
          <a:srcRect b="0" l="0" r="0" t="0"/>
          <a:stretch/>
        </p:blipFill>
        <p:spPr>
          <a:xfrm>
            <a:off x="0" y="4324535"/>
            <a:ext cx="9144000" cy="704621"/>
          </a:xfrm>
          <a:prstGeom prst="rect">
            <a:avLst/>
          </a:prstGeom>
          <a:noFill/>
          <a:ln>
            <a:noFill/>
          </a:ln>
        </p:spPr>
      </p:pic>
      <p:pic>
        <p:nvPicPr>
          <p:cNvPr id="81" name="Google Shape;81;p25"/>
          <p:cNvPicPr preferRelativeResize="0"/>
          <p:nvPr/>
        </p:nvPicPr>
        <p:blipFill rotWithShape="1">
          <a:blip r:embed="rId3">
            <a:alphaModFix/>
          </a:blip>
          <a:srcRect b="0" l="0" r="0" t="0"/>
          <a:stretch/>
        </p:blipFill>
        <p:spPr>
          <a:xfrm>
            <a:off x="348493" y="318522"/>
            <a:ext cx="1886400" cy="557345"/>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vider Green Speech Bubbles" showMasterSp="0">
  <p:cSld name="1_Divider Green Speech Bubbles">
    <p:bg>
      <p:bgPr>
        <a:solidFill>
          <a:schemeClr val="dk2"/>
        </a:solidFill>
      </p:bgPr>
    </p:bg>
    <p:spTree>
      <p:nvGrpSpPr>
        <p:cNvPr id="82" name="Shape 82"/>
        <p:cNvGrpSpPr/>
        <p:nvPr/>
      </p:nvGrpSpPr>
      <p:grpSpPr>
        <a:xfrm>
          <a:off x="0" y="0"/>
          <a:ext cx="0" cy="0"/>
          <a:chOff x="0" y="0"/>
          <a:chExt cx="0" cy="0"/>
        </a:xfrm>
      </p:grpSpPr>
      <p:sp>
        <p:nvSpPr>
          <p:cNvPr id="83" name="Google Shape;83;p26"/>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lt2"/>
              </a:buClr>
              <a:buSzPts val="2920"/>
              <a:buFont typeface="Calibri"/>
              <a:buNone/>
              <a:defRPr b="1" sz="292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 name="Google Shape;84;p26"/>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lt2"/>
              </a:buClr>
              <a:buSzPts val="1600"/>
              <a:buNone/>
              <a:defRPr b="0" sz="1600">
                <a:solidFill>
                  <a:schemeClr val="l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85" name="Google Shape;85;p26"/>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26"/>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26"/>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pic>
        <p:nvPicPr>
          <p:cNvPr id="88" name="Google Shape;88;p26"/>
          <p:cNvPicPr preferRelativeResize="0"/>
          <p:nvPr/>
        </p:nvPicPr>
        <p:blipFill rotWithShape="1">
          <a:blip r:embed="rId2">
            <a:alphaModFix/>
          </a:blip>
          <a:srcRect b="0" l="0" r="0" t="0"/>
          <a:stretch/>
        </p:blipFill>
        <p:spPr>
          <a:xfrm>
            <a:off x="348493" y="318522"/>
            <a:ext cx="1886400" cy="557345"/>
          </a:xfrm>
          <a:prstGeom prst="rect">
            <a:avLst/>
          </a:prstGeom>
          <a:noFill/>
          <a:ln>
            <a:noFill/>
          </a:ln>
        </p:spPr>
      </p:pic>
      <p:pic>
        <p:nvPicPr>
          <p:cNvPr id="89" name="Google Shape;89;p26"/>
          <p:cNvPicPr preferRelativeResize="0"/>
          <p:nvPr/>
        </p:nvPicPr>
        <p:blipFill rotWithShape="1">
          <a:blip r:embed="rId3">
            <a:alphaModFix/>
          </a:blip>
          <a:srcRect b="0" l="0" r="0" t="0"/>
          <a:stretch/>
        </p:blipFill>
        <p:spPr>
          <a:xfrm>
            <a:off x="0" y="4052965"/>
            <a:ext cx="9144000" cy="728733"/>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vider Blue Humanist Figure">
  <p:cSld name="1_Divider Blue Humanist Figure">
    <p:bg>
      <p:bgPr>
        <a:solidFill>
          <a:schemeClr val="lt2"/>
        </a:solidFill>
      </p:bgPr>
    </p:bg>
    <p:spTree>
      <p:nvGrpSpPr>
        <p:cNvPr id="90" name="Shape 90"/>
        <p:cNvGrpSpPr/>
        <p:nvPr/>
      </p:nvGrpSpPr>
      <p:grpSpPr>
        <a:xfrm>
          <a:off x="0" y="0"/>
          <a:ext cx="0" cy="0"/>
          <a:chOff x="0" y="0"/>
          <a:chExt cx="0" cy="0"/>
        </a:xfrm>
      </p:grpSpPr>
      <p:pic>
        <p:nvPicPr>
          <p:cNvPr id="91" name="Google Shape;91;p27"/>
          <p:cNvPicPr preferRelativeResize="0"/>
          <p:nvPr/>
        </p:nvPicPr>
        <p:blipFill rotWithShape="1">
          <a:blip r:embed="rId2">
            <a:alphaModFix/>
          </a:blip>
          <a:srcRect b="0" l="0" r="0" t="0"/>
          <a:stretch/>
        </p:blipFill>
        <p:spPr>
          <a:xfrm>
            <a:off x="0" y="4324535"/>
            <a:ext cx="9144000" cy="704621"/>
          </a:xfrm>
          <a:prstGeom prst="rect">
            <a:avLst/>
          </a:prstGeom>
          <a:noFill/>
          <a:ln>
            <a:noFill/>
          </a:ln>
        </p:spPr>
      </p:pic>
      <p:sp>
        <p:nvSpPr>
          <p:cNvPr id="92" name="Google Shape;92;p27"/>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dk2"/>
              </a:buClr>
              <a:buSzPts val="2920"/>
              <a:buFont typeface="Calibri"/>
              <a:buNone/>
              <a:defRPr b="1" sz="2920"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3" name="Google Shape;93;p27"/>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dk2"/>
              </a:buClr>
              <a:buSzPts val="1600"/>
              <a:buNone/>
              <a:defRPr b="0" sz="1600">
                <a:solidFill>
                  <a:schemeClr val="dk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94" name="Google Shape;94;p27"/>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27"/>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27"/>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b="0" i="0" sz="800" u="none" cap="none" strike="noStrike">
                <a:solidFill>
                  <a:schemeClr val="lt1"/>
                </a:solidFill>
                <a:latin typeface="Calibri"/>
                <a:ea typeface="Calibri"/>
                <a:cs typeface="Calibri"/>
                <a:sym typeface="Calibri"/>
              </a:defRPr>
            </a:lvl1pPr>
            <a:lvl2pPr indent="0" lvl="1" marL="0" algn="r">
              <a:spcBef>
                <a:spcPts val="0"/>
              </a:spcBef>
              <a:buNone/>
              <a:defRPr b="0" i="0" sz="800" u="none" cap="none" strike="noStrike">
                <a:solidFill>
                  <a:schemeClr val="lt1"/>
                </a:solidFill>
                <a:latin typeface="Calibri"/>
                <a:ea typeface="Calibri"/>
                <a:cs typeface="Calibri"/>
                <a:sym typeface="Calibri"/>
              </a:defRPr>
            </a:lvl2pPr>
            <a:lvl3pPr indent="0" lvl="2" marL="0" algn="r">
              <a:spcBef>
                <a:spcPts val="0"/>
              </a:spcBef>
              <a:buNone/>
              <a:defRPr b="0" i="0" sz="800" u="none" cap="none" strike="noStrike">
                <a:solidFill>
                  <a:schemeClr val="lt1"/>
                </a:solidFill>
                <a:latin typeface="Calibri"/>
                <a:ea typeface="Calibri"/>
                <a:cs typeface="Calibri"/>
                <a:sym typeface="Calibri"/>
              </a:defRPr>
            </a:lvl3pPr>
            <a:lvl4pPr indent="0" lvl="3" marL="0" algn="r">
              <a:spcBef>
                <a:spcPts val="0"/>
              </a:spcBef>
              <a:buNone/>
              <a:defRPr b="0" i="0" sz="800" u="none" cap="none" strike="noStrike">
                <a:solidFill>
                  <a:schemeClr val="lt1"/>
                </a:solidFill>
                <a:latin typeface="Calibri"/>
                <a:ea typeface="Calibri"/>
                <a:cs typeface="Calibri"/>
                <a:sym typeface="Calibri"/>
              </a:defRPr>
            </a:lvl4pPr>
            <a:lvl5pPr indent="0" lvl="4" marL="0" algn="r">
              <a:spcBef>
                <a:spcPts val="0"/>
              </a:spcBef>
              <a:buNone/>
              <a:defRPr b="0" i="0" sz="800" u="none" cap="none" strike="noStrike">
                <a:solidFill>
                  <a:schemeClr val="lt1"/>
                </a:solidFill>
                <a:latin typeface="Calibri"/>
                <a:ea typeface="Calibri"/>
                <a:cs typeface="Calibri"/>
                <a:sym typeface="Calibri"/>
              </a:defRPr>
            </a:lvl5pPr>
            <a:lvl6pPr indent="0" lvl="5" marL="0" algn="r">
              <a:spcBef>
                <a:spcPts val="0"/>
              </a:spcBef>
              <a:buNone/>
              <a:defRPr b="0" i="0" sz="800" u="none" cap="none" strike="noStrike">
                <a:solidFill>
                  <a:schemeClr val="lt1"/>
                </a:solidFill>
                <a:latin typeface="Calibri"/>
                <a:ea typeface="Calibri"/>
                <a:cs typeface="Calibri"/>
                <a:sym typeface="Calibri"/>
              </a:defRPr>
            </a:lvl6pPr>
            <a:lvl7pPr indent="0" lvl="6" marL="0" algn="r">
              <a:spcBef>
                <a:spcPts val="0"/>
              </a:spcBef>
              <a:buNone/>
              <a:defRPr b="0" i="0" sz="800" u="none" cap="none" strike="noStrike">
                <a:solidFill>
                  <a:schemeClr val="lt1"/>
                </a:solidFill>
                <a:latin typeface="Calibri"/>
                <a:ea typeface="Calibri"/>
                <a:cs typeface="Calibri"/>
                <a:sym typeface="Calibri"/>
              </a:defRPr>
            </a:lvl7pPr>
            <a:lvl8pPr indent="0" lvl="7" marL="0" algn="r">
              <a:spcBef>
                <a:spcPts val="0"/>
              </a:spcBef>
              <a:buNone/>
              <a:defRPr b="0" i="0" sz="800" u="none" cap="none" strike="noStrike">
                <a:solidFill>
                  <a:schemeClr val="lt1"/>
                </a:solidFill>
                <a:latin typeface="Calibri"/>
                <a:ea typeface="Calibri"/>
                <a:cs typeface="Calibri"/>
                <a:sym typeface="Calibri"/>
              </a:defRPr>
            </a:lvl8pPr>
            <a:lvl9pPr indent="0" lvl="8" marL="0" algn="r">
              <a:spcBef>
                <a:spcPts val="0"/>
              </a:spcBef>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97" name="Google Shape;97;p27"/>
          <p:cNvPicPr preferRelativeResize="0"/>
          <p:nvPr/>
        </p:nvPicPr>
        <p:blipFill rotWithShape="1">
          <a:blip r:embed="rId3">
            <a:alphaModFix/>
          </a:blip>
          <a:srcRect b="0" l="0" r="0" t="0"/>
          <a:stretch/>
        </p:blipFill>
        <p:spPr>
          <a:xfrm>
            <a:off x="348493" y="318522"/>
            <a:ext cx="1886400" cy="557345"/>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Blue Speech Bubbles" showMasterSp="0">
  <p:cSld name="Divider Blue Speech Bubbles">
    <p:bg>
      <p:bgPr>
        <a:solidFill>
          <a:schemeClr val="lt2"/>
        </a:solidFill>
      </p:bgPr>
    </p:bg>
    <p:spTree>
      <p:nvGrpSpPr>
        <p:cNvPr id="98" name="Shape 98"/>
        <p:cNvGrpSpPr/>
        <p:nvPr/>
      </p:nvGrpSpPr>
      <p:grpSpPr>
        <a:xfrm>
          <a:off x="0" y="0"/>
          <a:ext cx="0" cy="0"/>
          <a:chOff x="0" y="0"/>
          <a:chExt cx="0" cy="0"/>
        </a:xfrm>
      </p:grpSpPr>
      <p:sp>
        <p:nvSpPr>
          <p:cNvPr id="99" name="Google Shape;99;p28"/>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dk2"/>
              </a:buClr>
              <a:buSzPts val="2920"/>
              <a:buFont typeface="Calibri"/>
              <a:buNone/>
              <a:defRPr b="1" sz="2920"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0" name="Google Shape;100;p28"/>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dk2"/>
              </a:buClr>
              <a:buSzPts val="1600"/>
              <a:buNone/>
              <a:defRPr b="0" sz="1600">
                <a:solidFill>
                  <a:schemeClr val="dk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101" name="Google Shape;101;p28"/>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2" name="Google Shape;102;p28"/>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28"/>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b="0" i="0" sz="800" u="none" cap="none" strike="noStrike">
                <a:solidFill>
                  <a:schemeClr val="lt1"/>
                </a:solidFill>
                <a:latin typeface="Calibri"/>
                <a:ea typeface="Calibri"/>
                <a:cs typeface="Calibri"/>
                <a:sym typeface="Calibri"/>
              </a:defRPr>
            </a:lvl1pPr>
            <a:lvl2pPr indent="0" lvl="1" marL="0" algn="r">
              <a:spcBef>
                <a:spcPts val="0"/>
              </a:spcBef>
              <a:buNone/>
              <a:defRPr b="0" i="0" sz="800" u="none" cap="none" strike="noStrike">
                <a:solidFill>
                  <a:schemeClr val="lt1"/>
                </a:solidFill>
                <a:latin typeface="Calibri"/>
                <a:ea typeface="Calibri"/>
                <a:cs typeface="Calibri"/>
                <a:sym typeface="Calibri"/>
              </a:defRPr>
            </a:lvl2pPr>
            <a:lvl3pPr indent="0" lvl="2" marL="0" algn="r">
              <a:spcBef>
                <a:spcPts val="0"/>
              </a:spcBef>
              <a:buNone/>
              <a:defRPr b="0" i="0" sz="800" u="none" cap="none" strike="noStrike">
                <a:solidFill>
                  <a:schemeClr val="lt1"/>
                </a:solidFill>
                <a:latin typeface="Calibri"/>
                <a:ea typeface="Calibri"/>
                <a:cs typeface="Calibri"/>
                <a:sym typeface="Calibri"/>
              </a:defRPr>
            </a:lvl3pPr>
            <a:lvl4pPr indent="0" lvl="3" marL="0" algn="r">
              <a:spcBef>
                <a:spcPts val="0"/>
              </a:spcBef>
              <a:buNone/>
              <a:defRPr b="0" i="0" sz="800" u="none" cap="none" strike="noStrike">
                <a:solidFill>
                  <a:schemeClr val="lt1"/>
                </a:solidFill>
                <a:latin typeface="Calibri"/>
                <a:ea typeface="Calibri"/>
                <a:cs typeface="Calibri"/>
                <a:sym typeface="Calibri"/>
              </a:defRPr>
            </a:lvl4pPr>
            <a:lvl5pPr indent="0" lvl="4" marL="0" algn="r">
              <a:spcBef>
                <a:spcPts val="0"/>
              </a:spcBef>
              <a:buNone/>
              <a:defRPr b="0" i="0" sz="800" u="none" cap="none" strike="noStrike">
                <a:solidFill>
                  <a:schemeClr val="lt1"/>
                </a:solidFill>
                <a:latin typeface="Calibri"/>
                <a:ea typeface="Calibri"/>
                <a:cs typeface="Calibri"/>
                <a:sym typeface="Calibri"/>
              </a:defRPr>
            </a:lvl5pPr>
            <a:lvl6pPr indent="0" lvl="5" marL="0" algn="r">
              <a:spcBef>
                <a:spcPts val="0"/>
              </a:spcBef>
              <a:buNone/>
              <a:defRPr b="0" i="0" sz="800" u="none" cap="none" strike="noStrike">
                <a:solidFill>
                  <a:schemeClr val="lt1"/>
                </a:solidFill>
                <a:latin typeface="Calibri"/>
                <a:ea typeface="Calibri"/>
                <a:cs typeface="Calibri"/>
                <a:sym typeface="Calibri"/>
              </a:defRPr>
            </a:lvl6pPr>
            <a:lvl7pPr indent="0" lvl="6" marL="0" algn="r">
              <a:spcBef>
                <a:spcPts val="0"/>
              </a:spcBef>
              <a:buNone/>
              <a:defRPr b="0" i="0" sz="800" u="none" cap="none" strike="noStrike">
                <a:solidFill>
                  <a:schemeClr val="lt1"/>
                </a:solidFill>
                <a:latin typeface="Calibri"/>
                <a:ea typeface="Calibri"/>
                <a:cs typeface="Calibri"/>
                <a:sym typeface="Calibri"/>
              </a:defRPr>
            </a:lvl7pPr>
            <a:lvl8pPr indent="0" lvl="7" marL="0" algn="r">
              <a:spcBef>
                <a:spcPts val="0"/>
              </a:spcBef>
              <a:buNone/>
              <a:defRPr b="0" i="0" sz="800" u="none" cap="none" strike="noStrike">
                <a:solidFill>
                  <a:schemeClr val="lt1"/>
                </a:solidFill>
                <a:latin typeface="Calibri"/>
                <a:ea typeface="Calibri"/>
                <a:cs typeface="Calibri"/>
                <a:sym typeface="Calibri"/>
              </a:defRPr>
            </a:lvl8pPr>
            <a:lvl9pPr indent="0" lvl="8" marL="0" algn="r">
              <a:spcBef>
                <a:spcPts val="0"/>
              </a:spcBef>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104" name="Google Shape;104;p28"/>
          <p:cNvPicPr preferRelativeResize="0"/>
          <p:nvPr/>
        </p:nvPicPr>
        <p:blipFill rotWithShape="1">
          <a:blip r:embed="rId2">
            <a:alphaModFix/>
          </a:blip>
          <a:srcRect b="0" l="0" r="0" t="0"/>
          <a:stretch/>
        </p:blipFill>
        <p:spPr>
          <a:xfrm>
            <a:off x="0" y="4052965"/>
            <a:ext cx="9144000" cy="728733"/>
          </a:xfrm>
          <a:prstGeom prst="rect">
            <a:avLst/>
          </a:prstGeom>
          <a:noFill/>
          <a:ln>
            <a:noFill/>
          </a:ln>
        </p:spPr>
      </p:pic>
      <p:pic>
        <p:nvPicPr>
          <p:cNvPr descr="A picture containing drawing&#10;&#10;Description automatically generated" id="105" name="Google Shape;105;p28"/>
          <p:cNvPicPr preferRelativeResize="0"/>
          <p:nvPr/>
        </p:nvPicPr>
        <p:blipFill rotWithShape="1">
          <a:blip r:embed="rId3">
            <a:alphaModFix/>
          </a:blip>
          <a:srcRect b="0" l="0" r="0" t="0"/>
          <a:stretch/>
        </p:blipFill>
        <p:spPr>
          <a:xfrm>
            <a:off x="228600" y="207561"/>
            <a:ext cx="3504046" cy="679736"/>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vider Blue Speech Bubbles" showMasterSp="0">
  <p:cSld name="1_Divider Blue Speech Bubbles">
    <p:bg>
      <p:bgPr>
        <a:solidFill>
          <a:schemeClr val="lt2"/>
        </a:solidFill>
      </p:bgPr>
    </p:bg>
    <p:spTree>
      <p:nvGrpSpPr>
        <p:cNvPr id="106" name="Shape 106"/>
        <p:cNvGrpSpPr/>
        <p:nvPr/>
      </p:nvGrpSpPr>
      <p:grpSpPr>
        <a:xfrm>
          <a:off x="0" y="0"/>
          <a:ext cx="0" cy="0"/>
          <a:chOff x="0" y="0"/>
          <a:chExt cx="0" cy="0"/>
        </a:xfrm>
      </p:grpSpPr>
      <p:sp>
        <p:nvSpPr>
          <p:cNvPr id="107" name="Google Shape;107;p29"/>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dk2"/>
              </a:buClr>
              <a:buSzPts val="2920"/>
              <a:buFont typeface="Calibri"/>
              <a:buNone/>
              <a:defRPr b="1" sz="2920"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8" name="Google Shape;108;p29"/>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dk2"/>
              </a:buClr>
              <a:buSzPts val="1600"/>
              <a:buNone/>
              <a:defRPr b="0" sz="1600">
                <a:solidFill>
                  <a:schemeClr val="dk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109" name="Google Shape;109;p29"/>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p29"/>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1" name="Google Shape;111;p29"/>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b="0" i="0" sz="800" u="none" cap="none" strike="noStrike">
                <a:solidFill>
                  <a:schemeClr val="lt1"/>
                </a:solidFill>
                <a:latin typeface="Calibri"/>
                <a:ea typeface="Calibri"/>
                <a:cs typeface="Calibri"/>
                <a:sym typeface="Calibri"/>
              </a:defRPr>
            </a:lvl1pPr>
            <a:lvl2pPr indent="0" lvl="1" marL="0" algn="r">
              <a:spcBef>
                <a:spcPts val="0"/>
              </a:spcBef>
              <a:buNone/>
              <a:defRPr b="0" i="0" sz="800" u="none" cap="none" strike="noStrike">
                <a:solidFill>
                  <a:schemeClr val="lt1"/>
                </a:solidFill>
                <a:latin typeface="Calibri"/>
                <a:ea typeface="Calibri"/>
                <a:cs typeface="Calibri"/>
                <a:sym typeface="Calibri"/>
              </a:defRPr>
            </a:lvl2pPr>
            <a:lvl3pPr indent="0" lvl="2" marL="0" algn="r">
              <a:spcBef>
                <a:spcPts val="0"/>
              </a:spcBef>
              <a:buNone/>
              <a:defRPr b="0" i="0" sz="800" u="none" cap="none" strike="noStrike">
                <a:solidFill>
                  <a:schemeClr val="lt1"/>
                </a:solidFill>
                <a:latin typeface="Calibri"/>
                <a:ea typeface="Calibri"/>
                <a:cs typeface="Calibri"/>
                <a:sym typeface="Calibri"/>
              </a:defRPr>
            </a:lvl3pPr>
            <a:lvl4pPr indent="0" lvl="3" marL="0" algn="r">
              <a:spcBef>
                <a:spcPts val="0"/>
              </a:spcBef>
              <a:buNone/>
              <a:defRPr b="0" i="0" sz="800" u="none" cap="none" strike="noStrike">
                <a:solidFill>
                  <a:schemeClr val="lt1"/>
                </a:solidFill>
                <a:latin typeface="Calibri"/>
                <a:ea typeface="Calibri"/>
                <a:cs typeface="Calibri"/>
                <a:sym typeface="Calibri"/>
              </a:defRPr>
            </a:lvl4pPr>
            <a:lvl5pPr indent="0" lvl="4" marL="0" algn="r">
              <a:spcBef>
                <a:spcPts val="0"/>
              </a:spcBef>
              <a:buNone/>
              <a:defRPr b="0" i="0" sz="800" u="none" cap="none" strike="noStrike">
                <a:solidFill>
                  <a:schemeClr val="lt1"/>
                </a:solidFill>
                <a:latin typeface="Calibri"/>
                <a:ea typeface="Calibri"/>
                <a:cs typeface="Calibri"/>
                <a:sym typeface="Calibri"/>
              </a:defRPr>
            </a:lvl5pPr>
            <a:lvl6pPr indent="0" lvl="5" marL="0" algn="r">
              <a:spcBef>
                <a:spcPts val="0"/>
              </a:spcBef>
              <a:buNone/>
              <a:defRPr b="0" i="0" sz="800" u="none" cap="none" strike="noStrike">
                <a:solidFill>
                  <a:schemeClr val="lt1"/>
                </a:solidFill>
                <a:latin typeface="Calibri"/>
                <a:ea typeface="Calibri"/>
                <a:cs typeface="Calibri"/>
                <a:sym typeface="Calibri"/>
              </a:defRPr>
            </a:lvl6pPr>
            <a:lvl7pPr indent="0" lvl="6" marL="0" algn="r">
              <a:spcBef>
                <a:spcPts val="0"/>
              </a:spcBef>
              <a:buNone/>
              <a:defRPr b="0" i="0" sz="800" u="none" cap="none" strike="noStrike">
                <a:solidFill>
                  <a:schemeClr val="lt1"/>
                </a:solidFill>
                <a:latin typeface="Calibri"/>
                <a:ea typeface="Calibri"/>
                <a:cs typeface="Calibri"/>
                <a:sym typeface="Calibri"/>
              </a:defRPr>
            </a:lvl7pPr>
            <a:lvl8pPr indent="0" lvl="7" marL="0" algn="r">
              <a:spcBef>
                <a:spcPts val="0"/>
              </a:spcBef>
              <a:buNone/>
              <a:defRPr b="0" i="0" sz="800" u="none" cap="none" strike="noStrike">
                <a:solidFill>
                  <a:schemeClr val="lt1"/>
                </a:solidFill>
                <a:latin typeface="Calibri"/>
                <a:ea typeface="Calibri"/>
                <a:cs typeface="Calibri"/>
                <a:sym typeface="Calibri"/>
              </a:defRPr>
            </a:lvl8pPr>
            <a:lvl9pPr indent="0" lvl="8" marL="0" algn="r">
              <a:spcBef>
                <a:spcPts val="0"/>
              </a:spcBef>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112" name="Google Shape;112;p29"/>
          <p:cNvPicPr preferRelativeResize="0"/>
          <p:nvPr/>
        </p:nvPicPr>
        <p:blipFill rotWithShape="1">
          <a:blip r:embed="rId2">
            <a:alphaModFix/>
          </a:blip>
          <a:srcRect b="0" l="0" r="0" t="0"/>
          <a:stretch/>
        </p:blipFill>
        <p:spPr>
          <a:xfrm>
            <a:off x="348493" y="318522"/>
            <a:ext cx="1886400" cy="557345"/>
          </a:xfrm>
          <a:prstGeom prst="rect">
            <a:avLst/>
          </a:prstGeom>
          <a:noFill/>
          <a:ln>
            <a:noFill/>
          </a:ln>
        </p:spPr>
      </p:pic>
      <p:pic>
        <p:nvPicPr>
          <p:cNvPr id="113" name="Google Shape;113;p29"/>
          <p:cNvPicPr preferRelativeResize="0"/>
          <p:nvPr/>
        </p:nvPicPr>
        <p:blipFill rotWithShape="1">
          <a:blip r:embed="rId3">
            <a:alphaModFix/>
          </a:blip>
          <a:srcRect b="0" l="0" r="0" t="0"/>
          <a:stretch/>
        </p:blipFill>
        <p:spPr>
          <a:xfrm>
            <a:off x="0" y="4052965"/>
            <a:ext cx="9144000" cy="728733"/>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vider Purple Humanist Figure">
  <p:cSld name="1_Divider Purple Humanist Figure">
    <p:bg>
      <p:bgPr>
        <a:solidFill>
          <a:srgbClr val="702F8A"/>
        </a:solidFill>
      </p:bgPr>
    </p:bg>
    <p:spTree>
      <p:nvGrpSpPr>
        <p:cNvPr id="114" name="Shape 114"/>
        <p:cNvGrpSpPr/>
        <p:nvPr/>
      </p:nvGrpSpPr>
      <p:grpSpPr>
        <a:xfrm>
          <a:off x="0" y="0"/>
          <a:ext cx="0" cy="0"/>
          <a:chOff x="0" y="0"/>
          <a:chExt cx="0" cy="0"/>
        </a:xfrm>
      </p:grpSpPr>
      <p:pic>
        <p:nvPicPr>
          <p:cNvPr id="115" name="Google Shape;115;p30"/>
          <p:cNvPicPr preferRelativeResize="0"/>
          <p:nvPr/>
        </p:nvPicPr>
        <p:blipFill rotWithShape="1">
          <a:blip r:embed="rId2">
            <a:alphaModFix/>
          </a:blip>
          <a:srcRect b="0" l="0" r="0" t="0"/>
          <a:stretch/>
        </p:blipFill>
        <p:spPr>
          <a:xfrm>
            <a:off x="0" y="4324535"/>
            <a:ext cx="9144000" cy="704621"/>
          </a:xfrm>
          <a:prstGeom prst="rect">
            <a:avLst/>
          </a:prstGeom>
          <a:noFill/>
          <a:ln>
            <a:noFill/>
          </a:ln>
        </p:spPr>
      </p:pic>
      <p:sp>
        <p:nvSpPr>
          <p:cNvPr id="116" name="Google Shape;116;p30"/>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accent2"/>
              </a:buClr>
              <a:buSzPts val="2920"/>
              <a:buFont typeface="Calibri"/>
              <a:buNone/>
              <a:defRPr b="1" sz="2920"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30"/>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accent2"/>
              </a:buClr>
              <a:buSzPts val="1600"/>
              <a:buNone/>
              <a:defRPr b="0" sz="1600">
                <a:solidFill>
                  <a:schemeClr val="accen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118" name="Google Shape;118;p30"/>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30"/>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30"/>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b="0" i="0" sz="800" u="none" cap="none" strike="noStrike">
                <a:solidFill>
                  <a:schemeClr val="lt1"/>
                </a:solidFill>
                <a:latin typeface="Calibri"/>
                <a:ea typeface="Calibri"/>
                <a:cs typeface="Calibri"/>
                <a:sym typeface="Calibri"/>
              </a:defRPr>
            </a:lvl1pPr>
            <a:lvl2pPr indent="0" lvl="1" marL="0" algn="r">
              <a:spcBef>
                <a:spcPts val="0"/>
              </a:spcBef>
              <a:buNone/>
              <a:defRPr b="0" i="0" sz="800" u="none" cap="none" strike="noStrike">
                <a:solidFill>
                  <a:schemeClr val="lt1"/>
                </a:solidFill>
                <a:latin typeface="Calibri"/>
                <a:ea typeface="Calibri"/>
                <a:cs typeface="Calibri"/>
                <a:sym typeface="Calibri"/>
              </a:defRPr>
            </a:lvl2pPr>
            <a:lvl3pPr indent="0" lvl="2" marL="0" algn="r">
              <a:spcBef>
                <a:spcPts val="0"/>
              </a:spcBef>
              <a:buNone/>
              <a:defRPr b="0" i="0" sz="800" u="none" cap="none" strike="noStrike">
                <a:solidFill>
                  <a:schemeClr val="lt1"/>
                </a:solidFill>
                <a:latin typeface="Calibri"/>
                <a:ea typeface="Calibri"/>
                <a:cs typeface="Calibri"/>
                <a:sym typeface="Calibri"/>
              </a:defRPr>
            </a:lvl3pPr>
            <a:lvl4pPr indent="0" lvl="3" marL="0" algn="r">
              <a:spcBef>
                <a:spcPts val="0"/>
              </a:spcBef>
              <a:buNone/>
              <a:defRPr b="0" i="0" sz="800" u="none" cap="none" strike="noStrike">
                <a:solidFill>
                  <a:schemeClr val="lt1"/>
                </a:solidFill>
                <a:latin typeface="Calibri"/>
                <a:ea typeface="Calibri"/>
                <a:cs typeface="Calibri"/>
                <a:sym typeface="Calibri"/>
              </a:defRPr>
            </a:lvl4pPr>
            <a:lvl5pPr indent="0" lvl="4" marL="0" algn="r">
              <a:spcBef>
                <a:spcPts val="0"/>
              </a:spcBef>
              <a:buNone/>
              <a:defRPr b="0" i="0" sz="800" u="none" cap="none" strike="noStrike">
                <a:solidFill>
                  <a:schemeClr val="lt1"/>
                </a:solidFill>
                <a:latin typeface="Calibri"/>
                <a:ea typeface="Calibri"/>
                <a:cs typeface="Calibri"/>
                <a:sym typeface="Calibri"/>
              </a:defRPr>
            </a:lvl5pPr>
            <a:lvl6pPr indent="0" lvl="5" marL="0" algn="r">
              <a:spcBef>
                <a:spcPts val="0"/>
              </a:spcBef>
              <a:buNone/>
              <a:defRPr b="0" i="0" sz="800" u="none" cap="none" strike="noStrike">
                <a:solidFill>
                  <a:schemeClr val="lt1"/>
                </a:solidFill>
                <a:latin typeface="Calibri"/>
                <a:ea typeface="Calibri"/>
                <a:cs typeface="Calibri"/>
                <a:sym typeface="Calibri"/>
              </a:defRPr>
            </a:lvl6pPr>
            <a:lvl7pPr indent="0" lvl="6" marL="0" algn="r">
              <a:spcBef>
                <a:spcPts val="0"/>
              </a:spcBef>
              <a:buNone/>
              <a:defRPr b="0" i="0" sz="800" u="none" cap="none" strike="noStrike">
                <a:solidFill>
                  <a:schemeClr val="lt1"/>
                </a:solidFill>
                <a:latin typeface="Calibri"/>
                <a:ea typeface="Calibri"/>
                <a:cs typeface="Calibri"/>
                <a:sym typeface="Calibri"/>
              </a:defRPr>
            </a:lvl7pPr>
            <a:lvl8pPr indent="0" lvl="7" marL="0" algn="r">
              <a:spcBef>
                <a:spcPts val="0"/>
              </a:spcBef>
              <a:buNone/>
              <a:defRPr b="0" i="0" sz="800" u="none" cap="none" strike="noStrike">
                <a:solidFill>
                  <a:schemeClr val="lt1"/>
                </a:solidFill>
                <a:latin typeface="Calibri"/>
                <a:ea typeface="Calibri"/>
                <a:cs typeface="Calibri"/>
                <a:sym typeface="Calibri"/>
              </a:defRPr>
            </a:lvl8pPr>
            <a:lvl9pPr indent="0" lvl="8" marL="0" algn="r">
              <a:spcBef>
                <a:spcPts val="0"/>
              </a:spcBef>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121" name="Google Shape;121;p30"/>
          <p:cNvPicPr preferRelativeResize="0"/>
          <p:nvPr/>
        </p:nvPicPr>
        <p:blipFill rotWithShape="1">
          <a:blip r:embed="rId3">
            <a:alphaModFix/>
          </a:blip>
          <a:srcRect b="0" l="0" r="0" t="0"/>
          <a:stretch/>
        </p:blipFill>
        <p:spPr>
          <a:xfrm>
            <a:off x="348493" y="318522"/>
            <a:ext cx="1886400" cy="557345"/>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Purple Speech Bubbles" showMasterSp="0">
  <p:cSld name="Divider Purple Speech Bubbles">
    <p:bg>
      <p:bgPr>
        <a:solidFill>
          <a:schemeClr val="accent1"/>
        </a:solidFill>
      </p:bgPr>
    </p:bg>
    <p:spTree>
      <p:nvGrpSpPr>
        <p:cNvPr id="122" name="Shape 122"/>
        <p:cNvGrpSpPr/>
        <p:nvPr/>
      </p:nvGrpSpPr>
      <p:grpSpPr>
        <a:xfrm>
          <a:off x="0" y="0"/>
          <a:ext cx="0" cy="0"/>
          <a:chOff x="0" y="0"/>
          <a:chExt cx="0" cy="0"/>
        </a:xfrm>
      </p:grpSpPr>
      <p:sp>
        <p:nvSpPr>
          <p:cNvPr id="123" name="Google Shape;123;p31"/>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accent2"/>
              </a:buClr>
              <a:buSzPts val="2920"/>
              <a:buFont typeface="Calibri"/>
              <a:buNone/>
              <a:defRPr b="1" sz="2920"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4" name="Google Shape;124;p31"/>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accent2"/>
              </a:buClr>
              <a:buSzPts val="1600"/>
              <a:buNone/>
              <a:defRPr b="0" sz="1600">
                <a:solidFill>
                  <a:schemeClr val="accen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125" name="Google Shape;125;p31"/>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31"/>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p31"/>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b="0" i="0" sz="800" u="none" cap="none" strike="noStrike">
                <a:solidFill>
                  <a:schemeClr val="lt1"/>
                </a:solidFill>
                <a:latin typeface="Calibri"/>
                <a:ea typeface="Calibri"/>
                <a:cs typeface="Calibri"/>
                <a:sym typeface="Calibri"/>
              </a:defRPr>
            </a:lvl1pPr>
            <a:lvl2pPr indent="0" lvl="1" marL="0" algn="r">
              <a:spcBef>
                <a:spcPts val="0"/>
              </a:spcBef>
              <a:buNone/>
              <a:defRPr b="0" i="0" sz="800" u="none" cap="none" strike="noStrike">
                <a:solidFill>
                  <a:schemeClr val="lt1"/>
                </a:solidFill>
                <a:latin typeface="Calibri"/>
                <a:ea typeface="Calibri"/>
                <a:cs typeface="Calibri"/>
                <a:sym typeface="Calibri"/>
              </a:defRPr>
            </a:lvl2pPr>
            <a:lvl3pPr indent="0" lvl="2" marL="0" algn="r">
              <a:spcBef>
                <a:spcPts val="0"/>
              </a:spcBef>
              <a:buNone/>
              <a:defRPr b="0" i="0" sz="800" u="none" cap="none" strike="noStrike">
                <a:solidFill>
                  <a:schemeClr val="lt1"/>
                </a:solidFill>
                <a:latin typeface="Calibri"/>
                <a:ea typeface="Calibri"/>
                <a:cs typeface="Calibri"/>
                <a:sym typeface="Calibri"/>
              </a:defRPr>
            </a:lvl3pPr>
            <a:lvl4pPr indent="0" lvl="3" marL="0" algn="r">
              <a:spcBef>
                <a:spcPts val="0"/>
              </a:spcBef>
              <a:buNone/>
              <a:defRPr b="0" i="0" sz="800" u="none" cap="none" strike="noStrike">
                <a:solidFill>
                  <a:schemeClr val="lt1"/>
                </a:solidFill>
                <a:latin typeface="Calibri"/>
                <a:ea typeface="Calibri"/>
                <a:cs typeface="Calibri"/>
                <a:sym typeface="Calibri"/>
              </a:defRPr>
            </a:lvl4pPr>
            <a:lvl5pPr indent="0" lvl="4" marL="0" algn="r">
              <a:spcBef>
                <a:spcPts val="0"/>
              </a:spcBef>
              <a:buNone/>
              <a:defRPr b="0" i="0" sz="800" u="none" cap="none" strike="noStrike">
                <a:solidFill>
                  <a:schemeClr val="lt1"/>
                </a:solidFill>
                <a:latin typeface="Calibri"/>
                <a:ea typeface="Calibri"/>
                <a:cs typeface="Calibri"/>
                <a:sym typeface="Calibri"/>
              </a:defRPr>
            </a:lvl5pPr>
            <a:lvl6pPr indent="0" lvl="5" marL="0" algn="r">
              <a:spcBef>
                <a:spcPts val="0"/>
              </a:spcBef>
              <a:buNone/>
              <a:defRPr b="0" i="0" sz="800" u="none" cap="none" strike="noStrike">
                <a:solidFill>
                  <a:schemeClr val="lt1"/>
                </a:solidFill>
                <a:latin typeface="Calibri"/>
                <a:ea typeface="Calibri"/>
                <a:cs typeface="Calibri"/>
                <a:sym typeface="Calibri"/>
              </a:defRPr>
            </a:lvl6pPr>
            <a:lvl7pPr indent="0" lvl="6" marL="0" algn="r">
              <a:spcBef>
                <a:spcPts val="0"/>
              </a:spcBef>
              <a:buNone/>
              <a:defRPr b="0" i="0" sz="800" u="none" cap="none" strike="noStrike">
                <a:solidFill>
                  <a:schemeClr val="lt1"/>
                </a:solidFill>
                <a:latin typeface="Calibri"/>
                <a:ea typeface="Calibri"/>
                <a:cs typeface="Calibri"/>
                <a:sym typeface="Calibri"/>
              </a:defRPr>
            </a:lvl7pPr>
            <a:lvl8pPr indent="0" lvl="7" marL="0" algn="r">
              <a:spcBef>
                <a:spcPts val="0"/>
              </a:spcBef>
              <a:buNone/>
              <a:defRPr b="0" i="0" sz="800" u="none" cap="none" strike="noStrike">
                <a:solidFill>
                  <a:schemeClr val="lt1"/>
                </a:solidFill>
                <a:latin typeface="Calibri"/>
                <a:ea typeface="Calibri"/>
                <a:cs typeface="Calibri"/>
                <a:sym typeface="Calibri"/>
              </a:defRPr>
            </a:lvl8pPr>
            <a:lvl9pPr indent="0" lvl="8" marL="0" algn="r">
              <a:spcBef>
                <a:spcPts val="0"/>
              </a:spcBef>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128" name="Google Shape;128;p31"/>
          <p:cNvPicPr preferRelativeResize="0"/>
          <p:nvPr/>
        </p:nvPicPr>
        <p:blipFill rotWithShape="1">
          <a:blip r:embed="rId2">
            <a:alphaModFix/>
          </a:blip>
          <a:srcRect b="0" l="0" r="0" t="0"/>
          <a:stretch/>
        </p:blipFill>
        <p:spPr>
          <a:xfrm>
            <a:off x="0" y="4052965"/>
            <a:ext cx="9144000" cy="728733"/>
          </a:xfrm>
          <a:prstGeom prst="rect">
            <a:avLst/>
          </a:prstGeom>
          <a:noFill/>
          <a:ln>
            <a:noFill/>
          </a:ln>
        </p:spPr>
      </p:pic>
      <p:pic>
        <p:nvPicPr>
          <p:cNvPr descr="A picture containing drawing&#10;&#10;Description automatically generated" id="129" name="Google Shape;129;p31"/>
          <p:cNvPicPr preferRelativeResize="0"/>
          <p:nvPr/>
        </p:nvPicPr>
        <p:blipFill rotWithShape="1">
          <a:blip r:embed="rId3">
            <a:alphaModFix/>
          </a:blip>
          <a:srcRect b="0" l="0" r="0" t="0"/>
          <a:stretch/>
        </p:blipFill>
        <p:spPr>
          <a:xfrm>
            <a:off x="228600" y="192744"/>
            <a:ext cx="3504046" cy="679736"/>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vider Purple Speech Bubbles" showMasterSp="0">
  <p:cSld name="1_Divider Purple Speech Bubbles">
    <p:bg>
      <p:bgPr>
        <a:solidFill>
          <a:schemeClr val="accent1"/>
        </a:solidFill>
      </p:bgPr>
    </p:bg>
    <p:spTree>
      <p:nvGrpSpPr>
        <p:cNvPr id="130" name="Shape 130"/>
        <p:cNvGrpSpPr/>
        <p:nvPr/>
      </p:nvGrpSpPr>
      <p:grpSpPr>
        <a:xfrm>
          <a:off x="0" y="0"/>
          <a:ext cx="0" cy="0"/>
          <a:chOff x="0" y="0"/>
          <a:chExt cx="0" cy="0"/>
        </a:xfrm>
      </p:grpSpPr>
      <p:sp>
        <p:nvSpPr>
          <p:cNvPr id="131" name="Google Shape;131;p32"/>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accent2"/>
              </a:buClr>
              <a:buSzPts val="2920"/>
              <a:buFont typeface="Calibri"/>
              <a:buNone/>
              <a:defRPr b="1" sz="2920"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2" name="Google Shape;132;p32"/>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accent2"/>
              </a:buClr>
              <a:buSzPts val="1600"/>
              <a:buNone/>
              <a:defRPr b="0" sz="1600">
                <a:solidFill>
                  <a:schemeClr val="accen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133" name="Google Shape;133;p32"/>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 name="Google Shape;134;p32"/>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 name="Google Shape;135;p32"/>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b="0" i="0" sz="800" u="none" cap="none" strike="noStrike">
                <a:solidFill>
                  <a:schemeClr val="lt1"/>
                </a:solidFill>
                <a:latin typeface="Calibri"/>
                <a:ea typeface="Calibri"/>
                <a:cs typeface="Calibri"/>
                <a:sym typeface="Calibri"/>
              </a:defRPr>
            </a:lvl1pPr>
            <a:lvl2pPr indent="0" lvl="1" marL="0" algn="r">
              <a:spcBef>
                <a:spcPts val="0"/>
              </a:spcBef>
              <a:buNone/>
              <a:defRPr b="0" i="0" sz="800" u="none" cap="none" strike="noStrike">
                <a:solidFill>
                  <a:schemeClr val="lt1"/>
                </a:solidFill>
                <a:latin typeface="Calibri"/>
                <a:ea typeface="Calibri"/>
                <a:cs typeface="Calibri"/>
                <a:sym typeface="Calibri"/>
              </a:defRPr>
            </a:lvl2pPr>
            <a:lvl3pPr indent="0" lvl="2" marL="0" algn="r">
              <a:spcBef>
                <a:spcPts val="0"/>
              </a:spcBef>
              <a:buNone/>
              <a:defRPr b="0" i="0" sz="800" u="none" cap="none" strike="noStrike">
                <a:solidFill>
                  <a:schemeClr val="lt1"/>
                </a:solidFill>
                <a:latin typeface="Calibri"/>
                <a:ea typeface="Calibri"/>
                <a:cs typeface="Calibri"/>
                <a:sym typeface="Calibri"/>
              </a:defRPr>
            </a:lvl3pPr>
            <a:lvl4pPr indent="0" lvl="3" marL="0" algn="r">
              <a:spcBef>
                <a:spcPts val="0"/>
              </a:spcBef>
              <a:buNone/>
              <a:defRPr b="0" i="0" sz="800" u="none" cap="none" strike="noStrike">
                <a:solidFill>
                  <a:schemeClr val="lt1"/>
                </a:solidFill>
                <a:latin typeface="Calibri"/>
                <a:ea typeface="Calibri"/>
                <a:cs typeface="Calibri"/>
                <a:sym typeface="Calibri"/>
              </a:defRPr>
            </a:lvl4pPr>
            <a:lvl5pPr indent="0" lvl="4" marL="0" algn="r">
              <a:spcBef>
                <a:spcPts val="0"/>
              </a:spcBef>
              <a:buNone/>
              <a:defRPr b="0" i="0" sz="800" u="none" cap="none" strike="noStrike">
                <a:solidFill>
                  <a:schemeClr val="lt1"/>
                </a:solidFill>
                <a:latin typeface="Calibri"/>
                <a:ea typeface="Calibri"/>
                <a:cs typeface="Calibri"/>
                <a:sym typeface="Calibri"/>
              </a:defRPr>
            </a:lvl5pPr>
            <a:lvl6pPr indent="0" lvl="5" marL="0" algn="r">
              <a:spcBef>
                <a:spcPts val="0"/>
              </a:spcBef>
              <a:buNone/>
              <a:defRPr b="0" i="0" sz="800" u="none" cap="none" strike="noStrike">
                <a:solidFill>
                  <a:schemeClr val="lt1"/>
                </a:solidFill>
                <a:latin typeface="Calibri"/>
                <a:ea typeface="Calibri"/>
                <a:cs typeface="Calibri"/>
                <a:sym typeface="Calibri"/>
              </a:defRPr>
            </a:lvl6pPr>
            <a:lvl7pPr indent="0" lvl="6" marL="0" algn="r">
              <a:spcBef>
                <a:spcPts val="0"/>
              </a:spcBef>
              <a:buNone/>
              <a:defRPr b="0" i="0" sz="800" u="none" cap="none" strike="noStrike">
                <a:solidFill>
                  <a:schemeClr val="lt1"/>
                </a:solidFill>
                <a:latin typeface="Calibri"/>
                <a:ea typeface="Calibri"/>
                <a:cs typeface="Calibri"/>
                <a:sym typeface="Calibri"/>
              </a:defRPr>
            </a:lvl7pPr>
            <a:lvl8pPr indent="0" lvl="7" marL="0" algn="r">
              <a:spcBef>
                <a:spcPts val="0"/>
              </a:spcBef>
              <a:buNone/>
              <a:defRPr b="0" i="0" sz="800" u="none" cap="none" strike="noStrike">
                <a:solidFill>
                  <a:schemeClr val="lt1"/>
                </a:solidFill>
                <a:latin typeface="Calibri"/>
                <a:ea typeface="Calibri"/>
                <a:cs typeface="Calibri"/>
                <a:sym typeface="Calibri"/>
              </a:defRPr>
            </a:lvl8pPr>
            <a:lvl9pPr indent="0" lvl="8" marL="0" algn="r">
              <a:spcBef>
                <a:spcPts val="0"/>
              </a:spcBef>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136" name="Google Shape;136;p32"/>
          <p:cNvPicPr preferRelativeResize="0"/>
          <p:nvPr/>
        </p:nvPicPr>
        <p:blipFill rotWithShape="1">
          <a:blip r:embed="rId2">
            <a:alphaModFix/>
          </a:blip>
          <a:srcRect b="0" l="0" r="0" t="0"/>
          <a:stretch/>
        </p:blipFill>
        <p:spPr>
          <a:xfrm>
            <a:off x="348493" y="318522"/>
            <a:ext cx="1886400" cy="557345"/>
          </a:xfrm>
          <a:prstGeom prst="rect">
            <a:avLst/>
          </a:prstGeom>
          <a:noFill/>
          <a:ln>
            <a:noFill/>
          </a:ln>
        </p:spPr>
      </p:pic>
      <p:pic>
        <p:nvPicPr>
          <p:cNvPr id="137" name="Google Shape;137;p32"/>
          <p:cNvPicPr preferRelativeResize="0"/>
          <p:nvPr/>
        </p:nvPicPr>
        <p:blipFill rotWithShape="1">
          <a:blip r:embed="rId3">
            <a:alphaModFix/>
          </a:blip>
          <a:srcRect b="0" l="0" r="0" t="0"/>
          <a:stretch/>
        </p:blipFill>
        <p:spPr>
          <a:xfrm>
            <a:off x="0" y="4052965"/>
            <a:ext cx="9144000" cy="728733"/>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Content">
  <p:cSld name="Title Text and Content">
    <p:spTree>
      <p:nvGrpSpPr>
        <p:cNvPr id="138" name="Shape 138"/>
        <p:cNvGrpSpPr/>
        <p:nvPr/>
      </p:nvGrpSpPr>
      <p:grpSpPr>
        <a:xfrm>
          <a:off x="0" y="0"/>
          <a:ext cx="0" cy="0"/>
          <a:chOff x="0" y="0"/>
          <a:chExt cx="0" cy="0"/>
        </a:xfrm>
      </p:grpSpPr>
      <p:sp>
        <p:nvSpPr>
          <p:cNvPr id="139" name="Google Shape;139;p33"/>
          <p:cNvSpPr txBox="1"/>
          <p:nvPr>
            <p:ph type="title"/>
          </p:nvPr>
        </p:nvSpPr>
        <p:spPr>
          <a:xfrm>
            <a:off x="661481" y="489293"/>
            <a:ext cx="3910519" cy="669600"/>
          </a:xfrm>
          <a:prstGeom prst="rect">
            <a:avLst/>
          </a:prstGeom>
          <a:noFill/>
          <a:ln>
            <a:noFill/>
          </a:ln>
        </p:spPr>
        <p:txBody>
          <a:bodyPr anchorCtr="0" anchor="t" bIns="0" lIns="0" spcFirstLastPara="1" rIns="0" wrap="square" tIns="0">
            <a:noAutofit/>
          </a:bodyPr>
          <a:lstStyle>
            <a:lvl1pPr lvl="0" algn="l">
              <a:lnSpc>
                <a:spcPct val="86666"/>
              </a:lnSpc>
              <a:spcBef>
                <a:spcPts val="0"/>
              </a:spcBef>
              <a:spcAft>
                <a:spcPts val="0"/>
              </a:spcAft>
              <a:buClr>
                <a:srgbClr val="4C4184"/>
              </a:buClr>
              <a:buSzPts val="3000"/>
              <a:buFont typeface="Calibri"/>
              <a:buNone/>
              <a:defRPr b="1" sz="3000" cap="none">
                <a:solidFill>
                  <a:srgbClr val="4C418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0" name="Google Shape;140;p33"/>
          <p:cNvSpPr txBox="1"/>
          <p:nvPr>
            <p:ph idx="1" type="body"/>
          </p:nvPr>
        </p:nvSpPr>
        <p:spPr>
          <a:xfrm>
            <a:off x="663575" y="1425909"/>
            <a:ext cx="4092575" cy="2847637"/>
          </a:xfrm>
          <a:prstGeom prst="rect">
            <a:avLst/>
          </a:prstGeom>
          <a:noFill/>
          <a:ln>
            <a:noFill/>
          </a:ln>
        </p:spPr>
        <p:txBody>
          <a:bodyPr anchorCtr="0" anchor="t" bIns="0" lIns="0" spcFirstLastPara="1" rIns="0" wrap="square" tIns="0">
            <a:noAutofit/>
          </a:bodyPr>
          <a:lstStyle>
            <a:lvl1pPr indent="-228600" lvl="0" marL="457200" algn="l">
              <a:lnSpc>
                <a:spcPct val="108750"/>
              </a:lnSpc>
              <a:spcBef>
                <a:spcPts val="0"/>
              </a:spcBef>
              <a:spcAft>
                <a:spcPts val="0"/>
              </a:spcAft>
              <a:buClr>
                <a:schemeClr val="dk1"/>
              </a:buClr>
              <a:buSzPts val="1600"/>
              <a:buNone/>
              <a:defRPr b="1" sz="1600">
                <a:solidFill>
                  <a:schemeClr val="dk1"/>
                </a:solidFill>
              </a:defRPr>
            </a:lvl1pPr>
            <a:lvl2pPr indent="-228600" lvl="1" marL="914400" algn="l">
              <a:lnSpc>
                <a:spcPct val="108750"/>
              </a:lnSpc>
              <a:spcBef>
                <a:spcPts val="0"/>
              </a:spcBef>
              <a:spcAft>
                <a:spcPts val="0"/>
              </a:spcAft>
              <a:buClr>
                <a:schemeClr val="dk1"/>
              </a:buClr>
              <a:buSzPts val="1600"/>
              <a:buNone/>
              <a:defRPr sz="1600">
                <a:solidFill>
                  <a:schemeClr val="dk1"/>
                </a:solidFill>
              </a:defRPr>
            </a:lvl2pPr>
            <a:lvl3pPr indent="-314960" lvl="2" marL="1371600" algn="l">
              <a:lnSpc>
                <a:spcPct val="108750"/>
              </a:lnSpc>
              <a:spcBef>
                <a:spcPts val="1400"/>
              </a:spcBef>
              <a:spcAft>
                <a:spcPts val="0"/>
              </a:spcAft>
              <a:buClr>
                <a:schemeClr val="dk1"/>
              </a:buClr>
              <a:buSzPts val="1360"/>
              <a:buFont typeface="Calibri"/>
              <a:buChar char="•"/>
              <a:defRPr sz="1600"/>
            </a:lvl3pPr>
            <a:lvl4pPr indent="-314960" lvl="3" marL="1828800" algn="l">
              <a:lnSpc>
                <a:spcPct val="108750"/>
              </a:lnSpc>
              <a:spcBef>
                <a:spcPts val="1400"/>
              </a:spcBef>
              <a:spcAft>
                <a:spcPts val="0"/>
              </a:spcAft>
              <a:buClr>
                <a:schemeClr val="dk1"/>
              </a:buClr>
              <a:buSzPts val="1360"/>
              <a:buFont typeface="Calibri"/>
              <a:buChar char="•"/>
              <a:defRPr sz="1600"/>
            </a:lvl4pPr>
            <a:lvl5pPr indent="-314960" lvl="4" marL="2286000" algn="l">
              <a:lnSpc>
                <a:spcPct val="108750"/>
              </a:lnSpc>
              <a:spcBef>
                <a:spcPts val="1400"/>
              </a:spcBef>
              <a:spcAft>
                <a:spcPts val="0"/>
              </a:spcAft>
              <a:buClr>
                <a:schemeClr val="dk1"/>
              </a:buClr>
              <a:buSzPts val="1360"/>
              <a:buFont typeface="Calibri"/>
              <a:buChar char="•"/>
              <a:defRPr sz="16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41" name="Google Shape;141;p33"/>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 name="Google Shape;142;p33"/>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3" name="Google Shape;143;p33"/>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144" name="Google Shape;144;p33"/>
          <p:cNvSpPr txBox="1"/>
          <p:nvPr>
            <p:ph idx="2" type="body"/>
          </p:nvPr>
        </p:nvSpPr>
        <p:spPr>
          <a:xfrm>
            <a:off x="5148263" y="484188"/>
            <a:ext cx="3332162" cy="3382962"/>
          </a:xfrm>
          <a:prstGeom prst="rect">
            <a:avLst/>
          </a:prstGeom>
          <a:noFill/>
          <a:ln>
            <a:noFill/>
          </a:ln>
        </p:spPr>
        <p:txBody>
          <a:bodyPr anchorCtr="0" anchor="t" bIns="0" lIns="0" spcFirstLastPara="1" rIns="0" wrap="square" tIns="0">
            <a:noAutofit/>
          </a:bodyPr>
          <a:lstStyle>
            <a:lvl1pPr indent="-228600" lvl="0" marL="457200" algn="l">
              <a:lnSpc>
                <a:spcPct val="96666"/>
              </a:lnSpc>
              <a:spcBef>
                <a:spcPts val="0"/>
              </a:spcBef>
              <a:spcAft>
                <a:spcPts val="0"/>
              </a:spcAft>
              <a:buClr>
                <a:schemeClr val="dk1"/>
              </a:buClr>
              <a:buSzPts val="1800"/>
              <a:buNone/>
              <a:defRPr/>
            </a:lvl1pPr>
            <a:lvl2pPr indent="-228600" lvl="1" marL="914400" algn="l">
              <a:lnSpc>
                <a:spcPct val="96666"/>
              </a:lnSpc>
              <a:spcBef>
                <a:spcPts val="0"/>
              </a:spcBef>
              <a:spcAft>
                <a:spcPts val="0"/>
              </a:spcAft>
              <a:buClr>
                <a:schemeClr val="dk1"/>
              </a:buClr>
              <a:buSzPts val="1800"/>
              <a:buNone/>
              <a:defRPr/>
            </a:lvl2pPr>
            <a:lvl3pPr indent="-325755" lvl="2" marL="1371600" algn="l">
              <a:lnSpc>
                <a:spcPct val="96666"/>
              </a:lnSpc>
              <a:spcBef>
                <a:spcPts val="1400"/>
              </a:spcBef>
              <a:spcAft>
                <a:spcPts val="0"/>
              </a:spcAft>
              <a:buClr>
                <a:schemeClr val="dk1"/>
              </a:buClr>
              <a:buSzPts val="1530"/>
              <a:buChar char="•"/>
              <a:defRPr/>
            </a:lvl3pPr>
            <a:lvl4pPr indent="-325755" lvl="3" marL="1828800" algn="l">
              <a:lnSpc>
                <a:spcPct val="96666"/>
              </a:lnSpc>
              <a:spcBef>
                <a:spcPts val="1400"/>
              </a:spcBef>
              <a:spcAft>
                <a:spcPts val="0"/>
              </a:spcAft>
              <a:buClr>
                <a:schemeClr val="dk1"/>
              </a:buClr>
              <a:buSzPts val="1530"/>
              <a:buChar char="•"/>
              <a:defRPr/>
            </a:lvl4pPr>
            <a:lvl5pPr indent="-325754" lvl="4" marL="2286000" algn="l">
              <a:lnSpc>
                <a:spcPct val="96666"/>
              </a:lnSpc>
              <a:spcBef>
                <a:spcPts val="1400"/>
              </a:spcBef>
              <a:spcAft>
                <a:spcPts val="0"/>
              </a:spcAft>
              <a:buClr>
                <a:schemeClr val="dk1"/>
              </a:buClr>
              <a:buSzPts val="153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45" name="Shape 145"/>
        <p:cNvGrpSpPr/>
        <p:nvPr/>
      </p:nvGrpSpPr>
      <p:grpSpPr>
        <a:xfrm>
          <a:off x="0" y="0"/>
          <a:ext cx="0" cy="0"/>
          <a:chOff x="0" y="0"/>
          <a:chExt cx="0" cy="0"/>
        </a:xfrm>
      </p:grpSpPr>
      <p:sp>
        <p:nvSpPr>
          <p:cNvPr id="146" name="Google Shape;146;p34"/>
          <p:cNvSpPr txBox="1"/>
          <p:nvPr>
            <p:ph type="title"/>
          </p:nvPr>
        </p:nvSpPr>
        <p:spPr>
          <a:xfrm>
            <a:off x="661481" y="489600"/>
            <a:ext cx="3910519" cy="669600"/>
          </a:xfrm>
          <a:prstGeom prst="rect">
            <a:avLst/>
          </a:prstGeom>
          <a:noFill/>
          <a:ln>
            <a:noFill/>
          </a:ln>
        </p:spPr>
        <p:txBody>
          <a:bodyPr anchorCtr="0" anchor="t" bIns="0" lIns="0" spcFirstLastPara="1" rIns="0" wrap="square" tIns="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7" name="Google Shape;147;p34"/>
          <p:cNvSpPr txBox="1"/>
          <p:nvPr>
            <p:ph idx="1" type="body"/>
          </p:nvPr>
        </p:nvSpPr>
        <p:spPr>
          <a:xfrm>
            <a:off x="663575" y="1428749"/>
            <a:ext cx="3720357" cy="2799185"/>
          </a:xfrm>
          <a:prstGeom prst="rect">
            <a:avLst/>
          </a:prstGeom>
          <a:noFill/>
          <a:ln>
            <a:noFill/>
          </a:ln>
        </p:spPr>
        <p:txBody>
          <a:bodyPr anchorCtr="0" anchor="t" bIns="0" lIns="0" spcFirstLastPara="1" rIns="0" wrap="square" tIns="0">
            <a:noAutofit/>
          </a:bodyPr>
          <a:lstStyle>
            <a:lvl1pPr indent="-228600" lvl="0" marL="457200" algn="l">
              <a:lnSpc>
                <a:spcPct val="62142"/>
              </a:lnSpc>
              <a:spcBef>
                <a:spcPts val="0"/>
              </a:spcBef>
              <a:spcAft>
                <a:spcPts val="0"/>
              </a:spcAft>
              <a:buClr>
                <a:schemeClr val="dk1"/>
              </a:buClr>
              <a:buSzPts val="2800"/>
              <a:buNone/>
              <a:defRPr sz="2800"/>
            </a:lvl1pPr>
            <a:lvl2pPr indent="-228600" lvl="1" marL="914400" algn="l">
              <a:lnSpc>
                <a:spcPct val="72500"/>
              </a:lnSpc>
              <a:spcBef>
                <a:spcPts val="0"/>
              </a:spcBef>
              <a:spcAft>
                <a:spcPts val="0"/>
              </a:spcAft>
              <a:buClr>
                <a:schemeClr val="dk1"/>
              </a:buClr>
              <a:buSzPts val="2400"/>
              <a:buNone/>
              <a:defRPr sz="2400"/>
            </a:lvl2pPr>
            <a:lvl3pPr indent="-336550" lvl="2" marL="1371600" algn="l">
              <a:lnSpc>
                <a:spcPct val="87000"/>
              </a:lnSpc>
              <a:spcBef>
                <a:spcPts val="1400"/>
              </a:spcBef>
              <a:spcAft>
                <a:spcPts val="0"/>
              </a:spcAft>
              <a:buClr>
                <a:schemeClr val="dk1"/>
              </a:buClr>
              <a:buSzPts val="1700"/>
              <a:buFont typeface="Calibri"/>
              <a:buChar char="•"/>
              <a:defRPr sz="2000"/>
            </a:lvl3pPr>
            <a:lvl4pPr indent="-325755" lvl="3" marL="1828800" algn="l">
              <a:lnSpc>
                <a:spcPct val="96666"/>
              </a:lnSpc>
              <a:spcBef>
                <a:spcPts val="1400"/>
              </a:spcBef>
              <a:spcAft>
                <a:spcPts val="0"/>
              </a:spcAft>
              <a:buClr>
                <a:schemeClr val="dk1"/>
              </a:buClr>
              <a:buSzPts val="1530"/>
              <a:buFont typeface="Calibri"/>
              <a:buChar char="•"/>
              <a:defRPr sz="1800"/>
            </a:lvl4pPr>
            <a:lvl5pPr indent="-325754" lvl="4" marL="2286000" algn="l">
              <a:lnSpc>
                <a:spcPct val="96666"/>
              </a:lnSpc>
              <a:spcBef>
                <a:spcPts val="1400"/>
              </a:spcBef>
              <a:spcAft>
                <a:spcPts val="0"/>
              </a:spcAft>
              <a:buClr>
                <a:schemeClr val="dk1"/>
              </a:buClr>
              <a:buSzPts val="1530"/>
              <a:buFont typeface="Calibri"/>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148" name="Google Shape;148;p34"/>
          <p:cNvSpPr txBox="1"/>
          <p:nvPr>
            <p:ph idx="2" type="body"/>
          </p:nvPr>
        </p:nvSpPr>
        <p:spPr>
          <a:xfrm>
            <a:off x="4756150" y="1428749"/>
            <a:ext cx="3724275" cy="2799185"/>
          </a:xfrm>
          <a:prstGeom prst="rect">
            <a:avLst/>
          </a:prstGeom>
          <a:noFill/>
          <a:ln>
            <a:noFill/>
          </a:ln>
        </p:spPr>
        <p:txBody>
          <a:bodyPr anchorCtr="0" anchor="t" bIns="0" lIns="0" spcFirstLastPara="1" rIns="0" wrap="square" tIns="0">
            <a:noAutofit/>
          </a:bodyPr>
          <a:lstStyle>
            <a:lvl1pPr indent="-228600" lvl="0" marL="457200" algn="l">
              <a:lnSpc>
                <a:spcPct val="62142"/>
              </a:lnSpc>
              <a:spcBef>
                <a:spcPts val="0"/>
              </a:spcBef>
              <a:spcAft>
                <a:spcPts val="0"/>
              </a:spcAft>
              <a:buClr>
                <a:schemeClr val="dk1"/>
              </a:buClr>
              <a:buSzPts val="2800"/>
              <a:buNone/>
              <a:defRPr sz="2800"/>
            </a:lvl1pPr>
            <a:lvl2pPr indent="-228600" lvl="1" marL="914400" algn="l">
              <a:lnSpc>
                <a:spcPct val="72500"/>
              </a:lnSpc>
              <a:spcBef>
                <a:spcPts val="0"/>
              </a:spcBef>
              <a:spcAft>
                <a:spcPts val="0"/>
              </a:spcAft>
              <a:buClr>
                <a:schemeClr val="dk1"/>
              </a:buClr>
              <a:buSzPts val="2400"/>
              <a:buNone/>
              <a:defRPr sz="2400"/>
            </a:lvl2pPr>
            <a:lvl3pPr indent="-336550" lvl="2" marL="1371600" algn="l">
              <a:lnSpc>
                <a:spcPct val="87000"/>
              </a:lnSpc>
              <a:spcBef>
                <a:spcPts val="1400"/>
              </a:spcBef>
              <a:spcAft>
                <a:spcPts val="0"/>
              </a:spcAft>
              <a:buClr>
                <a:schemeClr val="dk1"/>
              </a:buClr>
              <a:buSzPts val="1700"/>
              <a:buFont typeface="Calibri"/>
              <a:buChar char="•"/>
              <a:defRPr sz="2000"/>
            </a:lvl3pPr>
            <a:lvl4pPr indent="-325755" lvl="3" marL="1828800" algn="l">
              <a:lnSpc>
                <a:spcPct val="96666"/>
              </a:lnSpc>
              <a:spcBef>
                <a:spcPts val="1400"/>
              </a:spcBef>
              <a:spcAft>
                <a:spcPts val="0"/>
              </a:spcAft>
              <a:buClr>
                <a:schemeClr val="dk1"/>
              </a:buClr>
              <a:buSzPts val="1530"/>
              <a:buFont typeface="Calibri"/>
              <a:buChar char="•"/>
              <a:defRPr sz="1800"/>
            </a:lvl4pPr>
            <a:lvl5pPr indent="-325754" lvl="4" marL="2286000" algn="l">
              <a:lnSpc>
                <a:spcPct val="96666"/>
              </a:lnSpc>
              <a:spcBef>
                <a:spcPts val="1400"/>
              </a:spcBef>
              <a:spcAft>
                <a:spcPts val="0"/>
              </a:spcAft>
              <a:buClr>
                <a:schemeClr val="dk1"/>
              </a:buClr>
              <a:buSzPts val="1530"/>
              <a:buFont typeface="Calibri"/>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149" name="Google Shape;149;p34"/>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 name="Google Shape;150;p34"/>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1" name="Google Shape;151;p34"/>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52" name="Shape 152"/>
        <p:cNvGrpSpPr/>
        <p:nvPr/>
      </p:nvGrpSpPr>
      <p:grpSpPr>
        <a:xfrm>
          <a:off x="0" y="0"/>
          <a:ext cx="0" cy="0"/>
          <a:chOff x="0" y="0"/>
          <a:chExt cx="0" cy="0"/>
        </a:xfrm>
      </p:grpSpPr>
      <p:sp>
        <p:nvSpPr>
          <p:cNvPr id="153" name="Google Shape;153;p35"/>
          <p:cNvSpPr txBox="1"/>
          <p:nvPr>
            <p:ph type="title"/>
          </p:nvPr>
        </p:nvSpPr>
        <p:spPr>
          <a:xfrm>
            <a:off x="661481" y="489600"/>
            <a:ext cx="3910519" cy="669600"/>
          </a:xfrm>
          <a:prstGeom prst="rect">
            <a:avLst/>
          </a:prstGeom>
          <a:noFill/>
          <a:ln>
            <a:noFill/>
          </a:ln>
        </p:spPr>
        <p:txBody>
          <a:bodyPr anchorCtr="0" anchor="t" bIns="0" lIns="0" spcFirstLastPara="1" rIns="0" wrap="square" tIns="0">
            <a:noAutofit/>
          </a:bodyPr>
          <a:lstStyle>
            <a:lvl1pPr lvl="0" algn="l">
              <a:lnSpc>
                <a:spcPct val="86666"/>
              </a:lnSpc>
              <a:spcBef>
                <a:spcPts val="0"/>
              </a:spcBef>
              <a:spcAft>
                <a:spcPts val="0"/>
              </a:spcAft>
              <a:buClr>
                <a:schemeClr val="lt2"/>
              </a:buClr>
              <a:buSzPts val="30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4" name="Google Shape;154;p35"/>
          <p:cNvSpPr txBox="1"/>
          <p:nvPr>
            <p:ph idx="1" type="body"/>
          </p:nvPr>
        </p:nvSpPr>
        <p:spPr>
          <a:xfrm>
            <a:off x="663575" y="1002180"/>
            <a:ext cx="3728478" cy="479822"/>
          </a:xfrm>
          <a:prstGeom prst="rect">
            <a:avLst/>
          </a:prstGeom>
          <a:noFill/>
          <a:ln>
            <a:noFill/>
          </a:ln>
        </p:spPr>
        <p:txBody>
          <a:bodyPr anchorCtr="0" anchor="b" bIns="0" lIns="0" spcFirstLastPara="1" rIns="0" wrap="square" tIns="0">
            <a:noAutofit/>
          </a:bodyPr>
          <a:lstStyle>
            <a:lvl1pPr indent="-228600" lvl="0" marL="457200" algn="l">
              <a:lnSpc>
                <a:spcPct val="72500"/>
              </a:lnSpc>
              <a:spcBef>
                <a:spcPts val="0"/>
              </a:spcBef>
              <a:spcAft>
                <a:spcPts val="0"/>
              </a:spcAft>
              <a:buClr>
                <a:schemeClr val="dk1"/>
              </a:buClr>
              <a:buSzPts val="2400"/>
              <a:buNone/>
              <a:defRPr b="1" sz="2400"/>
            </a:lvl1pPr>
            <a:lvl2pPr indent="-228600" lvl="1" marL="914400" algn="l">
              <a:lnSpc>
                <a:spcPct val="87000"/>
              </a:lnSpc>
              <a:spcBef>
                <a:spcPts val="0"/>
              </a:spcBef>
              <a:spcAft>
                <a:spcPts val="0"/>
              </a:spcAft>
              <a:buClr>
                <a:schemeClr val="dk1"/>
              </a:buClr>
              <a:buSzPts val="2000"/>
              <a:buNone/>
              <a:defRPr b="1" sz="2000"/>
            </a:lvl2pPr>
            <a:lvl3pPr indent="-228600" lvl="2" marL="1371600" algn="l">
              <a:lnSpc>
                <a:spcPct val="96666"/>
              </a:lnSpc>
              <a:spcBef>
                <a:spcPts val="1400"/>
              </a:spcBef>
              <a:spcAft>
                <a:spcPts val="0"/>
              </a:spcAft>
              <a:buClr>
                <a:schemeClr val="dk1"/>
              </a:buClr>
              <a:buSzPts val="1530"/>
              <a:buFont typeface="Calibri"/>
              <a:buNone/>
              <a:defRPr b="1" sz="1800"/>
            </a:lvl3pPr>
            <a:lvl4pPr indent="-228600" lvl="3" marL="1828800" algn="l">
              <a:lnSpc>
                <a:spcPct val="108750"/>
              </a:lnSpc>
              <a:spcBef>
                <a:spcPts val="1400"/>
              </a:spcBef>
              <a:spcAft>
                <a:spcPts val="0"/>
              </a:spcAft>
              <a:buClr>
                <a:schemeClr val="dk1"/>
              </a:buClr>
              <a:buSzPts val="1360"/>
              <a:buFont typeface="Calibri"/>
              <a:buNone/>
              <a:defRPr b="1" sz="1600"/>
            </a:lvl4pPr>
            <a:lvl5pPr indent="-228600" lvl="4" marL="2286000" algn="l">
              <a:lnSpc>
                <a:spcPct val="108750"/>
              </a:lnSpc>
              <a:spcBef>
                <a:spcPts val="1400"/>
              </a:spcBef>
              <a:spcAft>
                <a:spcPts val="0"/>
              </a:spcAft>
              <a:buClr>
                <a:schemeClr val="dk1"/>
              </a:buClr>
              <a:buSzPts val="1360"/>
              <a:buFont typeface="Calibri"/>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155" name="Google Shape;155;p35"/>
          <p:cNvSpPr txBox="1"/>
          <p:nvPr>
            <p:ph idx="2" type="body"/>
          </p:nvPr>
        </p:nvSpPr>
        <p:spPr>
          <a:xfrm>
            <a:off x="663574" y="1631156"/>
            <a:ext cx="3730625" cy="2668786"/>
          </a:xfrm>
          <a:prstGeom prst="rect">
            <a:avLst/>
          </a:prstGeom>
          <a:noFill/>
          <a:ln>
            <a:noFill/>
          </a:ln>
        </p:spPr>
        <p:txBody>
          <a:bodyPr anchorCtr="0" anchor="t" bIns="0" lIns="0" spcFirstLastPara="1" rIns="0" wrap="square" tIns="0">
            <a:noAutofit/>
          </a:bodyPr>
          <a:lstStyle>
            <a:lvl1pPr indent="-228600" lvl="0" marL="457200" algn="l">
              <a:lnSpc>
                <a:spcPct val="72500"/>
              </a:lnSpc>
              <a:spcBef>
                <a:spcPts val="0"/>
              </a:spcBef>
              <a:spcAft>
                <a:spcPts val="0"/>
              </a:spcAft>
              <a:buClr>
                <a:schemeClr val="dk1"/>
              </a:buClr>
              <a:buSzPts val="2400"/>
              <a:buNone/>
              <a:defRPr sz="2400"/>
            </a:lvl1pPr>
            <a:lvl2pPr indent="-228600" lvl="1" marL="914400" algn="l">
              <a:lnSpc>
                <a:spcPct val="87000"/>
              </a:lnSpc>
              <a:spcBef>
                <a:spcPts val="0"/>
              </a:spcBef>
              <a:spcAft>
                <a:spcPts val="0"/>
              </a:spcAft>
              <a:buClr>
                <a:schemeClr val="dk1"/>
              </a:buClr>
              <a:buSzPts val="2000"/>
              <a:buNone/>
              <a:defRPr sz="2000"/>
            </a:lvl2pPr>
            <a:lvl3pPr indent="-325755" lvl="2" marL="1371600" algn="l">
              <a:lnSpc>
                <a:spcPct val="96666"/>
              </a:lnSpc>
              <a:spcBef>
                <a:spcPts val="1400"/>
              </a:spcBef>
              <a:spcAft>
                <a:spcPts val="0"/>
              </a:spcAft>
              <a:buClr>
                <a:schemeClr val="dk1"/>
              </a:buClr>
              <a:buSzPts val="1530"/>
              <a:buFont typeface="Calibri"/>
              <a:buChar char="•"/>
              <a:defRPr sz="1800"/>
            </a:lvl3pPr>
            <a:lvl4pPr indent="-314960" lvl="3" marL="1828800" algn="l">
              <a:lnSpc>
                <a:spcPct val="108750"/>
              </a:lnSpc>
              <a:spcBef>
                <a:spcPts val="1400"/>
              </a:spcBef>
              <a:spcAft>
                <a:spcPts val="0"/>
              </a:spcAft>
              <a:buClr>
                <a:schemeClr val="dk1"/>
              </a:buClr>
              <a:buSzPts val="1360"/>
              <a:buFont typeface="Calibri"/>
              <a:buChar char="•"/>
              <a:defRPr sz="1600"/>
            </a:lvl4pPr>
            <a:lvl5pPr indent="-314960" lvl="4" marL="2286000" algn="l">
              <a:lnSpc>
                <a:spcPct val="108750"/>
              </a:lnSpc>
              <a:spcBef>
                <a:spcPts val="1400"/>
              </a:spcBef>
              <a:spcAft>
                <a:spcPts val="0"/>
              </a:spcAft>
              <a:buClr>
                <a:schemeClr val="dk1"/>
              </a:buClr>
              <a:buSzPts val="1360"/>
              <a:buFont typeface="Calibri"/>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156" name="Google Shape;156;p35"/>
          <p:cNvSpPr txBox="1"/>
          <p:nvPr>
            <p:ph idx="3" type="body"/>
          </p:nvPr>
        </p:nvSpPr>
        <p:spPr>
          <a:xfrm>
            <a:off x="4758461" y="1002180"/>
            <a:ext cx="3721964" cy="479822"/>
          </a:xfrm>
          <a:prstGeom prst="rect">
            <a:avLst/>
          </a:prstGeom>
          <a:noFill/>
          <a:ln>
            <a:noFill/>
          </a:ln>
        </p:spPr>
        <p:txBody>
          <a:bodyPr anchorCtr="0" anchor="b" bIns="0" lIns="0" spcFirstLastPara="1" rIns="0" wrap="square" tIns="0">
            <a:noAutofit/>
          </a:bodyPr>
          <a:lstStyle>
            <a:lvl1pPr indent="-228600" lvl="0" marL="457200" algn="l">
              <a:lnSpc>
                <a:spcPct val="72500"/>
              </a:lnSpc>
              <a:spcBef>
                <a:spcPts val="0"/>
              </a:spcBef>
              <a:spcAft>
                <a:spcPts val="0"/>
              </a:spcAft>
              <a:buClr>
                <a:schemeClr val="dk1"/>
              </a:buClr>
              <a:buSzPts val="2400"/>
              <a:buNone/>
              <a:defRPr b="1" sz="2400"/>
            </a:lvl1pPr>
            <a:lvl2pPr indent="-228600" lvl="1" marL="914400" algn="l">
              <a:lnSpc>
                <a:spcPct val="87000"/>
              </a:lnSpc>
              <a:spcBef>
                <a:spcPts val="0"/>
              </a:spcBef>
              <a:spcAft>
                <a:spcPts val="0"/>
              </a:spcAft>
              <a:buClr>
                <a:schemeClr val="dk1"/>
              </a:buClr>
              <a:buSzPts val="2000"/>
              <a:buNone/>
              <a:defRPr b="1" sz="2000"/>
            </a:lvl2pPr>
            <a:lvl3pPr indent="-228600" lvl="2" marL="1371600" algn="l">
              <a:lnSpc>
                <a:spcPct val="96666"/>
              </a:lnSpc>
              <a:spcBef>
                <a:spcPts val="1400"/>
              </a:spcBef>
              <a:spcAft>
                <a:spcPts val="0"/>
              </a:spcAft>
              <a:buClr>
                <a:schemeClr val="dk1"/>
              </a:buClr>
              <a:buSzPts val="1530"/>
              <a:buFont typeface="Calibri"/>
              <a:buNone/>
              <a:defRPr b="1" sz="1800"/>
            </a:lvl3pPr>
            <a:lvl4pPr indent="-228600" lvl="3" marL="1828800" algn="l">
              <a:lnSpc>
                <a:spcPct val="108750"/>
              </a:lnSpc>
              <a:spcBef>
                <a:spcPts val="1400"/>
              </a:spcBef>
              <a:spcAft>
                <a:spcPts val="0"/>
              </a:spcAft>
              <a:buClr>
                <a:schemeClr val="dk1"/>
              </a:buClr>
              <a:buSzPts val="1360"/>
              <a:buFont typeface="Calibri"/>
              <a:buNone/>
              <a:defRPr b="1" sz="1600"/>
            </a:lvl4pPr>
            <a:lvl5pPr indent="-228600" lvl="4" marL="2286000" algn="l">
              <a:lnSpc>
                <a:spcPct val="108750"/>
              </a:lnSpc>
              <a:spcBef>
                <a:spcPts val="1400"/>
              </a:spcBef>
              <a:spcAft>
                <a:spcPts val="0"/>
              </a:spcAft>
              <a:buClr>
                <a:schemeClr val="dk1"/>
              </a:buClr>
              <a:buSzPts val="1360"/>
              <a:buFont typeface="Calibri"/>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157" name="Google Shape;157;p35"/>
          <p:cNvSpPr txBox="1"/>
          <p:nvPr>
            <p:ph idx="4" type="body"/>
          </p:nvPr>
        </p:nvSpPr>
        <p:spPr>
          <a:xfrm>
            <a:off x="4756150" y="1631156"/>
            <a:ext cx="3724275" cy="2668786"/>
          </a:xfrm>
          <a:prstGeom prst="rect">
            <a:avLst/>
          </a:prstGeom>
          <a:noFill/>
          <a:ln>
            <a:noFill/>
          </a:ln>
        </p:spPr>
        <p:txBody>
          <a:bodyPr anchorCtr="0" anchor="t" bIns="0" lIns="0" spcFirstLastPara="1" rIns="0" wrap="square" tIns="0">
            <a:noAutofit/>
          </a:bodyPr>
          <a:lstStyle>
            <a:lvl1pPr indent="-228600" lvl="0" marL="457200" algn="l">
              <a:lnSpc>
                <a:spcPct val="72500"/>
              </a:lnSpc>
              <a:spcBef>
                <a:spcPts val="0"/>
              </a:spcBef>
              <a:spcAft>
                <a:spcPts val="0"/>
              </a:spcAft>
              <a:buClr>
                <a:schemeClr val="dk1"/>
              </a:buClr>
              <a:buSzPts val="2400"/>
              <a:buNone/>
              <a:defRPr sz="2400"/>
            </a:lvl1pPr>
            <a:lvl2pPr indent="-228600" lvl="1" marL="914400" algn="l">
              <a:lnSpc>
                <a:spcPct val="87000"/>
              </a:lnSpc>
              <a:spcBef>
                <a:spcPts val="0"/>
              </a:spcBef>
              <a:spcAft>
                <a:spcPts val="0"/>
              </a:spcAft>
              <a:buClr>
                <a:schemeClr val="dk1"/>
              </a:buClr>
              <a:buSzPts val="2000"/>
              <a:buNone/>
              <a:defRPr sz="2000"/>
            </a:lvl2pPr>
            <a:lvl3pPr indent="-325755" lvl="2" marL="1371600" algn="l">
              <a:lnSpc>
                <a:spcPct val="96666"/>
              </a:lnSpc>
              <a:spcBef>
                <a:spcPts val="1400"/>
              </a:spcBef>
              <a:spcAft>
                <a:spcPts val="0"/>
              </a:spcAft>
              <a:buClr>
                <a:schemeClr val="dk1"/>
              </a:buClr>
              <a:buSzPts val="1530"/>
              <a:buFont typeface="Calibri"/>
              <a:buChar char="•"/>
              <a:defRPr sz="1800"/>
            </a:lvl3pPr>
            <a:lvl4pPr indent="-314960" lvl="3" marL="1828800" algn="l">
              <a:lnSpc>
                <a:spcPct val="108750"/>
              </a:lnSpc>
              <a:spcBef>
                <a:spcPts val="1400"/>
              </a:spcBef>
              <a:spcAft>
                <a:spcPts val="0"/>
              </a:spcAft>
              <a:buClr>
                <a:schemeClr val="dk1"/>
              </a:buClr>
              <a:buSzPts val="1360"/>
              <a:buFont typeface="Calibri"/>
              <a:buChar char="•"/>
              <a:defRPr sz="1600"/>
            </a:lvl4pPr>
            <a:lvl5pPr indent="-314960" lvl="4" marL="2286000" algn="l">
              <a:lnSpc>
                <a:spcPct val="108750"/>
              </a:lnSpc>
              <a:spcBef>
                <a:spcPts val="1400"/>
              </a:spcBef>
              <a:spcAft>
                <a:spcPts val="0"/>
              </a:spcAft>
              <a:buClr>
                <a:schemeClr val="dk1"/>
              </a:buClr>
              <a:buSzPts val="1360"/>
              <a:buFont typeface="Calibri"/>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158" name="Google Shape;158;p35"/>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9" name="Google Shape;159;p35"/>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0" name="Google Shape;160;p35"/>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61" name="Shape 161"/>
        <p:cNvGrpSpPr/>
        <p:nvPr/>
      </p:nvGrpSpPr>
      <p:grpSpPr>
        <a:xfrm>
          <a:off x="0" y="0"/>
          <a:ext cx="0" cy="0"/>
          <a:chOff x="0" y="0"/>
          <a:chExt cx="0" cy="0"/>
        </a:xfrm>
      </p:grpSpPr>
      <p:sp>
        <p:nvSpPr>
          <p:cNvPr id="162" name="Google Shape;162;p36"/>
          <p:cNvSpPr txBox="1"/>
          <p:nvPr>
            <p:ph type="title"/>
          </p:nvPr>
        </p:nvSpPr>
        <p:spPr>
          <a:xfrm>
            <a:off x="661481" y="489600"/>
            <a:ext cx="3910519" cy="669600"/>
          </a:xfrm>
          <a:prstGeom prst="rect">
            <a:avLst/>
          </a:prstGeom>
          <a:noFill/>
          <a:ln>
            <a:noFill/>
          </a:ln>
        </p:spPr>
        <p:txBody>
          <a:bodyPr anchorCtr="0" anchor="t" bIns="0" lIns="0" spcFirstLastPara="1" rIns="0" wrap="square" tIns="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3" name="Google Shape;163;p36"/>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4" name="Google Shape;164;p36"/>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5" name="Google Shape;165;p36"/>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66" name="Shape 166"/>
        <p:cNvGrpSpPr/>
        <p:nvPr/>
      </p:nvGrpSpPr>
      <p:grpSpPr>
        <a:xfrm>
          <a:off x="0" y="0"/>
          <a:ext cx="0" cy="0"/>
          <a:chOff x="0" y="0"/>
          <a:chExt cx="0" cy="0"/>
        </a:xfrm>
      </p:grpSpPr>
      <p:sp>
        <p:nvSpPr>
          <p:cNvPr id="167" name="Google Shape;167;p37"/>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8" name="Google Shape;168;p37"/>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9" name="Google Shape;169;p37"/>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70" name="Shape 170"/>
        <p:cNvGrpSpPr/>
        <p:nvPr/>
      </p:nvGrpSpPr>
      <p:grpSpPr>
        <a:xfrm>
          <a:off x="0" y="0"/>
          <a:ext cx="0" cy="0"/>
          <a:chOff x="0" y="0"/>
          <a:chExt cx="0" cy="0"/>
        </a:xfrm>
      </p:grpSpPr>
      <p:sp>
        <p:nvSpPr>
          <p:cNvPr id="171" name="Google Shape;171;p38"/>
          <p:cNvSpPr txBox="1"/>
          <p:nvPr>
            <p:ph type="title"/>
          </p:nvPr>
        </p:nvSpPr>
        <p:spPr>
          <a:xfrm>
            <a:off x="663575" y="204787"/>
            <a:ext cx="2801939" cy="871538"/>
          </a:xfrm>
          <a:prstGeom prst="rect">
            <a:avLst/>
          </a:prstGeom>
          <a:noFill/>
          <a:ln>
            <a:noFill/>
          </a:ln>
        </p:spPr>
        <p:txBody>
          <a:bodyPr anchorCtr="0" anchor="b" bIns="0" lIns="0" spcFirstLastPara="1" rIns="0" wrap="square" tIns="0">
            <a:noAutofit/>
          </a:bodyPr>
          <a:lstStyle>
            <a:lvl1pPr lvl="0" algn="l">
              <a:lnSpc>
                <a:spcPct val="130000"/>
              </a:lnSpc>
              <a:spcBef>
                <a:spcPts val="0"/>
              </a:spcBef>
              <a:spcAft>
                <a:spcPts val="0"/>
              </a:spcAft>
              <a:buClr>
                <a:schemeClr val="lt2"/>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2" name="Google Shape;172;p38"/>
          <p:cNvSpPr txBox="1"/>
          <p:nvPr>
            <p:ph idx="1" type="body"/>
          </p:nvPr>
        </p:nvSpPr>
        <p:spPr>
          <a:xfrm>
            <a:off x="3575050" y="204789"/>
            <a:ext cx="4905375" cy="402314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3200"/>
              <a:buNone/>
              <a:defRPr sz="3200"/>
            </a:lvl1pPr>
            <a:lvl2pPr indent="-228600" lvl="1" marL="914400" algn="l">
              <a:lnSpc>
                <a:spcPct val="62142"/>
              </a:lnSpc>
              <a:spcBef>
                <a:spcPts val="0"/>
              </a:spcBef>
              <a:spcAft>
                <a:spcPts val="0"/>
              </a:spcAft>
              <a:buClr>
                <a:schemeClr val="dk1"/>
              </a:buClr>
              <a:buSzPts val="2800"/>
              <a:buNone/>
              <a:defRPr sz="2800"/>
            </a:lvl2pPr>
            <a:lvl3pPr indent="-358139" lvl="2" marL="1371600" algn="l">
              <a:lnSpc>
                <a:spcPct val="72500"/>
              </a:lnSpc>
              <a:spcBef>
                <a:spcPts val="1400"/>
              </a:spcBef>
              <a:spcAft>
                <a:spcPts val="0"/>
              </a:spcAft>
              <a:buClr>
                <a:schemeClr val="dk1"/>
              </a:buClr>
              <a:buSzPts val="2040"/>
              <a:buFont typeface="Calibri"/>
              <a:buChar char="•"/>
              <a:defRPr sz="2400"/>
            </a:lvl3pPr>
            <a:lvl4pPr indent="-336550" lvl="3" marL="1828800" algn="l">
              <a:lnSpc>
                <a:spcPct val="87000"/>
              </a:lnSpc>
              <a:spcBef>
                <a:spcPts val="1400"/>
              </a:spcBef>
              <a:spcAft>
                <a:spcPts val="0"/>
              </a:spcAft>
              <a:buClr>
                <a:schemeClr val="dk1"/>
              </a:buClr>
              <a:buSzPts val="1700"/>
              <a:buFont typeface="Calibri"/>
              <a:buChar char="•"/>
              <a:defRPr sz="2000"/>
            </a:lvl4pPr>
            <a:lvl5pPr indent="-336550" lvl="4" marL="2286000" algn="l">
              <a:lnSpc>
                <a:spcPct val="87000"/>
              </a:lnSpc>
              <a:spcBef>
                <a:spcPts val="1400"/>
              </a:spcBef>
              <a:spcAft>
                <a:spcPts val="0"/>
              </a:spcAft>
              <a:buClr>
                <a:schemeClr val="dk1"/>
              </a:buClr>
              <a:buSzPts val="1700"/>
              <a:buFont typeface="Calibri"/>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173" name="Google Shape;173;p38"/>
          <p:cNvSpPr txBox="1"/>
          <p:nvPr>
            <p:ph idx="2" type="body"/>
          </p:nvPr>
        </p:nvSpPr>
        <p:spPr>
          <a:xfrm>
            <a:off x="663575" y="1076327"/>
            <a:ext cx="2801939" cy="3164934"/>
          </a:xfrm>
          <a:prstGeom prst="rect">
            <a:avLst/>
          </a:prstGeom>
          <a:noFill/>
          <a:ln>
            <a:noFill/>
          </a:ln>
        </p:spPr>
        <p:txBody>
          <a:bodyPr anchorCtr="0" anchor="t" bIns="0" lIns="0" spcFirstLastPara="1" rIns="0" wrap="square" tIns="0">
            <a:noAutofit/>
          </a:bodyPr>
          <a:lstStyle>
            <a:lvl1pPr indent="-228600" lvl="0" marL="457200" algn="l">
              <a:lnSpc>
                <a:spcPct val="124285"/>
              </a:lnSpc>
              <a:spcBef>
                <a:spcPts val="0"/>
              </a:spcBef>
              <a:spcAft>
                <a:spcPts val="0"/>
              </a:spcAft>
              <a:buClr>
                <a:schemeClr val="dk1"/>
              </a:buClr>
              <a:buSzPts val="1400"/>
              <a:buNone/>
              <a:defRPr sz="1400"/>
            </a:lvl1pPr>
            <a:lvl2pPr indent="-228600" lvl="1" marL="914400" algn="l">
              <a:lnSpc>
                <a:spcPct val="145000"/>
              </a:lnSpc>
              <a:spcBef>
                <a:spcPts val="0"/>
              </a:spcBef>
              <a:spcAft>
                <a:spcPts val="0"/>
              </a:spcAft>
              <a:buClr>
                <a:schemeClr val="dk1"/>
              </a:buClr>
              <a:buSzPts val="1200"/>
              <a:buNone/>
              <a:defRPr sz="1200"/>
            </a:lvl2pPr>
            <a:lvl3pPr indent="-228600" lvl="2" marL="1371600" algn="l">
              <a:lnSpc>
                <a:spcPct val="174000"/>
              </a:lnSpc>
              <a:spcBef>
                <a:spcPts val="1400"/>
              </a:spcBef>
              <a:spcAft>
                <a:spcPts val="0"/>
              </a:spcAft>
              <a:buClr>
                <a:schemeClr val="dk1"/>
              </a:buClr>
              <a:buSzPts val="850"/>
              <a:buFont typeface="Calibri"/>
              <a:buNone/>
              <a:defRPr sz="1000"/>
            </a:lvl3pPr>
            <a:lvl4pPr indent="-228600" lvl="3" marL="1828800" algn="l">
              <a:lnSpc>
                <a:spcPct val="193333"/>
              </a:lnSpc>
              <a:spcBef>
                <a:spcPts val="1400"/>
              </a:spcBef>
              <a:spcAft>
                <a:spcPts val="0"/>
              </a:spcAft>
              <a:buClr>
                <a:schemeClr val="dk1"/>
              </a:buClr>
              <a:buSzPts val="765"/>
              <a:buFont typeface="Calibri"/>
              <a:buNone/>
              <a:defRPr sz="900"/>
            </a:lvl4pPr>
            <a:lvl5pPr indent="-228600" lvl="4" marL="2286000" algn="l">
              <a:lnSpc>
                <a:spcPct val="193333"/>
              </a:lnSpc>
              <a:spcBef>
                <a:spcPts val="1400"/>
              </a:spcBef>
              <a:spcAft>
                <a:spcPts val="0"/>
              </a:spcAft>
              <a:buClr>
                <a:schemeClr val="dk1"/>
              </a:buClr>
              <a:buSzPts val="765"/>
              <a:buFont typeface="Calibri"/>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174" name="Google Shape;174;p38"/>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5" name="Google Shape;175;p38"/>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6" name="Google Shape;176;p38"/>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77" name="Shape 177"/>
        <p:cNvGrpSpPr/>
        <p:nvPr/>
      </p:nvGrpSpPr>
      <p:grpSpPr>
        <a:xfrm>
          <a:off x="0" y="0"/>
          <a:ext cx="0" cy="0"/>
          <a:chOff x="0" y="0"/>
          <a:chExt cx="0" cy="0"/>
        </a:xfrm>
      </p:grpSpPr>
      <p:sp>
        <p:nvSpPr>
          <p:cNvPr id="178" name="Google Shape;178;p39"/>
          <p:cNvSpPr txBox="1"/>
          <p:nvPr>
            <p:ph type="title"/>
          </p:nvPr>
        </p:nvSpPr>
        <p:spPr>
          <a:xfrm>
            <a:off x="663575" y="3600450"/>
            <a:ext cx="6932761" cy="425054"/>
          </a:xfrm>
          <a:prstGeom prst="rect">
            <a:avLst/>
          </a:prstGeom>
          <a:noFill/>
          <a:ln>
            <a:noFill/>
          </a:ln>
        </p:spPr>
        <p:txBody>
          <a:bodyPr anchorCtr="0" anchor="b" bIns="0" lIns="0" spcFirstLastPara="1" rIns="0" wrap="square" tIns="0">
            <a:noAutofit/>
          </a:bodyPr>
          <a:lstStyle>
            <a:lvl1pPr lvl="0" algn="l">
              <a:lnSpc>
                <a:spcPct val="130000"/>
              </a:lnSpc>
              <a:spcBef>
                <a:spcPts val="0"/>
              </a:spcBef>
              <a:spcAft>
                <a:spcPts val="0"/>
              </a:spcAft>
              <a:buClr>
                <a:schemeClr val="lt2"/>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9" name="Google Shape;179;p39"/>
          <p:cNvSpPr/>
          <p:nvPr>
            <p:ph idx="2" type="pic"/>
          </p:nvPr>
        </p:nvSpPr>
        <p:spPr>
          <a:xfrm>
            <a:off x="663575" y="459581"/>
            <a:ext cx="7816850" cy="3086100"/>
          </a:xfrm>
          <a:prstGeom prst="rect">
            <a:avLst/>
          </a:prstGeom>
          <a:noFill/>
          <a:ln>
            <a:noFill/>
          </a:ln>
        </p:spPr>
        <p:txBody>
          <a:bodyPr anchorCtr="0" anchor="t" bIns="0" lIns="0" spcFirstLastPara="1" rIns="0" wrap="square" tIns="0">
            <a:noAutofit/>
          </a:bodyPr>
          <a:lstStyle>
            <a:lvl1pPr lvl="0" marR="0" rtl="0" algn="l">
              <a:lnSpc>
                <a:spcPct val="100000"/>
              </a:lnSpc>
              <a:spcBef>
                <a:spcPts val="0"/>
              </a:spcBef>
              <a:spcAft>
                <a:spcPts val="0"/>
              </a:spcAft>
              <a:buClr>
                <a:schemeClr val="dk1"/>
              </a:buClr>
              <a:buSzPts val="3200"/>
              <a:buFont typeface="Arial"/>
              <a:buNone/>
              <a:defRPr b="1" i="0" sz="3200" u="none" cap="none" strike="noStrike">
                <a:solidFill>
                  <a:schemeClr val="dk1"/>
                </a:solidFill>
                <a:latin typeface="Calibri"/>
                <a:ea typeface="Calibri"/>
                <a:cs typeface="Calibri"/>
                <a:sym typeface="Calibri"/>
              </a:defRPr>
            </a:lvl1pPr>
            <a:lvl2pPr lvl="1" marR="0" rtl="0" algn="l">
              <a:lnSpc>
                <a:spcPct val="62142"/>
              </a:lnSpc>
              <a:spcBef>
                <a:spcPts val="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72500"/>
              </a:lnSpc>
              <a:spcBef>
                <a:spcPts val="1400"/>
              </a:spcBef>
              <a:spcAft>
                <a:spcPts val="0"/>
              </a:spcAft>
              <a:buClr>
                <a:schemeClr val="dk1"/>
              </a:buClr>
              <a:buSzPts val="2040"/>
              <a:buFont typeface="Calibri"/>
              <a:buNone/>
              <a:defRPr b="0" i="0" sz="2400" u="none" cap="none" strike="noStrike">
                <a:solidFill>
                  <a:schemeClr val="dk1"/>
                </a:solidFill>
                <a:latin typeface="Calibri"/>
                <a:ea typeface="Calibri"/>
                <a:cs typeface="Calibri"/>
                <a:sym typeface="Calibri"/>
              </a:defRPr>
            </a:lvl3pPr>
            <a:lvl4pPr lvl="3" marR="0" rtl="0" algn="l">
              <a:lnSpc>
                <a:spcPct val="87000"/>
              </a:lnSpc>
              <a:spcBef>
                <a:spcPts val="1400"/>
              </a:spcBef>
              <a:spcAft>
                <a:spcPts val="0"/>
              </a:spcAft>
              <a:buClr>
                <a:schemeClr val="dk1"/>
              </a:buClr>
              <a:buSzPts val="1700"/>
              <a:buFont typeface="Calibri"/>
              <a:buNone/>
              <a:defRPr b="0" i="0" sz="2000" u="none" cap="none" strike="noStrike">
                <a:solidFill>
                  <a:schemeClr val="dk1"/>
                </a:solidFill>
                <a:latin typeface="Calibri"/>
                <a:ea typeface="Calibri"/>
                <a:cs typeface="Calibri"/>
                <a:sym typeface="Calibri"/>
              </a:defRPr>
            </a:lvl4pPr>
            <a:lvl5pPr lvl="4" marR="0" rtl="0" algn="l">
              <a:lnSpc>
                <a:spcPct val="87000"/>
              </a:lnSpc>
              <a:spcBef>
                <a:spcPts val="1400"/>
              </a:spcBef>
              <a:spcAft>
                <a:spcPts val="0"/>
              </a:spcAft>
              <a:buClr>
                <a:schemeClr val="dk1"/>
              </a:buClr>
              <a:buSzPts val="1700"/>
              <a:buFont typeface="Calibri"/>
              <a:buNone/>
              <a:defRPr b="0" i="0" sz="2000" u="none" cap="none" strike="noStrike">
                <a:solidFill>
                  <a:schemeClr val="dk1"/>
                </a:solidFill>
                <a:latin typeface="Calibri"/>
                <a:ea typeface="Calibri"/>
                <a:cs typeface="Calibri"/>
                <a:sym typeface="Calibri"/>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180" name="Google Shape;180;p39"/>
          <p:cNvSpPr txBox="1"/>
          <p:nvPr>
            <p:ph idx="1" type="body"/>
          </p:nvPr>
        </p:nvSpPr>
        <p:spPr>
          <a:xfrm>
            <a:off x="663575" y="4025503"/>
            <a:ext cx="6932761" cy="603647"/>
          </a:xfrm>
          <a:prstGeom prst="rect">
            <a:avLst/>
          </a:prstGeom>
          <a:noFill/>
          <a:ln>
            <a:noFill/>
          </a:ln>
        </p:spPr>
        <p:txBody>
          <a:bodyPr anchorCtr="0" anchor="t" bIns="0" lIns="0" spcFirstLastPara="1" rIns="0" wrap="square" tIns="0">
            <a:noAutofit/>
          </a:bodyPr>
          <a:lstStyle>
            <a:lvl1pPr indent="-228600" lvl="0" marL="457200" algn="l">
              <a:lnSpc>
                <a:spcPct val="124285"/>
              </a:lnSpc>
              <a:spcBef>
                <a:spcPts val="0"/>
              </a:spcBef>
              <a:spcAft>
                <a:spcPts val="0"/>
              </a:spcAft>
              <a:buClr>
                <a:schemeClr val="dk1"/>
              </a:buClr>
              <a:buSzPts val="1400"/>
              <a:buNone/>
              <a:defRPr sz="1400"/>
            </a:lvl1pPr>
            <a:lvl2pPr indent="-228600" lvl="1" marL="914400" algn="l">
              <a:lnSpc>
                <a:spcPct val="145000"/>
              </a:lnSpc>
              <a:spcBef>
                <a:spcPts val="0"/>
              </a:spcBef>
              <a:spcAft>
                <a:spcPts val="0"/>
              </a:spcAft>
              <a:buClr>
                <a:schemeClr val="dk1"/>
              </a:buClr>
              <a:buSzPts val="1200"/>
              <a:buNone/>
              <a:defRPr sz="1200"/>
            </a:lvl2pPr>
            <a:lvl3pPr indent="-228600" lvl="2" marL="1371600" algn="l">
              <a:lnSpc>
                <a:spcPct val="174000"/>
              </a:lnSpc>
              <a:spcBef>
                <a:spcPts val="1400"/>
              </a:spcBef>
              <a:spcAft>
                <a:spcPts val="0"/>
              </a:spcAft>
              <a:buClr>
                <a:schemeClr val="dk1"/>
              </a:buClr>
              <a:buSzPts val="850"/>
              <a:buFont typeface="Calibri"/>
              <a:buNone/>
              <a:defRPr sz="1000"/>
            </a:lvl3pPr>
            <a:lvl4pPr indent="-228600" lvl="3" marL="1828800" algn="l">
              <a:lnSpc>
                <a:spcPct val="193333"/>
              </a:lnSpc>
              <a:spcBef>
                <a:spcPts val="1400"/>
              </a:spcBef>
              <a:spcAft>
                <a:spcPts val="0"/>
              </a:spcAft>
              <a:buClr>
                <a:schemeClr val="dk1"/>
              </a:buClr>
              <a:buSzPts val="765"/>
              <a:buFont typeface="Calibri"/>
              <a:buNone/>
              <a:defRPr sz="900"/>
            </a:lvl4pPr>
            <a:lvl5pPr indent="-228600" lvl="4" marL="2286000" algn="l">
              <a:lnSpc>
                <a:spcPct val="193333"/>
              </a:lnSpc>
              <a:spcBef>
                <a:spcPts val="1400"/>
              </a:spcBef>
              <a:spcAft>
                <a:spcPts val="0"/>
              </a:spcAft>
              <a:buClr>
                <a:schemeClr val="dk1"/>
              </a:buClr>
              <a:buSzPts val="765"/>
              <a:buFont typeface="Calibri"/>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181" name="Google Shape;181;p39"/>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2" name="Google Shape;182;p39"/>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3" name="Google Shape;183;p39"/>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84" name="Shape 184"/>
        <p:cNvGrpSpPr/>
        <p:nvPr/>
      </p:nvGrpSpPr>
      <p:grpSpPr>
        <a:xfrm>
          <a:off x="0" y="0"/>
          <a:ext cx="0" cy="0"/>
          <a:chOff x="0" y="0"/>
          <a:chExt cx="0" cy="0"/>
        </a:xfrm>
      </p:grpSpPr>
      <p:sp>
        <p:nvSpPr>
          <p:cNvPr id="185" name="Google Shape;185;p40"/>
          <p:cNvSpPr txBox="1"/>
          <p:nvPr>
            <p:ph type="title"/>
          </p:nvPr>
        </p:nvSpPr>
        <p:spPr>
          <a:xfrm>
            <a:off x="661481" y="489600"/>
            <a:ext cx="3910519" cy="669600"/>
          </a:xfrm>
          <a:prstGeom prst="rect">
            <a:avLst/>
          </a:prstGeom>
          <a:noFill/>
          <a:ln>
            <a:noFill/>
          </a:ln>
        </p:spPr>
        <p:txBody>
          <a:bodyPr anchorCtr="0" anchor="t" bIns="0" lIns="0" spcFirstLastPara="1" rIns="0" wrap="square" tIns="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6" name="Google Shape;186;p40"/>
          <p:cNvSpPr txBox="1"/>
          <p:nvPr>
            <p:ph idx="1" type="body"/>
          </p:nvPr>
        </p:nvSpPr>
        <p:spPr>
          <a:xfrm rot="5400000">
            <a:off x="1989925" y="99249"/>
            <a:ext cx="3035299" cy="5688000"/>
          </a:xfrm>
          <a:prstGeom prst="rect">
            <a:avLst/>
          </a:prstGeom>
          <a:noFill/>
          <a:ln>
            <a:noFill/>
          </a:ln>
        </p:spPr>
        <p:txBody>
          <a:bodyPr anchorCtr="0" anchor="t" bIns="0" lIns="0" spcFirstLastPara="1" rIns="0" wrap="square" tIns="0">
            <a:noAutofit/>
          </a:bodyPr>
          <a:lstStyle>
            <a:lvl1pPr indent="-228600" lvl="0" marL="457200" algn="l">
              <a:lnSpc>
                <a:spcPct val="96666"/>
              </a:lnSpc>
              <a:spcBef>
                <a:spcPts val="0"/>
              </a:spcBef>
              <a:spcAft>
                <a:spcPts val="0"/>
              </a:spcAft>
              <a:buClr>
                <a:schemeClr val="dk1"/>
              </a:buClr>
              <a:buSzPts val="1800"/>
              <a:buNone/>
              <a:defRPr/>
            </a:lvl1pPr>
            <a:lvl2pPr indent="-228600" lvl="1" marL="914400" algn="l">
              <a:lnSpc>
                <a:spcPct val="96666"/>
              </a:lnSpc>
              <a:spcBef>
                <a:spcPts val="0"/>
              </a:spcBef>
              <a:spcAft>
                <a:spcPts val="0"/>
              </a:spcAft>
              <a:buClr>
                <a:schemeClr val="dk1"/>
              </a:buClr>
              <a:buSzPts val="1800"/>
              <a:buNone/>
              <a:defRPr/>
            </a:lvl2pPr>
            <a:lvl3pPr indent="-325755" lvl="2" marL="1371600" algn="l">
              <a:lnSpc>
                <a:spcPct val="96666"/>
              </a:lnSpc>
              <a:spcBef>
                <a:spcPts val="1400"/>
              </a:spcBef>
              <a:spcAft>
                <a:spcPts val="0"/>
              </a:spcAft>
              <a:buClr>
                <a:schemeClr val="dk1"/>
              </a:buClr>
              <a:buSzPts val="1530"/>
              <a:buChar char="•"/>
              <a:defRPr/>
            </a:lvl3pPr>
            <a:lvl4pPr indent="-325755" lvl="3" marL="1828800" algn="l">
              <a:lnSpc>
                <a:spcPct val="96666"/>
              </a:lnSpc>
              <a:spcBef>
                <a:spcPts val="1400"/>
              </a:spcBef>
              <a:spcAft>
                <a:spcPts val="0"/>
              </a:spcAft>
              <a:buClr>
                <a:schemeClr val="dk1"/>
              </a:buClr>
              <a:buSzPts val="1530"/>
              <a:buChar char="•"/>
              <a:defRPr/>
            </a:lvl4pPr>
            <a:lvl5pPr indent="-325754" lvl="4" marL="2286000" algn="l">
              <a:lnSpc>
                <a:spcPct val="96666"/>
              </a:lnSpc>
              <a:spcBef>
                <a:spcPts val="1400"/>
              </a:spcBef>
              <a:spcAft>
                <a:spcPts val="0"/>
              </a:spcAft>
              <a:buClr>
                <a:schemeClr val="dk1"/>
              </a:buClr>
              <a:buSzPts val="153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87" name="Google Shape;187;p40"/>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8" name="Google Shape;188;p40"/>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9" name="Google Shape;189;p40"/>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90" name="Shape 190"/>
        <p:cNvGrpSpPr/>
        <p:nvPr/>
      </p:nvGrpSpPr>
      <p:grpSpPr>
        <a:xfrm>
          <a:off x="0" y="0"/>
          <a:ext cx="0" cy="0"/>
          <a:chOff x="0" y="0"/>
          <a:chExt cx="0" cy="0"/>
        </a:xfrm>
      </p:grpSpPr>
      <p:sp>
        <p:nvSpPr>
          <p:cNvPr id="191" name="Google Shape;191;p41"/>
          <p:cNvSpPr txBox="1"/>
          <p:nvPr>
            <p:ph type="title"/>
          </p:nvPr>
        </p:nvSpPr>
        <p:spPr>
          <a:xfrm rot="5400000">
            <a:off x="5360591" y="1474789"/>
            <a:ext cx="4388644" cy="1851025"/>
          </a:xfrm>
          <a:prstGeom prst="rect">
            <a:avLst/>
          </a:prstGeom>
          <a:noFill/>
          <a:ln>
            <a:noFill/>
          </a:ln>
        </p:spPr>
        <p:txBody>
          <a:bodyPr anchorCtr="0" anchor="t" bIns="0" lIns="0" spcFirstLastPara="1" rIns="0" wrap="square" tIns="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2" name="Google Shape;192;p41"/>
          <p:cNvSpPr txBox="1"/>
          <p:nvPr>
            <p:ph idx="1" type="body"/>
          </p:nvPr>
        </p:nvSpPr>
        <p:spPr>
          <a:xfrm rot="5400000">
            <a:off x="1314846" y="-445294"/>
            <a:ext cx="4388644" cy="5691189"/>
          </a:xfrm>
          <a:prstGeom prst="rect">
            <a:avLst/>
          </a:prstGeom>
          <a:noFill/>
          <a:ln>
            <a:noFill/>
          </a:ln>
        </p:spPr>
        <p:txBody>
          <a:bodyPr anchorCtr="0" anchor="t" bIns="0" lIns="0" spcFirstLastPara="1" rIns="0" wrap="square" tIns="0">
            <a:noAutofit/>
          </a:bodyPr>
          <a:lstStyle>
            <a:lvl1pPr indent="-228600" lvl="0" marL="457200" algn="l">
              <a:lnSpc>
                <a:spcPct val="96666"/>
              </a:lnSpc>
              <a:spcBef>
                <a:spcPts val="0"/>
              </a:spcBef>
              <a:spcAft>
                <a:spcPts val="0"/>
              </a:spcAft>
              <a:buClr>
                <a:schemeClr val="dk1"/>
              </a:buClr>
              <a:buSzPts val="1800"/>
              <a:buNone/>
              <a:defRPr/>
            </a:lvl1pPr>
            <a:lvl2pPr indent="-228600" lvl="1" marL="914400" algn="l">
              <a:lnSpc>
                <a:spcPct val="96666"/>
              </a:lnSpc>
              <a:spcBef>
                <a:spcPts val="0"/>
              </a:spcBef>
              <a:spcAft>
                <a:spcPts val="0"/>
              </a:spcAft>
              <a:buClr>
                <a:schemeClr val="dk1"/>
              </a:buClr>
              <a:buSzPts val="1800"/>
              <a:buNone/>
              <a:defRPr/>
            </a:lvl2pPr>
            <a:lvl3pPr indent="-325755" lvl="2" marL="1371600" algn="l">
              <a:lnSpc>
                <a:spcPct val="96666"/>
              </a:lnSpc>
              <a:spcBef>
                <a:spcPts val="1400"/>
              </a:spcBef>
              <a:spcAft>
                <a:spcPts val="0"/>
              </a:spcAft>
              <a:buClr>
                <a:schemeClr val="dk1"/>
              </a:buClr>
              <a:buSzPts val="1530"/>
              <a:buChar char="•"/>
              <a:defRPr/>
            </a:lvl3pPr>
            <a:lvl4pPr indent="-325755" lvl="3" marL="1828800" algn="l">
              <a:lnSpc>
                <a:spcPct val="96666"/>
              </a:lnSpc>
              <a:spcBef>
                <a:spcPts val="1400"/>
              </a:spcBef>
              <a:spcAft>
                <a:spcPts val="0"/>
              </a:spcAft>
              <a:buClr>
                <a:schemeClr val="dk1"/>
              </a:buClr>
              <a:buSzPts val="1530"/>
              <a:buChar char="•"/>
              <a:defRPr/>
            </a:lvl4pPr>
            <a:lvl5pPr indent="-325754" lvl="4" marL="2286000" algn="l">
              <a:lnSpc>
                <a:spcPct val="96666"/>
              </a:lnSpc>
              <a:spcBef>
                <a:spcPts val="1400"/>
              </a:spcBef>
              <a:spcAft>
                <a:spcPts val="0"/>
              </a:spcAft>
              <a:buClr>
                <a:schemeClr val="dk1"/>
              </a:buClr>
              <a:buSzPts val="153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93" name="Google Shape;193;p41"/>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4" name="Google Shape;194;p41"/>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5" name="Google Shape;195;p41"/>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9.xml"/><Relationship Id="rId22" Type="http://schemas.openxmlformats.org/officeDocument/2006/relationships/slideLayout" Target="../slideLayouts/slideLayout21.xml"/><Relationship Id="rId21" Type="http://schemas.openxmlformats.org/officeDocument/2006/relationships/slideLayout" Target="../slideLayouts/slideLayout20.xml"/><Relationship Id="rId24" Type="http://schemas.openxmlformats.org/officeDocument/2006/relationships/slideLayout" Target="../slideLayouts/slideLayout23.xml"/><Relationship Id="rId23" Type="http://schemas.openxmlformats.org/officeDocument/2006/relationships/slideLayout" Target="../slideLayouts/slideLayout22.xml"/><Relationship Id="rId1" Type="http://schemas.openxmlformats.org/officeDocument/2006/relationships/image" Target="../media/image9.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26" Type="http://schemas.openxmlformats.org/officeDocument/2006/relationships/theme" Target="../theme/theme1.xml"/><Relationship Id="rId25" Type="http://schemas.openxmlformats.org/officeDocument/2006/relationships/slideLayout" Target="../slideLayouts/slideLayout24.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19" Type="http://schemas.openxmlformats.org/officeDocument/2006/relationships/slideLayout" Target="../slideLayouts/slideLayout18.xml"/><Relationship Id="rId18"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pic>
        <p:nvPicPr>
          <p:cNvPr id="10" name="Google Shape;10;p17"/>
          <p:cNvPicPr preferRelativeResize="0"/>
          <p:nvPr/>
        </p:nvPicPr>
        <p:blipFill rotWithShape="1">
          <a:blip r:embed="rId1">
            <a:alphaModFix/>
          </a:blip>
          <a:srcRect b="0" l="0" r="0" t="0"/>
          <a:stretch/>
        </p:blipFill>
        <p:spPr>
          <a:xfrm>
            <a:off x="0" y="4324536"/>
            <a:ext cx="9144000" cy="704621"/>
          </a:xfrm>
          <a:prstGeom prst="rect">
            <a:avLst/>
          </a:prstGeom>
          <a:noFill/>
          <a:ln>
            <a:noFill/>
          </a:ln>
        </p:spPr>
      </p:pic>
      <p:sp>
        <p:nvSpPr>
          <p:cNvPr id="11" name="Google Shape;11;p17"/>
          <p:cNvSpPr txBox="1"/>
          <p:nvPr>
            <p:ph type="title"/>
          </p:nvPr>
        </p:nvSpPr>
        <p:spPr>
          <a:xfrm>
            <a:off x="661481" y="489600"/>
            <a:ext cx="3910519" cy="669600"/>
          </a:xfrm>
          <a:prstGeom prst="rect">
            <a:avLst/>
          </a:prstGeom>
          <a:noFill/>
          <a:ln>
            <a:noFill/>
          </a:ln>
        </p:spPr>
        <p:txBody>
          <a:bodyPr anchorCtr="0" anchor="t" bIns="0" lIns="0" spcFirstLastPara="1" rIns="0" wrap="square" tIns="0">
            <a:noAutofit/>
          </a:bodyPr>
          <a:lstStyle>
            <a:lvl1pPr lvl="0" marR="0" rtl="0" algn="l">
              <a:lnSpc>
                <a:spcPct val="86666"/>
              </a:lnSpc>
              <a:spcBef>
                <a:spcPts val="0"/>
              </a:spcBef>
              <a:spcAft>
                <a:spcPts val="0"/>
              </a:spcAft>
              <a:buClr>
                <a:schemeClr val="lt2"/>
              </a:buClr>
              <a:buSzPts val="3000"/>
              <a:buFont typeface="Calibri"/>
              <a:buNone/>
              <a:defRPr b="1" i="0" sz="3000" u="none" cap="none" strike="noStrike">
                <a:solidFill>
                  <a:schemeClr val="lt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 name="Google Shape;12;p17"/>
          <p:cNvSpPr txBox="1"/>
          <p:nvPr>
            <p:ph idx="1" type="body"/>
          </p:nvPr>
        </p:nvSpPr>
        <p:spPr>
          <a:xfrm>
            <a:off x="663575" y="1425600"/>
            <a:ext cx="5688000" cy="3035299"/>
          </a:xfrm>
          <a:prstGeom prst="rect">
            <a:avLst/>
          </a:prstGeom>
          <a:noFill/>
          <a:ln>
            <a:noFill/>
          </a:ln>
        </p:spPr>
        <p:txBody>
          <a:bodyPr anchorCtr="0" anchor="t" bIns="0" lIns="0" spcFirstLastPara="1" rIns="0" wrap="square" tIns="0">
            <a:noAutofit/>
          </a:bodyPr>
          <a:lstStyle>
            <a:lvl1pPr indent="-228600" lvl="0" marL="457200" marR="0" rtl="0" algn="l">
              <a:lnSpc>
                <a:spcPct val="108750"/>
              </a:lnSpc>
              <a:spcBef>
                <a:spcPts val="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1pPr>
            <a:lvl2pPr indent="-228600" lvl="1" marL="914400" marR="0" rtl="0" algn="l">
              <a:lnSpc>
                <a:spcPct val="108750"/>
              </a:lnSpc>
              <a:spcBef>
                <a:spcPts val="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2pPr>
            <a:lvl3pPr indent="-314960" lvl="2" marL="1371600" marR="0" rtl="0" algn="l">
              <a:lnSpc>
                <a:spcPct val="108750"/>
              </a:lnSpc>
              <a:spcBef>
                <a:spcPts val="1400"/>
              </a:spcBef>
              <a:spcAft>
                <a:spcPts val="0"/>
              </a:spcAft>
              <a:buClr>
                <a:schemeClr val="dk1"/>
              </a:buClr>
              <a:buSzPts val="1360"/>
              <a:buFont typeface="Calibri"/>
              <a:buChar char="•"/>
              <a:defRPr b="0" i="0" sz="1600" u="none" cap="none" strike="noStrike">
                <a:solidFill>
                  <a:schemeClr val="dk1"/>
                </a:solidFill>
                <a:latin typeface="Calibri"/>
                <a:ea typeface="Calibri"/>
                <a:cs typeface="Calibri"/>
                <a:sym typeface="Calibri"/>
              </a:defRPr>
            </a:lvl3pPr>
            <a:lvl4pPr indent="-314960" lvl="3" marL="1828800" marR="0" rtl="0" algn="l">
              <a:lnSpc>
                <a:spcPct val="108750"/>
              </a:lnSpc>
              <a:spcBef>
                <a:spcPts val="1400"/>
              </a:spcBef>
              <a:spcAft>
                <a:spcPts val="0"/>
              </a:spcAft>
              <a:buClr>
                <a:schemeClr val="dk1"/>
              </a:buClr>
              <a:buSzPts val="1360"/>
              <a:buFont typeface="Calibri"/>
              <a:buChar char="•"/>
              <a:defRPr b="0" i="0" sz="1600" u="none" cap="none" strike="noStrike">
                <a:solidFill>
                  <a:schemeClr val="dk1"/>
                </a:solidFill>
                <a:latin typeface="Calibri"/>
                <a:ea typeface="Calibri"/>
                <a:cs typeface="Calibri"/>
                <a:sym typeface="Calibri"/>
              </a:defRPr>
            </a:lvl4pPr>
            <a:lvl5pPr indent="-314960" lvl="4" marL="2286000" marR="0" rtl="0" algn="l">
              <a:lnSpc>
                <a:spcPct val="108750"/>
              </a:lnSpc>
              <a:spcBef>
                <a:spcPts val="1400"/>
              </a:spcBef>
              <a:spcAft>
                <a:spcPts val="0"/>
              </a:spcAft>
              <a:buClr>
                <a:schemeClr val="dk1"/>
              </a:buClr>
              <a:buSzPts val="1360"/>
              <a:buFont typeface="Calibri"/>
              <a:buChar char="•"/>
              <a:defRPr b="0" i="0" sz="16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3" name="Google Shape;13;p17"/>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marR="0" rtl="0" algn="l">
              <a:spcBef>
                <a:spcPts val="0"/>
              </a:spcBef>
              <a:spcAft>
                <a:spcPts val="0"/>
              </a:spcAft>
              <a:buSzPts val="1400"/>
              <a:buNone/>
              <a:defRPr b="0" i="0" sz="8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7"/>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marR="0" rtl="0" algn="ctr">
              <a:spcBef>
                <a:spcPts val="0"/>
              </a:spcBef>
              <a:spcAft>
                <a:spcPts val="0"/>
              </a:spcAft>
              <a:buSzPts val="1400"/>
              <a:buNone/>
              <a:defRPr b="0" i="0" sz="8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 name="Google Shape;15;p17"/>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marR="0" rtl="0" algn="r">
              <a:spcBef>
                <a:spcPts val="0"/>
              </a:spcBef>
              <a:buNone/>
              <a:defRPr b="0" i="0" sz="800" u="none" cap="none" strike="noStrike">
                <a:solidFill>
                  <a:schemeClr val="dk1"/>
                </a:solidFill>
                <a:latin typeface="Calibri"/>
                <a:ea typeface="Calibri"/>
                <a:cs typeface="Calibri"/>
                <a:sym typeface="Calibri"/>
              </a:defRPr>
            </a:lvl1pPr>
            <a:lvl2pPr indent="0" lvl="1" marL="0" marR="0" rtl="0" algn="r">
              <a:spcBef>
                <a:spcPts val="0"/>
              </a:spcBef>
              <a:buNone/>
              <a:defRPr b="0" i="0" sz="800" u="none" cap="none" strike="noStrike">
                <a:solidFill>
                  <a:schemeClr val="dk1"/>
                </a:solidFill>
                <a:latin typeface="Calibri"/>
                <a:ea typeface="Calibri"/>
                <a:cs typeface="Calibri"/>
                <a:sym typeface="Calibri"/>
              </a:defRPr>
            </a:lvl2pPr>
            <a:lvl3pPr indent="0" lvl="2" marL="0" marR="0" rtl="0" algn="r">
              <a:spcBef>
                <a:spcPts val="0"/>
              </a:spcBef>
              <a:buNone/>
              <a:defRPr b="0" i="0" sz="800" u="none" cap="none" strike="noStrike">
                <a:solidFill>
                  <a:schemeClr val="dk1"/>
                </a:solidFill>
                <a:latin typeface="Calibri"/>
                <a:ea typeface="Calibri"/>
                <a:cs typeface="Calibri"/>
                <a:sym typeface="Calibri"/>
              </a:defRPr>
            </a:lvl3pPr>
            <a:lvl4pPr indent="0" lvl="3" marL="0" marR="0" rtl="0" algn="r">
              <a:spcBef>
                <a:spcPts val="0"/>
              </a:spcBef>
              <a:buNone/>
              <a:defRPr b="0" i="0" sz="800" u="none" cap="none" strike="noStrike">
                <a:solidFill>
                  <a:schemeClr val="dk1"/>
                </a:solidFill>
                <a:latin typeface="Calibri"/>
                <a:ea typeface="Calibri"/>
                <a:cs typeface="Calibri"/>
                <a:sym typeface="Calibri"/>
              </a:defRPr>
            </a:lvl4pPr>
            <a:lvl5pPr indent="0" lvl="4" marL="0" marR="0" rtl="0" algn="r">
              <a:spcBef>
                <a:spcPts val="0"/>
              </a:spcBef>
              <a:buNone/>
              <a:defRPr b="0" i="0" sz="800" u="none" cap="none" strike="noStrike">
                <a:solidFill>
                  <a:schemeClr val="dk1"/>
                </a:solidFill>
                <a:latin typeface="Calibri"/>
                <a:ea typeface="Calibri"/>
                <a:cs typeface="Calibri"/>
                <a:sym typeface="Calibri"/>
              </a:defRPr>
            </a:lvl5pPr>
            <a:lvl6pPr indent="0" lvl="5" marL="0" marR="0" rtl="0" algn="r">
              <a:spcBef>
                <a:spcPts val="0"/>
              </a:spcBef>
              <a:buNone/>
              <a:defRPr b="0" i="0" sz="800" u="none" cap="none" strike="noStrike">
                <a:solidFill>
                  <a:schemeClr val="dk1"/>
                </a:solidFill>
                <a:latin typeface="Calibri"/>
                <a:ea typeface="Calibri"/>
                <a:cs typeface="Calibri"/>
                <a:sym typeface="Calibri"/>
              </a:defRPr>
            </a:lvl6pPr>
            <a:lvl7pPr indent="0" lvl="6" marL="0" marR="0" rtl="0" algn="r">
              <a:spcBef>
                <a:spcPts val="0"/>
              </a:spcBef>
              <a:buNone/>
              <a:defRPr b="0" i="0" sz="800" u="none" cap="none" strike="noStrike">
                <a:solidFill>
                  <a:schemeClr val="dk1"/>
                </a:solidFill>
                <a:latin typeface="Calibri"/>
                <a:ea typeface="Calibri"/>
                <a:cs typeface="Calibri"/>
                <a:sym typeface="Calibri"/>
              </a:defRPr>
            </a:lvl7pPr>
            <a:lvl8pPr indent="0" lvl="7" marL="0" marR="0" rtl="0" algn="r">
              <a:spcBef>
                <a:spcPts val="0"/>
              </a:spcBef>
              <a:buNone/>
              <a:defRPr b="0" i="0" sz="800" u="none" cap="none" strike="noStrike">
                <a:solidFill>
                  <a:schemeClr val="dk1"/>
                </a:solidFill>
                <a:latin typeface="Calibri"/>
                <a:ea typeface="Calibri"/>
                <a:cs typeface="Calibri"/>
                <a:sym typeface="Calibri"/>
              </a:defRPr>
            </a:lvl8pPr>
            <a:lvl9pPr indent="0" lvl="8" marL="0" marR="0" rtl="0" algn="r">
              <a:spcBef>
                <a:spcPts val="0"/>
              </a:spcBef>
              <a:buNone/>
              <a:defRPr b="0" i="0" sz="8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5.jpg"/><Relationship Id="rId4" Type="http://schemas.openxmlformats.org/officeDocument/2006/relationships/image" Target="../media/image7.png"/><Relationship Id="rId5" Type="http://schemas.openxmlformats.org/officeDocument/2006/relationships/image" Target="../media/image13.png"/><Relationship Id="rId6" Type="http://schemas.openxmlformats.org/officeDocument/2006/relationships/image" Target="../media/image1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2.png"/><Relationship Id="rId4" Type="http://schemas.openxmlformats.org/officeDocument/2006/relationships/image" Target="../media/image8.png"/><Relationship Id="rId5"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2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0.png"/><Relationship Id="rId4" Type="http://schemas.openxmlformats.org/officeDocument/2006/relationships/image" Target="../media/image12.png"/><Relationship Id="rId5" Type="http://schemas.openxmlformats.org/officeDocument/2006/relationships/image" Target="../media/image1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2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8.png"/><Relationship Id="rId4" Type="http://schemas.openxmlformats.org/officeDocument/2006/relationships/image" Target="../media/image12.png"/><Relationship Id="rId5" Type="http://schemas.openxmlformats.org/officeDocument/2006/relationships/image" Target="../media/image2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4.png"/><Relationship Id="rId4" Type="http://schemas.openxmlformats.org/officeDocument/2006/relationships/image" Target="../media/image27.png"/><Relationship Id="rId5" Type="http://schemas.openxmlformats.org/officeDocument/2006/relationships/image" Target="../media/image2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 Id="rId3" Type="http://schemas.openxmlformats.org/officeDocument/2006/relationships/image" Target="../media/image3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1.png"/><Relationship Id="rId4" Type="http://schemas.openxmlformats.org/officeDocument/2006/relationships/image" Target="../media/image35.png"/><Relationship Id="rId9" Type="http://schemas.openxmlformats.org/officeDocument/2006/relationships/image" Target="../media/image41.png"/><Relationship Id="rId5" Type="http://schemas.openxmlformats.org/officeDocument/2006/relationships/image" Target="../media/image33.png"/><Relationship Id="rId6" Type="http://schemas.openxmlformats.org/officeDocument/2006/relationships/image" Target="../media/image23.png"/><Relationship Id="rId7" Type="http://schemas.openxmlformats.org/officeDocument/2006/relationships/image" Target="../media/image30.png"/><Relationship Id="rId8" Type="http://schemas.openxmlformats.org/officeDocument/2006/relationships/image" Target="../media/image2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4.png"/><Relationship Id="rId4" Type="http://schemas.openxmlformats.org/officeDocument/2006/relationships/image" Target="../media/image36.png"/><Relationship Id="rId5" Type="http://schemas.openxmlformats.org/officeDocument/2006/relationships/image" Target="../media/image39.png"/><Relationship Id="rId6" Type="http://schemas.openxmlformats.org/officeDocument/2006/relationships/image" Target="../media/image40.png"/><Relationship Id="rId7" Type="http://schemas.openxmlformats.org/officeDocument/2006/relationships/image" Target="../media/image3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2.png"/><Relationship Id="rId4" Type="http://schemas.openxmlformats.org/officeDocument/2006/relationships/image" Target="../media/image8.png"/><Relationship Id="rId5"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1"/>
          <p:cNvSpPr txBox="1"/>
          <p:nvPr>
            <p:ph type="ctrTitle"/>
          </p:nvPr>
        </p:nvSpPr>
        <p:spPr>
          <a:xfrm>
            <a:off x="654050" y="1362053"/>
            <a:ext cx="7816850" cy="708165"/>
          </a:xfrm>
          <a:prstGeom prst="rect">
            <a:avLst/>
          </a:prstGeom>
          <a:noFill/>
          <a:ln>
            <a:noFill/>
          </a:ln>
        </p:spPr>
        <p:txBody>
          <a:bodyPr anchorCtr="0" anchor="b" bIns="0" lIns="0" spcFirstLastPara="1" rIns="0" wrap="square" tIns="0">
            <a:noAutofit/>
          </a:bodyPr>
          <a:lstStyle/>
          <a:p>
            <a:pPr indent="0" lvl="0" marL="0" rtl="0" algn="ctr">
              <a:lnSpc>
                <a:spcPct val="93103"/>
              </a:lnSpc>
              <a:spcBef>
                <a:spcPts val="0"/>
              </a:spcBef>
              <a:spcAft>
                <a:spcPts val="0"/>
              </a:spcAft>
              <a:buClr>
                <a:schemeClr val="dk2"/>
              </a:buClr>
              <a:buSzPts val="2900"/>
              <a:buFont typeface="Calibri"/>
              <a:buNone/>
            </a:pPr>
            <a:r>
              <a:rPr lang="en-GB"/>
              <a:t>BETH YW DYNEIDDIAETH?</a:t>
            </a:r>
            <a:endParaRPr/>
          </a:p>
        </p:txBody>
      </p:sp>
      <p:sp>
        <p:nvSpPr>
          <p:cNvPr id="202" name="Google Shape;202;p1"/>
          <p:cNvSpPr txBox="1"/>
          <p:nvPr>
            <p:ph idx="1" type="subTitle"/>
          </p:nvPr>
        </p:nvSpPr>
        <p:spPr>
          <a:xfrm>
            <a:off x="663575" y="2180179"/>
            <a:ext cx="7816850" cy="252000"/>
          </a:xfrm>
          <a:prstGeom prst="rect">
            <a:avLst/>
          </a:prstGeom>
          <a:noFill/>
          <a:ln>
            <a:noFill/>
          </a:ln>
        </p:spPr>
        <p:txBody>
          <a:bodyPr anchorCtr="0" anchor="t" bIns="0" lIns="0" spcFirstLastPara="1" rIns="0" wrap="square" tIns="0">
            <a:noAutofit/>
          </a:bodyPr>
          <a:lstStyle/>
          <a:p>
            <a:pPr indent="0" lvl="0" marL="0" rtl="0" algn="ctr">
              <a:lnSpc>
                <a:spcPct val="108750"/>
              </a:lnSpc>
              <a:spcBef>
                <a:spcPts val="0"/>
              </a:spcBef>
              <a:spcAft>
                <a:spcPts val="0"/>
              </a:spcAft>
              <a:buClr>
                <a:schemeClr val="lt1"/>
              </a:buClr>
              <a:buSzPts val="1600"/>
              <a:buNone/>
            </a:pPr>
            <a:r>
              <a:rPr lang="en-GB"/>
              <a:t>Gwasanaeth CA1/2</a:t>
            </a:r>
            <a:endParaRPr/>
          </a:p>
          <a:p>
            <a:pPr indent="0" lvl="0" marL="0" rtl="0" algn="ctr">
              <a:lnSpc>
                <a:spcPct val="108750"/>
              </a:lnSpc>
              <a:spcBef>
                <a:spcPts val="0"/>
              </a:spcBef>
              <a:spcAft>
                <a:spcPts val="0"/>
              </a:spcAft>
              <a:buClr>
                <a:schemeClr val="lt1"/>
              </a:buClr>
              <a:buSzPts val="1600"/>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pic>
        <p:nvPicPr>
          <p:cNvPr descr="A picture containing text, map&#10;&#10;Description automatically generated" id="208" name="Google Shape;208;p2"/>
          <p:cNvPicPr preferRelativeResize="0"/>
          <p:nvPr/>
        </p:nvPicPr>
        <p:blipFill rotWithShape="1">
          <a:blip r:embed="rId3">
            <a:alphaModFix/>
          </a:blip>
          <a:srcRect b="0" l="0" r="0" t="0"/>
          <a:stretch/>
        </p:blipFill>
        <p:spPr>
          <a:xfrm>
            <a:off x="4452016" y="1352550"/>
            <a:ext cx="3252023" cy="3184890"/>
          </a:xfrm>
          <a:prstGeom prst="rect">
            <a:avLst/>
          </a:prstGeom>
          <a:noFill/>
          <a:ln>
            <a:noFill/>
          </a:ln>
        </p:spPr>
      </p:pic>
      <p:sp>
        <p:nvSpPr>
          <p:cNvPr id="209" name="Google Shape;209;p2"/>
          <p:cNvSpPr txBox="1"/>
          <p:nvPr>
            <p:ph type="title"/>
          </p:nvPr>
        </p:nvSpPr>
        <p:spPr>
          <a:xfrm>
            <a:off x="661474" y="742950"/>
            <a:ext cx="6666600" cy="482400"/>
          </a:xfrm>
          <a:prstGeom prst="rect">
            <a:avLst/>
          </a:prstGeom>
          <a:noFill/>
          <a:ln>
            <a:noFill/>
          </a:ln>
        </p:spPr>
        <p:txBody>
          <a:bodyPr anchorCtr="0" anchor="t" bIns="0" lIns="0" spcFirstLastPara="1" rIns="0" wrap="square" tIns="0">
            <a:noAutofit/>
          </a:bodyPr>
          <a:lstStyle/>
          <a:p>
            <a:pPr indent="0" lvl="0" marL="0" rtl="0" algn="l">
              <a:lnSpc>
                <a:spcPct val="88888"/>
              </a:lnSpc>
              <a:spcBef>
                <a:spcPts val="0"/>
              </a:spcBef>
              <a:spcAft>
                <a:spcPts val="0"/>
              </a:spcAft>
              <a:buClr>
                <a:srgbClr val="4C4184"/>
              </a:buClr>
              <a:buSzPts val="3600"/>
              <a:buFont typeface="Rubik"/>
              <a:buNone/>
            </a:pPr>
            <a:r>
              <a:rPr lang="en-GB" sz="3600" cap="none">
                <a:latin typeface="Rubik"/>
                <a:ea typeface="Rubik"/>
                <a:cs typeface="Rubik"/>
                <a:sym typeface="Rubik"/>
              </a:rPr>
              <a:t>Diwrnod Dyneiddwyr y Byd</a:t>
            </a:r>
            <a:endParaRPr sz="3600" cap="none">
              <a:latin typeface="Rubik"/>
              <a:ea typeface="Rubik"/>
              <a:cs typeface="Rubik"/>
              <a:sym typeface="Rubik"/>
            </a:endParaRPr>
          </a:p>
        </p:txBody>
      </p:sp>
      <p:sp>
        <p:nvSpPr>
          <p:cNvPr id="210" name="Google Shape;210;p2"/>
          <p:cNvSpPr txBox="1"/>
          <p:nvPr/>
        </p:nvSpPr>
        <p:spPr>
          <a:xfrm>
            <a:off x="661481" y="1475740"/>
            <a:ext cx="2538919" cy="685800"/>
          </a:xfrm>
          <a:prstGeom prst="rect">
            <a:avLst/>
          </a:prstGeom>
          <a:noFill/>
          <a:ln>
            <a:noFill/>
          </a:ln>
        </p:spPr>
        <p:txBody>
          <a:bodyPr anchorCtr="0" anchor="t" bIns="0" lIns="0" spcFirstLastPara="1" rIns="0" wrap="square" tIns="0">
            <a:noAutofit/>
          </a:bodyPr>
          <a:lstStyle/>
          <a:p>
            <a:pPr indent="0" lvl="2" marL="0" marR="0" rtl="0" algn="l">
              <a:lnSpc>
                <a:spcPct val="100000"/>
              </a:lnSpc>
              <a:spcBef>
                <a:spcPts val="0"/>
              </a:spcBef>
              <a:spcAft>
                <a:spcPts val="0"/>
              </a:spcAft>
              <a:buClr>
                <a:srgbClr val="000000"/>
              </a:buClr>
              <a:buSzPts val="2160"/>
              <a:buFont typeface="Rubik"/>
              <a:buNone/>
            </a:pPr>
            <a:r>
              <a:rPr b="1" i="0" lang="en-GB" sz="2400" u="none" cap="none" strike="noStrike">
                <a:solidFill>
                  <a:srgbClr val="000000"/>
                </a:solidFill>
                <a:latin typeface="Rubik"/>
                <a:ea typeface="Rubik"/>
                <a:cs typeface="Rubik"/>
                <a:sym typeface="Rubik"/>
              </a:rPr>
              <a:t>21 Mehefin</a:t>
            </a:r>
            <a:endParaRPr b="1" i="0" sz="2400" u="none" cap="none" strike="noStrike">
              <a:solidFill>
                <a:schemeClr val="dk1"/>
              </a:solidFill>
              <a:latin typeface="Rubik"/>
              <a:ea typeface="Rubik"/>
              <a:cs typeface="Rubik"/>
              <a:sym typeface="Rubik"/>
            </a:endParaRPr>
          </a:p>
        </p:txBody>
      </p:sp>
      <p:pic>
        <p:nvPicPr>
          <p:cNvPr id="211" name="Google Shape;211;p2"/>
          <p:cNvPicPr preferRelativeResize="0"/>
          <p:nvPr/>
        </p:nvPicPr>
        <p:blipFill rotWithShape="1">
          <a:blip r:embed="rId4">
            <a:alphaModFix/>
          </a:blip>
          <a:srcRect b="0" l="0" r="0" t="0"/>
          <a:stretch/>
        </p:blipFill>
        <p:spPr>
          <a:xfrm>
            <a:off x="457200" y="2114549"/>
            <a:ext cx="827021" cy="2588121"/>
          </a:xfrm>
          <a:prstGeom prst="rect">
            <a:avLst/>
          </a:prstGeom>
          <a:noFill/>
          <a:ln>
            <a:noFill/>
          </a:ln>
        </p:spPr>
      </p:pic>
      <p:pic>
        <p:nvPicPr>
          <p:cNvPr id="212" name="Google Shape;212;p2"/>
          <p:cNvPicPr preferRelativeResize="0"/>
          <p:nvPr/>
        </p:nvPicPr>
        <p:blipFill rotWithShape="1">
          <a:blip r:embed="rId5">
            <a:alphaModFix/>
          </a:blip>
          <a:srcRect b="0" l="0" r="0" t="0"/>
          <a:stretch/>
        </p:blipFill>
        <p:spPr>
          <a:xfrm>
            <a:off x="1439961" y="2571750"/>
            <a:ext cx="1220326" cy="2129530"/>
          </a:xfrm>
          <a:prstGeom prst="rect">
            <a:avLst/>
          </a:prstGeom>
          <a:noFill/>
          <a:ln>
            <a:noFill/>
          </a:ln>
        </p:spPr>
      </p:pic>
      <p:pic>
        <p:nvPicPr>
          <p:cNvPr id="213" name="Google Shape;213;p2"/>
          <p:cNvPicPr preferRelativeResize="0"/>
          <p:nvPr/>
        </p:nvPicPr>
        <p:blipFill rotWithShape="1">
          <a:blip r:embed="rId6">
            <a:alphaModFix/>
          </a:blip>
          <a:srcRect b="0" l="0" r="0" t="0"/>
          <a:stretch/>
        </p:blipFill>
        <p:spPr>
          <a:xfrm>
            <a:off x="2681715" y="2241891"/>
            <a:ext cx="1058606" cy="245938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3"/>
          <p:cNvSpPr txBox="1"/>
          <p:nvPr>
            <p:ph type="title"/>
          </p:nvPr>
        </p:nvSpPr>
        <p:spPr>
          <a:xfrm>
            <a:off x="663574" y="1276350"/>
            <a:ext cx="7816850" cy="5334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Clr>
                <a:schemeClr val="lt2"/>
              </a:buClr>
              <a:buSzPts val="3600"/>
              <a:buFont typeface="Rubik"/>
              <a:buNone/>
            </a:pPr>
            <a:r>
              <a:rPr lang="en-GB" sz="3600">
                <a:latin typeface="Rubik"/>
                <a:ea typeface="Rubik"/>
                <a:cs typeface="Rubik"/>
                <a:sym typeface="Rubik"/>
              </a:rPr>
              <a:t>BETH YW DYNEIDDIAETH?</a:t>
            </a:r>
            <a:endParaRPr/>
          </a:p>
        </p:txBody>
      </p:sp>
      <p:pic>
        <p:nvPicPr>
          <p:cNvPr id="220" name="Google Shape;220;p3"/>
          <p:cNvPicPr preferRelativeResize="0"/>
          <p:nvPr/>
        </p:nvPicPr>
        <p:blipFill rotWithShape="1">
          <a:blip r:embed="rId3">
            <a:alphaModFix/>
          </a:blip>
          <a:srcRect b="0" l="0" r="0" t="0"/>
          <a:stretch/>
        </p:blipFill>
        <p:spPr>
          <a:xfrm>
            <a:off x="2751533" y="1913089"/>
            <a:ext cx="3640932" cy="270670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4"/>
          <p:cNvSpPr txBox="1"/>
          <p:nvPr>
            <p:ph type="title"/>
          </p:nvPr>
        </p:nvSpPr>
        <p:spPr>
          <a:xfrm>
            <a:off x="381000" y="414325"/>
            <a:ext cx="7506600" cy="838200"/>
          </a:xfrm>
          <a:prstGeom prst="rect">
            <a:avLst/>
          </a:prstGeom>
          <a:noFill/>
          <a:ln>
            <a:noFill/>
          </a:ln>
        </p:spPr>
        <p:txBody>
          <a:bodyPr anchorCtr="0" anchor="t" bIns="0" lIns="0" spcFirstLastPara="1" rIns="0" wrap="square" tIns="0">
            <a:noAutofit/>
          </a:bodyPr>
          <a:lstStyle/>
          <a:p>
            <a:pPr indent="0" lvl="0" marL="0" rtl="0" algn="l">
              <a:lnSpc>
                <a:spcPct val="112500"/>
              </a:lnSpc>
              <a:spcBef>
                <a:spcPts val="0"/>
              </a:spcBef>
              <a:spcAft>
                <a:spcPts val="0"/>
              </a:spcAft>
              <a:buClr>
                <a:srgbClr val="4C4184"/>
              </a:buClr>
              <a:buSzPts val="3200"/>
              <a:buFont typeface="Rubik"/>
              <a:buNone/>
            </a:pPr>
            <a:r>
              <a:rPr lang="en-GB" sz="3200" cap="none">
                <a:latin typeface="Rubik"/>
                <a:ea typeface="Rubik"/>
                <a:cs typeface="Rubik"/>
                <a:sym typeface="Rubik"/>
              </a:rPr>
              <a:t>Tri pheth sy’n bwysig i ddyneiddwyr…</a:t>
            </a:r>
            <a:endParaRPr sz="3200" cap="none">
              <a:latin typeface="Rubik"/>
              <a:ea typeface="Rubik"/>
              <a:cs typeface="Rubik"/>
              <a:sym typeface="Rubik"/>
            </a:endParaRPr>
          </a:p>
        </p:txBody>
      </p:sp>
      <p:sp>
        <p:nvSpPr>
          <p:cNvPr id="227" name="Google Shape;227;p4"/>
          <p:cNvSpPr txBox="1"/>
          <p:nvPr>
            <p:ph idx="1" type="body"/>
          </p:nvPr>
        </p:nvSpPr>
        <p:spPr>
          <a:xfrm>
            <a:off x="961375" y="3714750"/>
            <a:ext cx="1851000" cy="814500"/>
          </a:xfrm>
          <a:prstGeom prst="rect">
            <a:avLst/>
          </a:prstGeom>
          <a:noFill/>
          <a:ln>
            <a:noFill/>
          </a:ln>
        </p:spPr>
        <p:txBody>
          <a:bodyPr anchorCtr="0" anchor="t" bIns="0" lIns="0" spcFirstLastPara="1" rIns="0" wrap="square" tIns="0">
            <a:noAutofit/>
          </a:bodyPr>
          <a:lstStyle/>
          <a:p>
            <a:pPr indent="0" lvl="0" marL="0" rtl="0" algn="ctr">
              <a:lnSpc>
                <a:spcPct val="133333"/>
              </a:lnSpc>
              <a:spcBef>
                <a:spcPts val="0"/>
              </a:spcBef>
              <a:spcAft>
                <a:spcPts val="0"/>
              </a:spcAft>
              <a:buClr>
                <a:schemeClr val="dk1"/>
              </a:buClr>
              <a:buSzPts val="2400"/>
              <a:buNone/>
            </a:pPr>
            <a:r>
              <a:rPr lang="en-GB" sz="2400">
                <a:latin typeface="Rubik"/>
                <a:ea typeface="Rubik"/>
                <a:cs typeface="Rubik"/>
                <a:sym typeface="Rubik"/>
              </a:rPr>
              <a:t>Gofyn cwestiynau</a:t>
            </a:r>
            <a:endParaRPr sz="2400">
              <a:latin typeface="Rubik"/>
              <a:ea typeface="Rubik"/>
              <a:cs typeface="Rubik"/>
              <a:sym typeface="Rubik"/>
            </a:endParaRPr>
          </a:p>
        </p:txBody>
      </p:sp>
      <p:sp>
        <p:nvSpPr>
          <p:cNvPr id="228" name="Google Shape;228;p4"/>
          <p:cNvSpPr txBox="1"/>
          <p:nvPr/>
        </p:nvSpPr>
        <p:spPr>
          <a:xfrm>
            <a:off x="4050200" y="1443600"/>
            <a:ext cx="1905900" cy="838200"/>
          </a:xfrm>
          <a:prstGeom prst="rect">
            <a:avLst/>
          </a:prstGeom>
          <a:noFill/>
          <a:ln>
            <a:noFill/>
          </a:ln>
        </p:spPr>
        <p:txBody>
          <a:bodyPr anchorCtr="0" anchor="t" bIns="0" lIns="0" spcFirstLastPara="1" rIns="0" wrap="square" tIns="0">
            <a:noAutofit/>
          </a:bodyPr>
          <a:lstStyle/>
          <a:p>
            <a:pPr indent="0" lvl="0" marL="0" marR="0" rtl="0" algn="ctr">
              <a:lnSpc>
                <a:spcPct val="133333"/>
              </a:lnSpc>
              <a:spcBef>
                <a:spcPts val="0"/>
              </a:spcBef>
              <a:spcAft>
                <a:spcPts val="0"/>
              </a:spcAft>
              <a:buClr>
                <a:schemeClr val="dk1"/>
              </a:buClr>
              <a:buSzPts val="2400"/>
              <a:buFont typeface="Arial"/>
              <a:buNone/>
            </a:pPr>
            <a:r>
              <a:rPr b="1" i="0" lang="en-GB" sz="2400" u="none" cap="none" strike="noStrike">
                <a:solidFill>
                  <a:schemeClr val="dk1"/>
                </a:solidFill>
                <a:latin typeface="Rubik"/>
                <a:ea typeface="Rubik"/>
                <a:cs typeface="Rubik"/>
                <a:sym typeface="Rubik"/>
              </a:rPr>
              <a:t>Bod yn garedig</a:t>
            </a:r>
            <a:endParaRPr b="1" i="0" sz="2400" u="none" cap="none" strike="noStrike">
              <a:solidFill>
                <a:schemeClr val="dk1"/>
              </a:solidFill>
              <a:latin typeface="Rubik"/>
              <a:ea typeface="Rubik"/>
              <a:cs typeface="Rubik"/>
              <a:sym typeface="Rubik"/>
            </a:endParaRPr>
          </a:p>
        </p:txBody>
      </p:sp>
      <p:sp>
        <p:nvSpPr>
          <p:cNvPr id="229" name="Google Shape;229;p4"/>
          <p:cNvSpPr txBox="1"/>
          <p:nvPr/>
        </p:nvSpPr>
        <p:spPr>
          <a:xfrm>
            <a:off x="6607600" y="3416925"/>
            <a:ext cx="2092800" cy="852600"/>
          </a:xfrm>
          <a:prstGeom prst="rect">
            <a:avLst/>
          </a:prstGeom>
          <a:noFill/>
          <a:ln>
            <a:noFill/>
          </a:ln>
        </p:spPr>
        <p:txBody>
          <a:bodyPr anchorCtr="0" anchor="t" bIns="0" lIns="0" spcFirstLastPara="1" rIns="0" wrap="square" tIns="0">
            <a:noAutofit/>
          </a:bodyPr>
          <a:lstStyle/>
          <a:p>
            <a:pPr indent="0" lvl="0" marL="0" marR="0" rtl="0" algn="ctr">
              <a:lnSpc>
                <a:spcPct val="133333"/>
              </a:lnSpc>
              <a:spcBef>
                <a:spcPts val="0"/>
              </a:spcBef>
              <a:spcAft>
                <a:spcPts val="0"/>
              </a:spcAft>
              <a:buClr>
                <a:schemeClr val="dk1"/>
              </a:buClr>
              <a:buSzPts val="2400"/>
              <a:buFont typeface="Arial"/>
              <a:buNone/>
            </a:pPr>
            <a:r>
              <a:rPr b="1" i="0" lang="en-GB" sz="2400" u="none" cap="none" strike="noStrike">
                <a:solidFill>
                  <a:schemeClr val="dk1"/>
                </a:solidFill>
                <a:latin typeface="Rubik"/>
                <a:ea typeface="Rubik"/>
                <a:cs typeface="Rubik"/>
                <a:sym typeface="Rubik"/>
              </a:rPr>
              <a:t>Dod o hyd i hapusrwydd</a:t>
            </a:r>
            <a:endParaRPr b="1" i="0" sz="2400" u="none" cap="none" strike="noStrike">
              <a:solidFill>
                <a:schemeClr val="dk1"/>
              </a:solidFill>
              <a:latin typeface="Rubik"/>
              <a:ea typeface="Rubik"/>
              <a:cs typeface="Rubik"/>
              <a:sym typeface="Rubik"/>
            </a:endParaRPr>
          </a:p>
        </p:txBody>
      </p:sp>
      <p:pic>
        <p:nvPicPr>
          <p:cNvPr id="230" name="Google Shape;230;p4"/>
          <p:cNvPicPr preferRelativeResize="0"/>
          <p:nvPr/>
        </p:nvPicPr>
        <p:blipFill rotWithShape="1">
          <a:blip r:embed="rId3">
            <a:alphaModFix/>
          </a:blip>
          <a:srcRect b="0" l="0" r="0" t="0"/>
          <a:stretch/>
        </p:blipFill>
        <p:spPr>
          <a:xfrm>
            <a:off x="524972" y="1576387"/>
            <a:ext cx="2625422" cy="1990725"/>
          </a:xfrm>
          <a:prstGeom prst="rect">
            <a:avLst/>
          </a:prstGeom>
          <a:noFill/>
          <a:ln>
            <a:noFill/>
          </a:ln>
        </p:spPr>
      </p:pic>
      <p:pic>
        <p:nvPicPr>
          <p:cNvPr id="231" name="Google Shape;231;p4"/>
          <p:cNvPicPr preferRelativeResize="0"/>
          <p:nvPr/>
        </p:nvPicPr>
        <p:blipFill rotWithShape="1">
          <a:blip r:embed="rId4">
            <a:alphaModFix/>
          </a:blip>
          <a:srcRect b="0" l="0" r="0" t="0"/>
          <a:stretch/>
        </p:blipFill>
        <p:spPr>
          <a:xfrm>
            <a:off x="3595240" y="2409824"/>
            <a:ext cx="2760946" cy="1990725"/>
          </a:xfrm>
          <a:prstGeom prst="rect">
            <a:avLst/>
          </a:prstGeom>
          <a:noFill/>
          <a:ln>
            <a:noFill/>
          </a:ln>
        </p:spPr>
      </p:pic>
      <p:pic>
        <p:nvPicPr>
          <p:cNvPr id="232" name="Google Shape;232;p4"/>
          <p:cNvPicPr preferRelativeResize="0"/>
          <p:nvPr/>
        </p:nvPicPr>
        <p:blipFill rotWithShape="1">
          <a:blip r:embed="rId5">
            <a:alphaModFix/>
          </a:blip>
          <a:srcRect b="0" l="0" r="0" t="0"/>
          <a:stretch/>
        </p:blipFill>
        <p:spPr>
          <a:xfrm>
            <a:off x="6926797" y="971550"/>
            <a:ext cx="1178628" cy="233953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0"/>
                                        </p:tgtEl>
                                        <p:attrNameLst>
                                          <p:attrName>style.visibility</p:attrName>
                                        </p:attrNameLst>
                                      </p:cBhvr>
                                      <p:to>
                                        <p:strVal val="visible"/>
                                      </p:to>
                                    </p:set>
                                    <p:animEffect filter="fade" transition="in">
                                      <p:cBhvr>
                                        <p:cTn dur="500"/>
                                        <p:tgtEl>
                                          <p:spTgt spid="230"/>
                                        </p:tgtEl>
                                      </p:cBhvr>
                                    </p:animEffect>
                                  </p:childTnLst>
                                </p:cTn>
                              </p:par>
                              <p:par>
                                <p:cTn fill="hold" nodeType="withEffect" presetClass="entr" presetID="10" presetSubtype="0">
                                  <p:stCondLst>
                                    <p:cond delay="0"/>
                                  </p:stCondLst>
                                  <p:childTnLst>
                                    <p:set>
                                      <p:cBhvr>
                                        <p:cTn dur="1" fill="hold">
                                          <p:stCondLst>
                                            <p:cond delay="0"/>
                                          </p:stCondLst>
                                        </p:cTn>
                                        <p:tgtEl>
                                          <p:spTgt spid="232"/>
                                        </p:tgtEl>
                                        <p:attrNameLst>
                                          <p:attrName>style.visibility</p:attrName>
                                        </p:attrNameLst>
                                      </p:cBhvr>
                                      <p:to>
                                        <p:strVal val="visible"/>
                                      </p:to>
                                    </p:set>
                                    <p:animEffect filter="fade" transition="in">
                                      <p:cBhvr>
                                        <p:cTn dur="500"/>
                                        <p:tgtEl>
                                          <p:spTgt spid="232"/>
                                        </p:tgtEl>
                                      </p:cBhvr>
                                    </p:animEffect>
                                  </p:childTnLst>
                                </p:cTn>
                              </p:par>
                              <p:par>
                                <p:cTn fill="hold" nodeType="withEffect" presetClass="entr" presetID="10" presetSubtype="0">
                                  <p:stCondLst>
                                    <p:cond delay="0"/>
                                  </p:stCondLst>
                                  <p:childTnLst>
                                    <p:set>
                                      <p:cBhvr>
                                        <p:cTn dur="1" fill="hold">
                                          <p:stCondLst>
                                            <p:cond delay="0"/>
                                          </p:stCondLst>
                                        </p:cTn>
                                        <p:tgtEl>
                                          <p:spTgt spid="231"/>
                                        </p:tgtEl>
                                        <p:attrNameLst>
                                          <p:attrName>style.visibility</p:attrName>
                                        </p:attrNameLst>
                                      </p:cBhvr>
                                      <p:to>
                                        <p:strVal val="visible"/>
                                      </p:to>
                                    </p:set>
                                    <p:animEffect filter="fade" transition="in">
                                      <p:cBhvr>
                                        <p:cTn dur="500"/>
                                        <p:tgtEl>
                                          <p:spTgt spid="23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7">
                                            <p:txEl>
                                              <p:pRg end="0" st="0"/>
                                            </p:txEl>
                                          </p:spTgt>
                                        </p:tgtEl>
                                        <p:attrNameLst>
                                          <p:attrName>style.visibility</p:attrName>
                                        </p:attrNameLst>
                                      </p:cBhvr>
                                      <p:to>
                                        <p:strVal val="visible"/>
                                      </p:to>
                                    </p:set>
                                    <p:animEffect filter="fade" transition="in">
                                      <p:cBhvr>
                                        <p:cTn dur="500"/>
                                        <p:tgtEl>
                                          <p:spTgt spid="22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8"/>
                                        </p:tgtEl>
                                        <p:attrNameLst>
                                          <p:attrName>style.visibility</p:attrName>
                                        </p:attrNameLst>
                                      </p:cBhvr>
                                      <p:to>
                                        <p:strVal val="visible"/>
                                      </p:to>
                                    </p:set>
                                    <p:animEffect filter="fade" transition="in">
                                      <p:cBhvr>
                                        <p:cTn dur="500"/>
                                        <p:tgtEl>
                                          <p:spTgt spid="22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
                                        </p:tgtEl>
                                        <p:attrNameLst>
                                          <p:attrName>style.visibility</p:attrName>
                                        </p:attrNameLst>
                                      </p:cBhvr>
                                      <p:to>
                                        <p:strVal val="visible"/>
                                      </p:to>
                                    </p:set>
                                    <p:animEffect filter="fade" transition="in">
                                      <p:cBhvr>
                                        <p:cTn dur="500"/>
                                        <p:tgtEl>
                                          <p:spTgt spid="22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5"/>
          <p:cNvSpPr txBox="1"/>
          <p:nvPr>
            <p:ph type="title"/>
          </p:nvPr>
        </p:nvSpPr>
        <p:spPr>
          <a:xfrm>
            <a:off x="663574" y="1276350"/>
            <a:ext cx="7816850" cy="587241"/>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Clr>
                <a:schemeClr val="dk2"/>
              </a:buClr>
              <a:buSzPts val="3600"/>
              <a:buFont typeface="Rubik"/>
              <a:buNone/>
            </a:pPr>
            <a:r>
              <a:rPr lang="en-GB" sz="3600">
                <a:latin typeface="Rubik"/>
                <a:ea typeface="Rubik"/>
                <a:cs typeface="Rubik"/>
                <a:sym typeface="Rubik"/>
              </a:rPr>
              <a:t>GOFYN CWESTIYNAU</a:t>
            </a:r>
            <a:endParaRPr/>
          </a:p>
        </p:txBody>
      </p:sp>
      <p:pic>
        <p:nvPicPr>
          <p:cNvPr id="239" name="Google Shape;239;p5"/>
          <p:cNvPicPr preferRelativeResize="0"/>
          <p:nvPr/>
        </p:nvPicPr>
        <p:blipFill rotWithShape="1">
          <a:blip r:embed="rId3">
            <a:alphaModFix/>
          </a:blip>
          <a:srcRect b="0" l="0" r="0" t="0"/>
          <a:stretch/>
        </p:blipFill>
        <p:spPr>
          <a:xfrm>
            <a:off x="2812837" y="1939791"/>
            <a:ext cx="3518325" cy="266776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pic>
        <p:nvPicPr>
          <p:cNvPr id="245" name="Google Shape;245;p6"/>
          <p:cNvPicPr preferRelativeResize="0"/>
          <p:nvPr/>
        </p:nvPicPr>
        <p:blipFill rotWithShape="1">
          <a:blip r:embed="rId3">
            <a:alphaModFix/>
          </a:blip>
          <a:srcRect b="42578" l="0" r="0" t="0"/>
          <a:stretch/>
        </p:blipFill>
        <p:spPr>
          <a:xfrm>
            <a:off x="5410200" y="593113"/>
            <a:ext cx="2270490" cy="2209800"/>
          </a:xfrm>
          <a:prstGeom prst="rect">
            <a:avLst/>
          </a:prstGeom>
          <a:noFill/>
          <a:ln>
            <a:noFill/>
          </a:ln>
        </p:spPr>
      </p:pic>
      <p:sp>
        <p:nvSpPr>
          <p:cNvPr id="246" name="Google Shape;246;p6"/>
          <p:cNvSpPr txBox="1"/>
          <p:nvPr>
            <p:ph type="title"/>
          </p:nvPr>
        </p:nvSpPr>
        <p:spPr>
          <a:xfrm>
            <a:off x="661475" y="742950"/>
            <a:ext cx="5263800" cy="482400"/>
          </a:xfrm>
          <a:prstGeom prst="rect">
            <a:avLst/>
          </a:prstGeom>
          <a:noFill/>
          <a:ln>
            <a:noFill/>
          </a:ln>
        </p:spPr>
        <p:txBody>
          <a:bodyPr anchorCtr="0" anchor="t" bIns="0" lIns="0" spcFirstLastPara="1" rIns="0" wrap="square" tIns="0">
            <a:noAutofit/>
          </a:bodyPr>
          <a:lstStyle/>
          <a:p>
            <a:pPr indent="0" lvl="0" marL="0" rtl="0" algn="l">
              <a:lnSpc>
                <a:spcPct val="88888"/>
              </a:lnSpc>
              <a:spcBef>
                <a:spcPts val="0"/>
              </a:spcBef>
              <a:spcAft>
                <a:spcPts val="0"/>
              </a:spcAft>
              <a:buClr>
                <a:srgbClr val="4C4184"/>
              </a:buClr>
              <a:buSzPts val="3600"/>
              <a:buFont typeface="Rubik"/>
              <a:buNone/>
            </a:pPr>
            <a:r>
              <a:rPr lang="en-GB" sz="3600" cap="none">
                <a:latin typeface="Rubik"/>
                <a:ea typeface="Rubik"/>
                <a:cs typeface="Rubik"/>
                <a:sym typeface="Rubik"/>
              </a:rPr>
              <a:t>Gofyn cwestiynau</a:t>
            </a:r>
            <a:endParaRPr sz="3600" cap="none">
              <a:latin typeface="Rubik"/>
              <a:ea typeface="Rubik"/>
              <a:cs typeface="Rubik"/>
              <a:sym typeface="Rubik"/>
            </a:endParaRPr>
          </a:p>
        </p:txBody>
      </p:sp>
      <p:sp>
        <p:nvSpPr>
          <p:cNvPr id="247" name="Google Shape;247;p6"/>
          <p:cNvSpPr txBox="1"/>
          <p:nvPr>
            <p:ph idx="1" type="body"/>
          </p:nvPr>
        </p:nvSpPr>
        <p:spPr>
          <a:xfrm>
            <a:off x="663575" y="1565545"/>
            <a:ext cx="4518025" cy="955063"/>
          </a:xfrm>
          <a:prstGeom prst="rect">
            <a:avLst/>
          </a:prstGeom>
          <a:noFill/>
          <a:ln>
            <a:noFill/>
          </a:ln>
        </p:spPr>
        <p:txBody>
          <a:bodyPr anchorCtr="0" anchor="t" bIns="0" lIns="0" spcFirstLastPara="1" rIns="0" wrap="square" tIns="0">
            <a:noAutofit/>
          </a:bodyPr>
          <a:lstStyle/>
          <a:p>
            <a:pPr indent="0" lvl="0" marL="0" rtl="0" algn="l">
              <a:lnSpc>
                <a:spcPct val="125000"/>
              </a:lnSpc>
              <a:spcBef>
                <a:spcPts val="0"/>
              </a:spcBef>
              <a:spcAft>
                <a:spcPts val="0"/>
              </a:spcAft>
              <a:buClr>
                <a:schemeClr val="dk1"/>
              </a:buClr>
              <a:buSzPts val="2400"/>
              <a:buNone/>
            </a:pPr>
            <a:r>
              <a:rPr lang="en-GB" sz="2400">
                <a:latin typeface="Rubik"/>
                <a:ea typeface="Rubik"/>
                <a:cs typeface="Rubik"/>
                <a:sym typeface="Rubik"/>
              </a:rPr>
              <a:t>Gall cwestiynau helpu newid y byd er y gwell</a:t>
            </a:r>
            <a:endParaRPr>
              <a:latin typeface="Rubik"/>
              <a:ea typeface="Rubik"/>
              <a:cs typeface="Rubik"/>
              <a:sym typeface="Rubik"/>
            </a:endParaRPr>
          </a:p>
        </p:txBody>
      </p:sp>
      <p:sp>
        <p:nvSpPr>
          <p:cNvPr id="248" name="Google Shape;248;p6"/>
          <p:cNvSpPr/>
          <p:nvPr/>
        </p:nvSpPr>
        <p:spPr>
          <a:xfrm>
            <a:off x="6629400" y="383914"/>
            <a:ext cx="914400" cy="12003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GB" sz="7200" u="none" cap="none" strike="noStrike">
                <a:solidFill>
                  <a:srgbClr val="FF0000"/>
                </a:solidFill>
                <a:latin typeface="Rubik"/>
                <a:ea typeface="Rubik"/>
                <a:cs typeface="Rubik"/>
                <a:sym typeface="Rubik"/>
              </a:rPr>
              <a:t>?</a:t>
            </a:r>
            <a:endParaRPr b="0" i="0" sz="1800" u="none" cap="none" strike="noStrike">
              <a:solidFill>
                <a:schemeClr val="dk1"/>
              </a:solidFill>
              <a:latin typeface="Calibri"/>
              <a:ea typeface="Calibri"/>
              <a:cs typeface="Calibri"/>
              <a:sym typeface="Calibri"/>
            </a:endParaRPr>
          </a:p>
        </p:txBody>
      </p:sp>
      <p:sp>
        <p:nvSpPr>
          <p:cNvPr id="249" name="Google Shape;249;p6"/>
          <p:cNvSpPr txBox="1"/>
          <p:nvPr/>
        </p:nvSpPr>
        <p:spPr>
          <a:xfrm>
            <a:off x="635100" y="2665725"/>
            <a:ext cx="4775100" cy="5919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702F8A"/>
              </a:buClr>
              <a:buSzPts val="2400"/>
              <a:buFont typeface="Arial"/>
              <a:buNone/>
            </a:pPr>
            <a:r>
              <a:rPr b="1" i="0" lang="en-GB" sz="2400" u="none" cap="none" strike="noStrike">
                <a:solidFill>
                  <a:srgbClr val="702F8A"/>
                </a:solidFill>
                <a:latin typeface="Rubik"/>
                <a:ea typeface="Rubik"/>
                <a:cs typeface="Rubik"/>
                <a:sym typeface="Rubik"/>
              </a:rPr>
              <a:t>Sut alla i wella'r afiechyd hwn?</a:t>
            </a:r>
            <a:endParaRPr/>
          </a:p>
          <a:p>
            <a:pPr indent="0" lvl="0" marL="0" marR="0" rtl="0" algn="l">
              <a:lnSpc>
                <a:spcPct val="112500"/>
              </a:lnSpc>
              <a:spcBef>
                <a:spcPts val="0"/>
              </a:spcBef>
              <a:spcAft>
                <a:spcPts val="0"/>
              </a:spcAft>
              <a:buClr>
                <a:schemeClr val="dk1"/>
              </a:buClr>
              <a:buSzPts val="1600"/>
              <a:buFont typeface="Arial"/>
              <a:buNone/>
            </a:pPr>
            <a:r>
              <a:t/>
            </a:r>
            <a:endParaRPr b="1" i="0" sz="1600" u="none" cap="none" strike="noStrike">
              <a:solidFill>
                <a:schemeClr val="dk1"/>
              </a:solidFill>
              <a:latin typeface="Rubik"/>
              <a:ea typeface="Rubik"/>
              <a:cs typeface="Rubik"/>
              <a:sym typeface="Rubik"/>
            </a:endParaRPr>
          </a:p>
        </p:txBody>
      </p:sp>
      <p:sp>
        <p:nvSpPr>
          <p:cNvPr id="250" name="Google Shape;250;p6"/>
          <p:cNvSpPr txBox="1"/>
          <p:nvPr/>
        </p:nvSpPr>
        <p:spPr>
          <a:xfrm>
            <a:off x="960250" y="3402650"/>
            <a:ext cx="7617300" cy="5919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702F8A"/>
              </a:buClr>
              <a:buSzPts val="2400"/>
              <a:buFont typeface="Arial"/>
              <a:buNone/>
            </a:pPr>
            <a:r>
              <a:rPr b="1" i="0" lang="en-GB" sz="2400" u="none" cap="none" strike="noStrike">
                <a:solidFill>
                  <a:srgbClr val="702F8A"/>
                </a:solidFill>
                <a:latin typeface="Rubik"/>
                <a:ea typeface="Rubik"/>
                <a:cs typeface="Rubik"/>
                <a:sym typeface="Rubik"/>
              </a:rPr>
              <a:t>Sut alla i sicrhau bod digon o fwyd i bobl ei fwyta?</a:t>
            </a:r>
            <a:endParaRPr/>
          </a:p>
          <a:p>
            <a:pPr indent="0" lvl="0" marL="0" marR="0" rtl="0" algn="l">
              <a:lnSpc>
                <a:spcPct val="112500"/>
              </a:lnSpc>
              <a:spcBef>
                <a:spcPts val="0"/>
              </a:spcBef>
              <a:spcAft>
                <a:spcPts val="0"/>
              </a:spcAft>
              <a:buClr>
                <a:schemeClr val="dk1"/>
              </a:buClr>
              <a:buSzPts val="1600"/>
              <a:buFont typeface="Arial"/>
              <a:buNone/>
            </a:pPr>
            <a:r>
              <a:t/>
            </a:r>
            <a:endParaRPr b="1" i="0" sz="1600" u="none" cap="none" strike="noStrike">
              <a:solidFill>
                <a:schemeClr val="dk1"/>
              </a:solidFill>
              <a:latin typeface="Rubik"/>
              <a:ea typeface="Rubik"/>
              <a:cs typeface="Rubik"/>
              <a:sym typeface="Rubik"/>
            </a:endParaRPr>
          </a:p>
        </p:txBody>
      </p:sp>
      <p:sp>
        <p:nvSpPr>
          <p:cNvPr id="251" name="Google Shape;251;p6"/>
          <p:cNvSpPr txBox="1"/>
          <p:nvPr/>
        </p:nvSpPr>
        <p:spPr>
          <a:xfrm>
            <a:off x="1569855" y="4104634"/>
            <a:ext cx="5973945" cy="591832"/>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rgbClr val="702F8A"/>
              </a:buClr>
              <a:buSzPts val="2400"/>
              <a:buFont typeface="Arial"/>
              <a:buNone/>
            </a:pPr>
            <a:r>
              <a:rPr b="1" i="0" lang="en-GB" sz="2400" u="none" cap="none" strike="noStrike">
                <a:solidFill>
                  <a:srgbClr val="702F8A"/>
                </a:solidFill>
                <a:latin typeface="Rubik"/>
                <a:ea typeface="Rubik"/>
                <a:cs typeface="Rubik"/>
                <a:sym typeface="Rubik"/>
              </a:rPr>
              <a:t>Sut alla i wneud y byd yn lle tecach?</a:t>
            </a:r>
            <a:endParaRPr/>
          </a:p>
          <a:p>
            <a:pPr indent="0" lvl="0" marL="0" marR="0" rtl="0" algn="l">
              <a:lnSpc>
                <a:spcPct val="112500"/>
              </a:lnSpc>
              <a:spcBef>
                <a:spcPts val="0"/>
              </a:spcBef>
              <a:spcAft>
                <a:spcPts val="0"/>
              </a:spcAft>
              <a:buClr>
                <a:schemeClr val="dk1"/>
              </a:buClr>
              <a:buSzPts val="1600"/>
              <a:buFont typeface="Arial"/>
              <a:buNone/>
            </a:pPr>
            <a:r>
              <a:t/>
            </a:r>
            <a:endParaRPr b="1" i="0" sz="1600" u="none" cap="none" strike="noStrike">
              <a:solidFill>
                <a:schemeClr val="dk1"/>
              </a:solidFill>
              <a:latin typeface="Rubik"/>
              <a:ea typeface="Rubik"/>
              <a:cs typeface="Rubik"/>
              <a:sym typeface="Rubik"/>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9"/>
                                        </p:tgtEl>
                                        <p:attrNameLst>
                                          <p:attrName>style.visibility</p:attrName>
                                        </p:attrNameLst>
                                      </p:cBhvr>
                                      <p:to>
                                        <p:strVal val="visible"/>
                                      </p:to>
                                    </p:set>
                                    <p:animEffect filter="fade" transition="in">
                                      <p:cBhvr>
                                        <p:cTn dur="500"/>
                                        <p:tgtEl>
                                          <p:spTgt spid="24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0"/>
                                        </p:tgtEl>
                                        <p:attrNameLst>
                                          <p:attrName>style.visibility</p:attrName>
                                        </p:attrNameLst>
                                      </p:cBhvr>
                                      <p:to>
                                        <p:strVal val="visible"/>
                                      </p:to>
                                    </p:set>
                                    <p:animEffect filter="fade" transition="in">
                                      <p:cBhvr>
                                        <p:cTn dur="500"/>
                                        <p:tgtEl>
                                          <p:spTgt spid="25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1"/>
                                        </p:tgtEl>
                                        <p:attrNameLst>
                                          <p:attrName>style.visibility</p:attrName>
                                        </p:attrNameLst>
                                      </p:cBhvr>
                                      <p:to>
                                        <p:strVal val="visible"/>
                                      </p:to>
                                    </p:set>
                                    <p:animEffect filter="fade" transition="in">
                                      <p:cBhvr>
                                        <p:cTn dur="500"/>
                                        <p:tgtEl>
                                          <p:spTgt spid="25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pic>
        <p:nvPicPr>
          <p:cNvPr id="257" name="Google Shape;257;p7"/>
          <p:cNvPicPr preferRelativeResize="0"/>
          <p:nvPr/>
        </p:nvPicPr>
        <p:blipFill rotWithShape="1">
          <a:blip r:embed="rId3">
            <a:alphaModFix/>
          </a:blip>
          <a:srcRect b="0" l="0" r="0" t="0"/>
          <a:stretch/>
        </p:blipFill>
        <p:spPr>
          <a:xfrm>
            <a:off x="4520934" y="1604954"/>
            <a:ext cx="1184956" cy="1374108"/>
          </a:xfrm>
          <a:prstGeom prst="rect">
            <a:avLst/>
          </a:prstGeom>
          <a:noFill/>
          <a:ln>
            <a:noFill/>
          </a:ln>
        </p:spPr>
      </p:pic>
      <p:pic>
        <p:nvPicPr>
          <p:cNvPr id="258" name="Google Shape;258;p7"/>
          <p:cNvPicPr preferRelativeResize="0"/>
          <p:nvPr/>
        </p:nvPicPr>
        <p:blipFill rotWithShape="1">
          <a:blip r:embed="rId4">
            <a:alphaModFix/>
          </a:blip>
          <a:srcRect b="0" l="0" r="3162" t="8776"/>
          <a:stretch/>
        </p:blipFill>
        <p:spPr>
          <a:xfrm>
            <a:off x="3003671" y="2474712"/>
            <a:ext cx="1662924" cy="1597250"/>
          </a:xfrm>
          <a:prstGeom prst="rect">
            <a:avLst/>
          </a:prstGeom>
          <a:noFill/>
          <a:ln>
            <a:noFill/>
          </a:ln>
        </p:spPr>
      </p:pic>
      <p:sp>
        <p:nvSpPr>
          <p:cNvPr id="259" name="Google Shape;259;p7"/>
          <p:cNvSpPr txBox="1"/>
          <p:nvPr>
            <p:ph type="title"/>
          </p:nvPr>
        </p:nvSpPr>
        <p:spPr>
          <a:xfrm>
            <a:off x="663575" y="590550"/>
            <a:ext cx="7489825" cy="966006"/>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rgbClr val="4C4184"/>
              </a:buClr>
              <a:buSzPts val="3600"/>
              <a:buFont typeface="Rubik"/>
              <a:buNone/>
            </a:pPr>
            <a:r>
              <a:rPr lang="en-GB" sz="3300" cap="none">
                <a:latin typeface="Rubik"/>
                <a:ea typeface="Rubik"/>
                <a:cs typeface="Rubik"/>
                <a:sym typeface="Rubik"/>
              </a:rPr>
              <a:t>Sut mae dyneiddwyr yn penderfynu beth i'w gredu?</a:t>
            </a:r>
            <a:endParaRPr sz="2700"/>
          </a:p>
        </p:txBody>
      </p:sp>
      <p:sp>
        <p:nvSpPr>
          <p:cNvPr id="260" name="Google Shape;260;p7"/>
          <p:cNvSpPr txBox="1"/>
          <p:nvPr>
            <p:ph idx="1" type="body"/>
          </p:nvPr>
        </p:nvSpPr>
        <p:spPr>
          <a:xfrm>
            <a:off x="663575" y="1809750"/>
            <a:ext cx="2232025" cy="482258"/>
          </a:xfrm>
          <a:prstGeom prst="rect">
            <a:avLst/>
          </a:prstGeom>
          <a:noFill/>
          <a:ln>
            <a:noFill/>
          </a:ln>
        </p:spPr>
        <p:txBody>
          <a:bodyPr anchorCtr="0" anchor="t" bIns="0" lIns="0" spcFirstLastPara="1" rIns="0" wrap="square" tIns="0">
            <a:noAutofit/>
          </a:bodyPr>
          <a:lstStyle/>
          <a:p>
            <a:pPr indent="-361950" lvl="2" marL="361950" rtl="0" algn="l">
              <a:lnSpc>
                <a:spcPct val="100000"/>
              </a:lnSpc>
              <a:spcBef>
                <a:spcPts val="0"/>
              </a:spcBef>
              <a:spcAft>
                <a:spcPts val="0"/>
              </a:spcAft>
              <a:buClr>
                <a:srgbClr val="000000"/>
              </a:buClr>
              <a:buSzPts val="2160"/>
              <a:buFont typeface="Rubik"/>
              <a:buChar char="•"/>
            </a:pPr>
            <a:r>
              <a:rPr b="1" lang="en-GB" sz="2400">
                <a:solidFill>
                  <a:srgbClr val="000000"/>
                </a:solidFill>
                <a:latin typeface="Rubik"/>
                <a:ea typeface="Rubik"/>
                <a:cs typeface="Rubik"/>
                <a:sym typeface="Rubik"/>
              </a:rPr>
              <a:t>Tystiolaeth</a:t>
            </a:r>
            <a:endParaRPr b="1" sz="2400">
              <a:solidFill>
                <a:srgbClr val="000000"/>
              </a:solidFill>
              <a:latin typeface="Rubik"/>
              <a:ea typeface="Rubik"/>
              <a:cs typeface="Rubik"/>
              <a:sym typeface="Rubik"/>
            </a:endParaRPr>
          </a:p>
          <a:p>
            <a:pPr indent="0" lvl="0" marL="0" rtl="0" algn="l">
              <a:lnSpc>
                <a:spcPct val="112500"/>
              </a:lnSpc>
              <a:spcBef>
                <a:spcPts val="0"/>
              </a:spcBef>
              <a:spcAft>
                <a:spcPts val="0"/>
              </a:spcAft>
              <a:buClr>
                <a:schemeClr val="dk1"/>
              </a:buClr>
              <a:buSzPts val="1600"/>
              <a:buNone/>
            </a:pPr>
            <a:r>
              <a:t/>
            </a:r>
            <a:endParaRPr>
              <a:latin typeface="Rubik"/>
              <a:ea typeface="Rubik"/>
              <a:cs typeface="Rubik"/>
              <a:sym typeface="Rubik"/>
            </a:endParaRPr>
          </a:p>
        </p:txBody>
      </p:sp>
      <p:sp>
        <p:nvSpPr>
          <p:cNvPr id="261" name="Google Shape;261;p7"/>
          <p:cNvSpPr txBox="1"/>
          <p:nvPr/>
        </p:nvSpPr>
        <p:spPr>
          <a:xfrm>
            <a:off x="663574" y="2787821"/>
            <a:ext cx="2917826" cy="482258"/>
          </a:xfrm>
          <a:prstGeom prst="rect">
            <a:avLst/>
          </a:prstGeom>
          <a:noFill/>
          <a:ln>
            <a:noFill/>
          </a:ln>
        </p:spPr>
        <p:txBody>
          <a:bodyPr anchorCtr="0" anchor="t" bIns="0" lIns="0" spcFirstLastPara="1" rIns="0" wrap="square" tIns="0">
            <a:noAutofit/>
          </a:bodyPr>
          <a:lstStyle/>
          <a:p>
            <a:pPr indent="-361950" lvl="2" marL="361950" marR="0" rtl="0" algn="l">
              <a:lnSpc>
                <a:spcPct val="116666"/>
              </a:lnSpc>
              <a:spcBef>
                <a:spcPts val="0"/>
              </a:spcBef>
              <a:spcAft>
                <a:spcPts val="0"/>
              </a:spcAft>
              <a:buClr>
                <a:srgbClr val="000000"/>
              </a:buClr>
              <a:buSzPts val="2160"/>
              <a:buFont typeface="Rubik"/>
              <a:buChar char="•"/>
            </a:pPr>
            <a:r>
              <a:rPr b="1" i="0" lang="en-GB" sz="2400" u="none" cap="none" strike="noStrike">
                <a:solidFill>
                  <a:srgbClr val="000000"/>
                </a:solidFill>
                <a:latin typeface="Rubik"/>
                <a:ea typeface="Rubik"/>
                <a:cs typeface="Rubik"/>
                <a:sym typeface="Rubik"/>
              </a:rPr>
              <a:t>Y byd yn lle naturiol</a:t>
            </a:r>
            <a:endParaRPr b="1" i="0" sz="2400" u="none" cap="none" strike="noStrike">
              <a:solidFill>
                <a:srgbClr val="000000"/>
              </a:solidFill>
              <a:latin typeface="Rubik"/>
              <a:ea typeface="Rubik"/>
              <a:cs typeface="Rubik"/>
              <a:sym typeface="Rubik"/>
            </a:endParaRPr>
          </a:p>
          <a:p>
            <a:pPr indent="0" lvl="0" marL="0" marR="0" rtl="0" algn="l">
              <a:lnSpc>
                <a:spcPct val="112500"/>
              </a:lnSpc>
              <a:spcBef>
                <a:spcPts val="0"/>
              </a:spcBef>
              <a:spcAft>
                <a:spcPts val="0"/>
              </a:spcAft>
              <a:buClr>
                <a:schemeClr val="dk1"/>
              </a:buClr>
              <a:buSzPts val="1600"/>
              <a:buFont typeface="Arial"/>
              <a:buNone/>
            </a:pPr>
            <a:r>
              <a:t/>
            </a:r>
            <a:endParaRPr b="1" i="0" sz="1600" u="none" cap="none" strike="noStrike">
              <a:solidFill>
                <a:schemeClr val="dk1"/>
              </a:solidFill>
              <a:latin typeface="Rubik"/>
              <a:ea typeface="Rubik"/>
              <a:cs typeface="Rubik"/>
              <a:sym typeface="Rubik"/>
            </a:endParaRPr>
          </a:p>
        </p:txBody>
      </p:sp>
      <p:sp>
        <p:nvSpPr>
          <p:cNvPr id="262" name="Google Shape;262;p7"/>
          <p:cNvSpPr txBox="1"/>
          <p:nvPr/>
        </p:nvSpPr>
        <p:spPr>
          <a:xfrm>
            <a:off x="663574" y="4070692"/>
            <a:ext cx="2689226" cy="482258"/>
          </a:xfrm>
          <a:prstGeom prst="rect">
            <a:avLst/>
          </a:prstGeom>
          <a:noFill/>
          <a:ln>
            <a:noFill/>
          </a:ln>
        </p:spPr>
        <p:txBody>
          <a:bodyPr anchorCtr="0" anchor="t" bIns="0" lIns="0" spcFirstLastPara="1" rIns="0" wrap="square" tIns="0">
            <a:noAutofit/>
          </a:bodyPr>
          <a:lstStyle/>
          <a:p>
            <a:pPr indent="-361950" lvl="2" marL="361950" marR="0" rtl="0" algn="l">
              <a:lnSpc>
                <a:spcPct val="100000"/>
              </a:lnSpc>
              <a:spcBef>
                <a:spcPts val="0"/>
              </a:spcBef>
              <a:spcAft>
                <a:spcPts val="0"/>
              </a:spcAft>
              <a:buClr>
                <a:srgbClr val="000000"/>
              </a:buClr>
              <a:buSzPts val="2160"/>
              <a:buFont typeface="Rubik"/>
              <a:buChar char="•"/>
            </a:pPr>
            <a:r>
              <a:rPr b="1" i="0" lang="en-GB" sz="2400" u="none" cap="none" strike="noStrike">
                <a:solidFill>
                  <a:srgbClr val="000000"/>
                </a:solidFill>
                <a:latin typeface="Rubik"/>
                <a:ea typeface="Rubik"/>
                <a:cs typeface="Rubik"/>
                <a:sym typeface="Rubik"/>
              </a:rPr>
              <a:t>Gwyddoniaeth</a:t>
            </a:r>
            <a:endParaRPr b="1" i="0" sz="2400" u="none" cap="none" strike="noStrike">
              <a:solidFill>
                <a:srgbClr val="000000"/>
              </a:solidFill>
              <a:latin typeface="Rubik"/>
              <a:ea typeface="Rubik"/>
              <a:cs typeface="Rubik"/>
              <a:sym typeface="Rubik"/>
            </a:endParaRPr>
          </a:p>
          <a:p>
            <a:pPr indent="0" lvl="0" marL="0" marR="0" rtl="0" algn="l">
              <a:lnSpc>
                <a:spcPct val="112500"/>
              </a:lnSpc>
              <a:spcBef>
                <a:spcPts val="0"/>
              </a:spcBef>
              <a:spcAft>
                <a:spcPts val="0"/>
              </a:spcAft>
              <a:buClr>
                <a:schemeClr val="dk1"/>
              </a:buClr>
              <a:buSzPts val="1600"/>
              <a:buFont typeface="Arial"/>
              <a:buNone/>
            </a:pPr>
            <a:r>
              <a:t/>
            </a:r>
            <a:endParaRPr b="1" i="0" sz="1600" u="none" cap="none" strike="noStrike">
              <a:solidFill>
                <a:schemeClr val="dk1"/>
              </a:solidFill>
              <a:latin typeface="Rubik"/>
              <a:ea typeface="Rubik"/>
              <a:cs typeface="Rubik"/>
              <a:sym typeface="Rubik"/>
            </a:endParaRPr>
          </a:p>
        </p:txBody>
      </p:sp>
      <p:pic>
        <p:nvPicPr>
          <p:cNvPr id="263" name="Google Shape;263;p7"/>
          <p:cNvPicPr preferRelativeResize="0"/>
          <p:nvPr/>
        </p:nvPicPr>
        <p:blipFill rotWithShape="1">
          <a:blip r:embed="rId5">
            <a:alphaModFix/>
          </a:blip>
          <a:srcRect b="0" l="0" r="0" t="0"/>
          <a:stretch/>
        </p:blipFill>
        <p:spPr>
          <a:xfrm>
            <a:off x="4889503" y="3270079"/>
            <a:ext cx="1274920" cy="143778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0">
                                            <p:txEl>
                                              <p:pRg end="0" st="0"/>
                                            </p:txEl>
                                          </p:spTgt>
                                        </p:tgtEl>
                                        <p:attrNameLst>
                                          <p:attrName>style.visibility</p:attrName>
                                        </p:attrNameLst>
                                      </p:cBhvr>
                                      <p:to>
                                        <p:strVal val="visible"/>
                                      </p:to>
                                    </p:set>
                                    <p:animEffect filter="fade" transition="in">
                                      <p:cBhvr>
                                        <p:cTn dur="500"/>
                                        <p:tgtEl>
                                          <p:spTgt spid="260">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0">
                                            <p:txEl>
                                              <p:pRg end="1" st="1"/>
                                            </p:txEl>
                                          </p:spTgt>
                                        </p:tgtEl>
                                        <p:attrNameLst>
                                          <p:attrName>style.visibility</p:attrName>
                                        </p:attrNameLst>
                                      </p:cBhvr>
                                      <p:to>
                                        <p:strVal val="visible"/>
                                      </p:to>
                                    </p:set>
                                    <p:animEffect filter="fade" transition="in">
                                      <p:cBhvr>
                                        <p:cTn dur="500"/>
                                        <p:tgtEl>
                                          <p:spTgt spid="260">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57"/>
                                        </p:tgtEl>
                                        <p:attrNameLst>
                                          <p:attrName>style.visibility</p:attrName>
                                        </p:attrNameLst>
                                      </p:cBhvr>
                                      <p:to>
                                        <p:strVal val="visible"/>
                                      </p:to>
                                    </p:set>
                                    <p:animEffect filter="fade" transition="in">
                                      <p:cBhvr>
                                        <p:cTn dur="500"/>
                                        <p:tgtEl>
                                          <p:spTgt spid="25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1"/>
                                        </p:tgtEl>
                                        <p:attrNameLst>
                                          <p:attrName>style.visibility</p:attrName>
                                        </p:attrNameLst>
                                      </p:cBhvr>
                                      <p:to>
                                        <p:strVal val="visible"/>
                                      </p:to>
                                    </p:set>
                                    <p:animEffect filter="fade" transition="in">
                                      <p:cBhvr>
                                        <p:cTn dur="500"/>
                                        <p:tgtEl>
                                          <p:spTgt spid="261"/>
                                        </p:tgtEl>
                                      </p:cBhvr>
                                    </p:animEffect>
                                  </p:childTnLst>
                                </p:cTn>
                              </p:par>
                              <p:par>
                                <p:cTn fill="hold" nodeType="withEffect" presetClass="entr" presetID="10" presetSubtype="0">
                                  <p:stCondLst>
                                    <p:cond delay="0"/>
                                  </p:stCondLst>
                                  <p:childTnLst>
                                    <p:set>
                                      <p:cBhvr>
                                        <p:cTn dur="1" fill="hold">
                                          <p:stCondLst>
                                            <p:cond delay="0"/>
                                          </p:stCondLst>
                                        </p:cTn>
                                        <p:tgtEl>
                                          <p:spTgt spid="258"/>
                                        </p:tgtEl>
                                        <p:attrNameLst>
                                          <p:attrName>style.visibility</p:attrName>
                                        </p:attrNameLst>
                                      </p:cBhvr>
                                      <p:to>
                                        <p:strVal val="visible"/>
                                      </p:to>
                                    </p:set>
                                    <p:animEffect filter="fade" transition="in">
                                      <p:cBhvr>
                                        <p:cTn dur="500"/>
                                        <p:tgtEl>
                                          <p:spTgt spid="25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2"/>
                                        </p:tgtEl>
                                        <p:attrNameLst>
                                          <p:attrName>style.visibility</p:attrName>
                                        </p:attrNameLst>
                                      </p:cBhvr>
                                      <p:to>
                                        <p:strVal val="visible"/>
                                      </p:to>
                                    </p:set>
                                    <p:animEffect filter="fade" transition="in">
                                      <p:cBhvr>
                                        <p:cTn dur="500"/>
                                        <p:tgtEl>
                                          <p:spTgt spid="262"/>
                                        </p:tgtEl>
                                      </p:cBhvr>
                                    </p:animEffect>
                                  </p:childTnLst>
                                </p:cTn>
                              </p:par>
                              <p:par>
                                <p:cTn fill="hold" nodeType="withEffect" presetClass="entr" presetID="10" presetSubtype="0">
                                  <p:stCondLst>
                                    <p:cond delay="0"/>
                                  </p:stCondLst>
                                  <p:childTnLst>
                                    <p:set>
                                      <p:cBhvr>
                                        <p:cTn dur="1" fill="hold">
                                          <p:stCondLst>
                                            <p:cond delay="0"/>
                                          </p:stCondLst>
                                        </p:cTn>
                                        <p:tgtEl>
                                          <p:spTgt spid="263"/>
                                        </p:tgtEl>
                                        <p:attrNameLst>
                                          <p:attrName>style.visibility</p:attrName>
                                        </p:attrNameLst>
                                      </p:cBhvr>
                                      <p:to>
                                        <p:strVal val="visible"/>
                                      </p:to>
                                    </p:set>
                                    <p:animEffect filter="fade" transition="in">
                                      <p:cBhvr>
                                        <p:cTn dur="500"/>
                                        <p:tgtEl>
                                          <p:spTgt spid="26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8"/>
          <p:cNvSpPr txBox="1"/>
          <p:nvPr>
            <p:ph type="title"/>
          </p:nvPr>
        </p:nvSpPr>
        <p:spPr>
          <a:xfrm>
            <a:off x="663575" y="1330191"/>
            <a:ext cx="7816850" cy="7620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Clr>
                <a:schemeClr val="accent2"/>
              </a:buClr>
              <a:buSzPts val="3600"/>
              <a:buFont typeface="Rubik"/>
              <a:buNone/>
            </a:pPr>
            <a:r>
              <a:rPr lang="en-GB" sz="3600">
                <a:latin typeface="Rubik"/>
                <a:ea typeface="Rubik"/>
                <a:cs typeface="Rubik"/>
                <a:sym typeface="Rubik"/>
              </a:rPr>
              <a:t>BOD YN GAREDIG</a:t>
            </a:r>
            <a:endParaRPr sz="3600">
              <a:latin typeface="Rubik"/>
              <a:ea typeface="Rubik"/>
              <a:cs typeface="Rubik"/>
              <a:sym typeface="Rubik"/>
            </a:endParaRPr>
          </a:p>
        </p:txBody>
      </p:sp>
      <p:pic>
        <p:nvPicPr>
          <p:cNvPr id="270" name="Google Shape;270;p8"/>
          <p:cNvPicPr preferRelativeResize="0"/>
          <p:nvPr/>
        </p:nvPicPr>
        <p:blipFill rotWithShape="1">
          <a:blip r:embed="rId3">
            <a:alphaModFix/>
          </a:blip>
          <a:srcRect b="0" l="0" r="0" t="0"/>
          <a:stretch/>
        </p:blipFill>
        <p:spPr>
          <a:xfrm>
            <a:off x="2769083" y="1962150"/>
            <a:ext cx="3605833" cy="259991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9"/>
          <p:cNvSpPr txBox="1"/>
          <p:nvPr>
            <p:ph type="title"/>
          </p:nvPr>
        </p:nvSpPr>
        <p:spPr>
          <a:xfrm>
            <a:off x="661481" y="742950"/>
            <a:ext cx="4139119" cy="482258"/>
          </a:xfrm>
          <a:prstGeom prst="rect">
            <a:avLst/>
          </a:prstGeom>
          <a:noFill/>
          <a:ln>
            <a:noFill/>
          </a:ln>
        </p:spPr>
        <p:txBody>
          <a:bodyPr anchorCtr="0" anchor="t" bIns="0" lIns="0" spcFirstLastPara="1" rIns="0" wrap="square" tIns="0">
            <a:noAutofit/>
          </a:bodyPr>
          <a:lstStyle/>
          <a:p>
            <a:pPr indent="0" lvl="0" marL="0" rtl="0" algn="l">
              <a:lnSpc>
                <a:spcPct val="88888"/>
              </a:lnSpc>
              <a:spcBef>
                <a:spcPts val="0"/>
              </a:spcBef>
              <a:spcAft>
                <a:spcPts val="0"/>
              </a:spcAft>
              <a:buClr>
                <a:srgbClr val="4C4184"/>
              </a:buClr>
              <a:buSzPts val="3600"/>
              <a:buFont typeface="Rubik"/>
              <a:buNone/>
            </a:pPr>
            <a:r>
              <a:rPr lang="en-GB" sz="3600" cap="none">
                <a:latin typeface="Rubik"/>
                <a:ea typeface="Rubik"/>
                <a:cs typeface="Rubik"/>
                <a:sym typeface="Rubik"/>
              </a:rPr>
              <a:t>B</a:t>
            </a:r>
            <a:r>
              <a:rPr lang="en-GB" sz="3600">
                <a:latin typeface="Rubik"/>
                <a:ea typeface="Rubik"/>
                <a:cs typeface="Rubik"/>
                <a:sym typeface="Rubik"/>
              </a:rPr>
              <a:t>od yn garedig</a:t>
            </a:r>
            <a:endParaRPr/>
          </a:p>
        </p:txBody>
      </p:sp>
      <p:sp>
        <p:nvSpPr>
          <p:cNvPr id="277" name="Google Shape;277;p9"/>
          <p:cNvSpPr txBox="1"/>
          <p:nvPr>
            <p:ph idx="1" type="body"/>
          </p:nvPr>
        </p:nvSpPr>
        <p:spPr>
          <a:xfrm>
            <a:off x="661475" y="1462350"/>
            <a:ext cx="4139100" cy="1053300"/>
          </a:xfrm>
          <a:prstGeom prst="rect">
            <a:avLst/>
          </a:prstGeom>
          <a:noFill/>
          <a:ln>
            <a:noFill/>
          </a:ln>
        </p:spPr>
        <p:txBody>
          <a:bodyPr anchorCtr="0" anchor="t" bIns="0" lIns="0" spcFirstLastPara="1" rIns="0" wrap="square" tIns="0">
            <a:noAutofit/>
          </a:bodyPr>
          <a:lstStyle/>
          <a:p>
            <a:pPr indent="0" lvl="0" marL="0" rtl="0" algn="l">
              <a:lnSpc>
                <a:spcPct val="125000"/>
              </a:lnSpc>
              <a:spcBef>
                <a:spcPts val="0"/>
              </a:spcBef>
              <a:spcAft>
                <a:spcPts val="0"/>
              </a:spcAft>
              <a:buClr>
                <a:schemeClr val="dk1"/>
              </a:buClr>
              <a:buSzPts val="2400"/>
              <a:buNone/>
            </a:pPr>
            <a:r>
              <a:rPr lang="en-GB" sz="2400">
                <a:latin typeface="Rubik"/>
                <a:ea typeface="Rubik"/>
                <a:cs typeface="Rubik"/>
                <a:sym typeface="Rubik"/>
              </a:rPr>
              <a:t>Mae angen i ni fod yn garedig i'r bobl o'n cwmpas</a:t>
            </a:r>
            <a:endParaRPr/>
          </a:p>
          <a:p>
            <a:pPr indent="0" lvl="0" marL="0" rtl="0" algn="l">
              <a:lnSpc>
                <a:spcPct val="112500"/>
              </a:lnSpc>
              <a:spcBef>
                <a:spcPts val="0"/>
              </a:spcBef>
              <a:spcAft>
                <a:spcPts val="0"/>
              </a:spcAft>
              <a:buClr>
                <a:schemeClr val="dk1"/>
              </a:buClr>
              <a:buSzPts val="1600"/>
              <a:buNone/>
            </a:pPr>
            <a:r>
              <a:t/>
            </a:r>
            <a:endParaRPr>
              <a:latin typeface="Rubik"/>
              <a:ea typeface="Rubik"/>
              <a:cs typeface="Rubik"/>
              <a:sym typeface="Rubik"/>
            </a:endParaRPr>
          </a:p>
        </p:txBody>
      </p:sp>
      <p:pic>
        <p:nvPicPr>
          <p:cNvPr id="278" name="Google Shape;278;p9"/>
          <p:cNvPicPr preferRelativeResize="0"/>
          <p:nvPr/>
        </p:nvPicPr>
        <p:blipFill rotWithShape="1">
          <a:blip r:embed="rId3">
            <a:alphaModFix/>
          </a:blip>
          <a:srcRect b="0" l="0" r="0" t="0"/>
          <a:stretch/>
        </p:blipFill>
        <p:spPr>
          <a:xfrm>
            <a:off x="4910433" y="527851"/>
            <a:ext cx="3477406" cy="1747838"/>
          </a:xfrm>
          <a:prstGeom prst="rect">
            <a:avLst/>
          </a:prstGeom>
          <a:noFill/>
          <a:ln>
            <a:noFill/>
          </a:ln>
        </p:spPr>
      </p:pic>
      <p:pic>
        <p:nvPicPr>
          <p:cNvPr id="279" name="Google Shape;279;p9"/>
          <p:cNvPicPr preferRelativeResize="0"/>
          <p:nvPr/>
        </p:nvPicPr>
        <p:blipFill rotWithShape="1">
          <a:blip r:embed="rId4">
            <a:alphaModFix/>
          </a:blip>
          <a:srcRect b="5603" l="6078" r="6077" t="6923"/>
          <a:stretch/>
        </p:blipFill>
        <p:spPr>
          <a:xfrm>
            <a:off x="5257800" y="2430366"/>
            <a:ext cx="2110705" cy="2143037"/>
          </a:xfrm>
          <a:prstGeom prst="rect">
            <a:avLst/>
          </a:prstGeom>
          <a:noFill/>
          <a:ln>
            <a:noFill/>
          </a:ln>
        </p:spPr>
      </p:pic>
      <p:pic>
        <p:nvPicPr>
          <p:cNvPr descr="A picture containing drawing, map&#10;&#10;Description automatically generated" id="280" name="Google Shape;280;p9"/>
          <p:cNvPicPr preferRelativeResize="0"/>
          <p:nvPr/>
        </p:nvPicPr>
        <p:blipFill rotWithShape="1">
          <a:blip r:embed="rId5">
            <a:alphaModFix/>
          </a:blip>
          <a:srcRect b="0" l="0" r="0" t="0"/>
          <a:stretch/>
        </p:blipFill>
        <p:spPr>
          <a:xfrm>
            <a:off x="304800" y="2732530"/>
            <a:ext cx="4418520" cy="166802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7">
                                            <p:txEl>
                                              <p:pRg end="0" st="0"/>
                                            </p:txEl>
                                          </p:spTgt>
                                        </p:tgtEl>
                                        <p:attrNameLst>
                                          <p:attrName>style.visibility</p:attrName>
                                        </p:attrNameLst>
                                      </p:cBhvr>
                                      <p:to>
                                        <p:strVal val="visible"/>
                                      </p:to>
                                    </p:set>
                                    <p:animEffect filter="fade" transition="in">
                                      <p:cBhvr>
                                        <p:cTn dur="500"/>
                                        <p:tgtEl>
                                          <p:spTgt spid="277">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7">
                                            <p:txEl>
                                              <p:pRg end="1" st="1"/>
                                            </p:txEl>
                                          </p:spTgt>
                                        </p:tgtEl>
                                        <p:attrNameLst>
                                          <p:attrName>style.visibility</p:attrName>
                                        </p:attrNameLst>
                                      </p:cBhvr>
                                      <p:to>
                                        <p:strVal val="visible"/>
                                      </p:to>
                                    </p:set>
                                    <p:animEffect filter="fade" transition="in">
                                      <p:cBhvr>
                                        <p:cTn dur="500"/>
                                        <p:tgtEl>
                                          <p:spTgt spid="277">
                                            <p:txEl>
                                              <p:pRg end="1" st="1"/>
                                            </p:txEl>
                                          </p:spTgt>
                                        </p:tgtEl>
                                      </p:cBhvr>
                                    </p:animEffect>
                                  </p:childTnLst>
                                </p:cTn>
                              </p:par>
                              <p:par>
                                <p:cTn fill="hold" nodeType="withEffect" presetClass="entr" presetID="10" presetSubtype="0">
                                  <p:stCondLst>
                                    <p:cond delay="0"/>
                                  </p:stCondLst>
                                  <p:childTnLst>
                                    <p:set>
                                      <p:cBhvr>
                                        <p:cTn dur="1" fill="hold">
                                          <p:stCondLst>
                                            <p:cond delay="0"/>
                                          </p:stCondLst>
                                        </p:cTn>
                                        <p:tgtEl>
                                          <p:spTgt spid="278"/>
                                        </p:tgtEl>
                                        <p:attrNameLst>
                                          <p:attrName>style.visibility</p:attrName>
                                        </p:attrNameLst>
                                      </p:cBhvr>
                                      <p:to>
                                        <p:strVal val="visible"/>
                                      </p:to>
                                    </p:set>
                                    <p:animEffect filter="fade" transition="in">
                                      <p:cBhvr>
                                        <p:cTn dur="500"/>
                                        <p:tgtEl>
                                          <p:spTgt spid="27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9"/>
                                        </p:tgtEl>
                                        <p:attrNameLst>
                                          <p:attrName>style.visibility</p:attrName>
                                        </p:attrNameLst>
                                      </p:cBhvr>
                                      <p:to>
                                        <p:strVal val="visible"/>
                                      </p:to>
                                    </p:set>
                                    <p:animEffect filter="fade" transition="in">
                                      <p:cBhvr>
                                        <p:cTn dur="500"/>
                                        <p:tgtEl>
                                          <p:spTgt spid="279"/>
                                        </p:tgtEl>
                                      </p:cBhvr>
                                    </p:animEffect>
                                  </p:childTnLst>
                                </p:cTn>
                              </p:par>
                              <p:par>
                                <p:cTn fill="hold" nodeType="withEffect" presetClass="entr" presetID="1" presetSubtype="0">
                                  <p:stCondLst>
                                    <p:cond delay="0"/>
                                  </p:stCondLst>
                                  <p:childTnLst>
                                    <p:set>
                                      <p:cBhvr>
                                        <p:cTn dur="1" fill="hold">
                                          <p:stCondLst>
                                            <p:cond delay="0"/>
                                          </p:stCondLst>
                                        </p:cTn>
                                        <p:tgtEl>
                                          <p:spTgt spid="28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pic>
        <p:nvPicPr>
          <p:cNvPr id="286" name="Google Shape;286;p10"/>
          <p:cNvPicPr preferRelativeResize="0"/>
          <p:nvPr/>
        </p:nvPicPr>
        <p:blipFill rotWithShape="1">
          <a:blip r:embed="rId3">
            <a:alphaModFix/>
          </a:blip>
          <a:srcRect b="0" l="0" r="0" t="0"/>
          <a:stretch/>
        </p:blipFill>
        <p:spPr>
          <a:xfrm>
            <a:off x="6860275" y="348305"/>
            <a:ext cx="2105741" cy="3930069"/>
          </a:xfrm>
          <a:prstGeom prst="rect">
            <a:avLst/>
          </a:prstGeom>
          <a:noFill/>
          <a:ln>
            <a:noFill/>
          </a:ln>
        </p:spPr>
      </p:pic>
      <p:sp>
        <p:nvSpPr>
          <p:cNvPr id="287" name="Google Shape;287;p10"/>
          <p:cNvSpPr txBox="1"/>
          <p:nvPr>
            <p:ph type="title"/>
          </p:nvPr>
        </p:nvSpPr>
        <p:spPr>
          <a:xfrm>
            <a:off x="663575" y="590550"/>
            <a:ext cx="6272719" cy="482258"/>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rgbClr val="4C4184"/>
              </a:buClr>
              <a:buSzPts val="3600"/>
              <a:buFont typeface="Rubik"/>
              <a:buNone/>
            </a:pPr>
            <a:r>
              <a:rPr lang="en-GB" sz="3600" cap="none">
                <a:latin typeface="Rubik"/>
                <a:ea typeface="Rubik"/>
                <a:cs typeface="Rubik"/>
                <a:sym typeface="Rubik"/>
              </a:rPr>
              <a:t>Sut ydyn ni'n gwybod beth yw'r peth iawn i'w wneud?</a:t>
            </a:r>
            <a:endParaRPr/>
          </a:p>
        </p:txBody>
      </p:sp>
      <p:sp>
        <p:nvSpPr>
          <p:cNvPr id="288" name="Google Shape;288;p10"/>
          <p:cNvSpPr txBox="1"/>
          <p:nvPr>
            <p:ph idx="1" type="body"/>
          </p:nvPr>
        </p:nvSpPr>
        <p:spPr>
          <a:xfrm>
            <a:off x="663575" y="1894075"/>
            <a:ext cx="2917800" cy="381000"/>
          </a:xfrm>
          <a:prstGeom prst="rect">
            <a:avLst/>
          </a:prstGeom>
          <a:noFill/>
          <a:ln>
            <a:noFill/>
          </a:ln>
        </p:spPr>
        <p:txBody>
          <a:bodyPr anchorCtr="0" anchor="t" bIns="0" lIns="0" spcFirstLastPara="1" rIns="0" wrap="square" tIns="0">
            <a:noAutofit/>
          </a:bodyPr>
          <a:lstStyle/>
          <a:p>
            <a:pPr indent="0" lvl="0" marL="0" rtl="0" algn="l">
              <a:lnSpc>
                <a:spcPct val="75000"/>
              </a:lnSpc>
              <a:spcBef>
                <a:spcPts val="0"/>
              </a:spcBef>
              <a:spcAft>
                <a:spcPts val="0"/>
              </a:spcAft>
              <a:buClr>
                <a:schemeClr val="dk1"/>
              </a:buClr>
              <a:buSzPts val="2400"/>
              <a:buNone/>
            </a:pPr>
            <a:r>
              <a:rPr lang="en-GB" sz="2400">
                <a:latin typeface="Rubik"/>
                <a:ea typeface="Rubik"/>
                <a:cs typeface="Rubik"/>
                <a:sym typeface="Rubik"/>
              </a:rPr>
              <a:t>Meddyliwch am:</a:t>
            </a:r>
            <a:endParaRPr sz="2400">
              <a:latin typeface="Rubik"/>
              <a:ea typeface="Rubik"/>
              <a:cs typeface="Rubik"/>
              <a:sym typeface="Rubik"/>
            </a:endParaRPr>
          </a:p>
        </p:txBody>
      </p:sp>
      <p:sp>
        <p:nvSpPr>
          <p:cNvPr id="289" name="Google Shape;289;p10"/>
          <p:cNvSpPr txBox="1"/>
          <p:nvPr/>
        </p:nvSpPr>
        <p:spPr>
          <a:xfrm>
            <a:off x="663575" y="2401150"/>
            <a:ext cx="5925000" cy="1128000"/>
          </a:xfrm>
          <a:prstGeom prst="rect">
            <a:avLst/>
          </a:prstGeom>
          <a:noFill/>
          <a:ln>
            <a:noFill/>
          </a:ln>
        </p:spPr>
        <p:txBody>
          <a:bodyPr anchorCtr="0" anchor="t" bIns="0" lIns="0" spcFirstLastPara="1" rIns="0" wrap="square" tIns="0">
            <a:noAutofit/>
          </a:bodyPr>
          <a:lstStyle/>
          <a:p>
            <a:pPr indent="-361950" lvl="2" marL="361950" marR="0" rtl="0" algn="l">
              <a:lnSpc>
                <a:spcPct val="116666"/>
              </a:lnSpc>
              <a:spcBef>
                <a:spcPts val="0"/>
              </a:spcBef>
              <a:spcAft>
                <a:spcPts val="0"/>
              </a:spcAft>
              <a:buClr>
                <a:srgbClr val="000000"/>
              </a:buClr>
              <a:buSzPts val="2160"/>
              <a:buFont typeface="Rubik"/>
              <a:buChar char="•"/>
            </a:pPr>
            <a:r>
              <a:rPr b="1" i="0" lang="en-GB" sz="2400" u="none" cap="none" strike="noStrike">
                <a:solidFill>
                  <a:srgbClr val="000000"/>
                </a:solidFill>
                <a:latin typeface="Rubik"/>
                <a:ea typeface="Rubik"/>
                <a:cs typeface="Rubik"/>
                <a:sym typeface="Rubik"/>
              </a:rPr>
              <a:t>Beth bydd ein gweithredoedd yn </a:t>
            </a:r>
            <a:r>
              <a:rPr b="1" i="0" lang="en-GB" sz="2400" u="sng" cap="none" strike="noStrike">
                <a:solidFill>
                  <a:srgbClr val="000000"/>
                </a:solidFill>
                <a:latin typeface="Rubik"/>
                <a:ea typeface="Rubik"/>
                <a:cs typeface="Rubik"/>
                <a:sym typeface="Rubik"/>
              </a:rPr>
              <a:t>gwneud</a:t>
            </a:r>
            <a:r>
              <a:rPr b="1" i="0" lang="en-GB" sz="2400" u="none" cap="none" strike="noStrike">
                <a:solidFill>
                  <a:srgbClr val="000000"/>
                </a:solidFill>
                <a:latin typeface="Rubik"/>
                <a:ea typeface="Rubik"/>
                <a:cs typeface="Rubik"/>
                <a:sym typeface="Rubik"/>
              </a:rPr>
              <a:t> i bobl eraill</a:t>
            </a:r>
            <a:endParaRPr b="0" i="0" sz="1600" u="none" cap="none" strike="noStrike">
              <a:solidFill>
                <a:schemeClr val="dk1"/>
              </a:solidFill>
              <a:latin typeface="Rubik"/>
              <a:ea typeface="Rubik"/>
              <a:cs typeface="Rubik"/>
              <a:sym typeface="Rubik"/>
            </a:endParaRPr>
          </a:p>
        </p:txBody>
      </p:sp>
      <p:sp>
        <p:nvSpPr>
          <p:cNvPr id="290" name="Google Shape;290;p10"/>
          <p:cNvSpPr txBox="1"/>
          <p:nvPr/>
        </p:nvSpPr>
        <p:spPr>
          <a:xfrm>
            <a:off x="663575" y="3529150"/>
            <a:ext cx="3575400" cy="870600"/>
          </a:xfrm>
          <a:prstGeom prst="rect">
            <a:avLst/>
          </a:prstGeom>
          <a:noFill/>
          <a:ln>
            <a:noFill/>
          </a:ln>
        </p:spPr>
        <p:txBody>
          <a:bodyPr anchorCtr="0" anchor="t" bIns="0" lIns="0" spcFirstLastPara="1" rIns="0" wrap="square" tIns="0">
            <a:noAutofit/>
          </a:bodyPr>
          <a:lstStyle/>
          <a:p>
            <a:pPr indent="-361950" lvl="2" marL="361950" marR="0" rtl="0" algn="l">
              <a:lnSpc>
                <a:spcPct val="100000"/>
              </a:lnSpc>
              <a:spcBef>
                <a:spcPts val="0"/>
              </a:spcBef>
              <a:spcAft>
                <a:spcPts val="0"/>
              </a:spcAft>
              <a:buClr>
                <a:srgbClr val="000000"/>
              </a:buClr>
              <a:buSzPts val="2160"/>
              <a:buFont typeface="Rubik"/>
              <a:buChar char="•"/>
            </a:pPr>
            <a:r>
              <a:rPr b="1" i="0" lang="en-GB" sz="2400" u="none" cap="none" strike="noStrike">
                <a:solidFill>
                  <a:srgbClr val="000000"/>
                </a:solidFill>
                <a:latin typeface="Rubik"/>
                <a:ea typeface="Rubik"/>
                <a:cs typeface="Rubik"/>
                <a:sym typeface="Rubik"/>
              </a:rPr>
              <a:t>Sut </a:t>
            </a:r>
            <a:r>
              <a:rPr b="1" lang="en-GB" sz="2400">
                <a:latin typeface="Rubik"/>
                <a:ea typeface="Rubik"/>
                <a:cs typeface="Rubik"/>
                <a:sym typeface="Rubik"/>
              </a:rPr>
              <a:t>mae</a:t>
            </a:r>
            <a:r>
              <a:rPr b="1" i="0" lang="en-GB" sz="2400" u="none" cap="none" strike="noStrike">
                <a:solidFill>
                  <a:srgbClr val="000000"/>
                </a:solidFill>
                <a:latin typeface="Rubik"/>
                <a:ea typeface="Rubik"/>
                <a:cs typeface="Rubik"/>
                <a:sym typeface="Rubik"/>
              </a:rPr>
              <a:t> pobl eraill yn </a:t>
            </a:r>
            <a:r>
              <a:rPr b="1" i="0" lang="en-GB" sz="2400" u="sng" cap="none" strike="noStrike">
                <a:solidFill>
                  <a:srgbClr val="000000"/>
                </a:solidFill>
                <a:latin typeface="Rubik"/>
                <a:ea typeface="Rubik"/>
                <a:cs typeface="Rubik"/>
                <a:sym typeface="Rubik"/>
              </a:rPr>
              <a:t>teimlo </a:t>
            </a:r>
            <a:endParaRPr/>
          </a:p>
          <a:p>
            <a:pPr indent="0" lvl="0" marL="0" marR="0" rtl="0" algn="l">
              <a:lnSpc>
                <a:spcPct val="112500"/>
              </a:lnSpc>
              <a:spcBef>
                <a:spcPts val="0"/>
              </a:spcBef>
              <a:spcAft>
                <a:spcPts val="0"/>
              </a:spcAft>
              <a:buClr>
                <a:schemeClr val="dk1"/>
              </a:buClr>
              <a:buSzPts val="1600"/>
              <a:buFont typeface="Arial"/>
              <a:buNone/>
            </a:pPr>
            <a:r>
              <a:t/>
            </a:r>
            <a:endParaRPr b="1" i="0" sz="1600" u="none" cap="none" strike="noStrike">
              <a:solidFill>
                <a:schemeClr val="dk1"/>
              </a:solidFill>
              <a:latin typeface="Rubik"/>
              <a:ea typeface="Rubik"/>
              <a:cs typeface="Rubik"/>
              <a:sym typeface="Rubik"/>
            </a:endParaRPr>
          </a:p>
        </p:txBody>
      </p:sp>
      <p:pic>
        <p:nvPicPr>
          <p:cNvPr id="291" name="Google Shape;291;p10"/>
          <p:cNvPicPr preferRelativeResize="0"/>
          <p:nvPr/>
        </p:nvPicPr>
        <p:blipFill rotWithShape="1">
          <a:blip r:embed="rId4">
            <a:alphaModFix/>
          </a:blip>
          <a:srcRect b="52127" l="0" r="0" t="0"/>
          <a:stretch/>
        </p:blipFill>
        <p:spPr>
          <a:xfrm>
            <a:off x="4394205" y="3153661"/>
            <a:ext cx="1014617" cy="1539880"/>
          </a:xfrm>
          <a:prstGeom prst="rect">
            <a:avLst/>
          </a:prstGeom>
          <a:noFill/>
          <a:ln>
            <a:noFill/>
          </a:ln>
        </p:spPr>
      </p:pic>
      <p:pic>
        <p:nvPicPr>
          <p:cNvPr id="292" name="Google Shape;292;p10"/>
          <p:cNvPicPr preferRelativeResize="0"/>
          <p:nvPr/>
        </p:nvPicPr>
        <p:blipFill rotWithShape="1">
          <a:blip r:embed="rId5">
            <a:alphaModFix/>
          </a:blip>
          <a:srcRect b="0" l="0" r="0" t="0"/>
          <a:stretch/>
        </p:blipFill>
        <p:spPr>
          <a:xfrm>
            <a:off x="5479705" y="3021906"/>
            <a:ext cx="1309688" cy="167163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8">
                                            <p:txEl>
                                              <p:pRg end="0" st="0"/>
                                            </p:txEl>
                                          </p:spTgt>
                                        </p:tgtEl>
                                        <p:attrNameLst>
                                          <p:attrName>style.visibility</p:attrName>
                                        </p:attrNameLst>
                                      </p:cBhvr>
                                      <p:to>
                                        <p:strVal val="visible"/>
                                      </p:to>
                                    </p:set>
                                    <p:animEffect filter="fade" transition="in">
                                      <p:cBhvr>
                                        <p:cTn dur="500"/>
                                        <p:tgtEl>
                                          <p:spTgt spid="288">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9">
                                            <p:txEl>
                                              <p:pRg end="0" st="0"/>
                                            </p:txEl>
                                          </p:spTgt>
                                        </p:tgtEl>
                                        <p:attrNameLst>
                                          <p:attrName>style.visibility</p:attrName>
                                        </p:attrNameLst>
                                      </p:cBhvr>
                                      <p:to>
                                        <p:strVal val="visible"/>
                                      </p:to>
                                    </p:set>
                                    <p:animEffect filter="fade" transition="in">
                                      <p:cBhvr>
                                        <p:cTn dur="500"/>
                                        <p:tgtEl>
                                          <p:spTgt spid="289">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0"/>
                                        </p:tgtEl>
                                        <p:attrNameLst>
                                          <p:attrName>style.visibility</p:attrName>
                                        </p:attrNameLst>
                                      </p:cBhvr>
                                      <p:to>
                                        <p:strVal val="visible"/>
                                      </p:to>
                                    </p:set>
                                    <p:animEffect filter="fade" transition="in">
                                      <p:cBhvr>
                                        <p:cTn dur="500"/>
                                        <p:tgtEl>
                                          <p:spTgt spid="290"/>
                                        </p:tgtEl>
                                      </p:cBhvr>
                                    </p:animEffect>
                                  </p:childTnLst>
                                </p:cTn>
                              </p:par>
                              <p:par>
                                <p:cTn fill="hold" nodeType="withEffect" presetClass="entr" presetID="10" presetSubtype="0">
                                  <p:stCondLst>
                                    <p:cond delay="0"/>
                                  </p:stCondLst>
                                  <p:childTnLst>
                                    <p:set>
                                      <p:cBhvr>
                                        <p:cTn dur="1" fill="hold">
                                          <p:stCondLst>
                                            <p:cond delay="0"/>
                                          </p:stCondLst>
                                        </p:cTn>
                                        <p:tgtEl>
                                          <p:spTgt spid="291"/>
                                        </p:tgtEl>
                                        <p:attrNameLst>
                                          <p:attrName>style.visibility</p:attrName>
                                        </p:attrNameLst>
                                      </p:cBhvr>
                                      <p:to>
                                        <p:strVal val="visible"/>
                                      </p:to>
                                    </p:set>
                                    <p:animEffect filter="fade" transition="in">
                                      <p:cBhvr>
                                        <p:cTn dur="500"/>
                                        <p:tgtEl>
                                          <p:spTgt spid="291"/>
                                        </p:tgtEl>
                                      </p:cBhvr>
                                    </p:animEffect>
                                  </p:childTnLst>
                                </p:cTn>
                              </p:par>
                              <p:par>
                                <p:cTn fill="hold" nodeType="withEffect" presetClass="entr" presetID="10" presetSubtype="0">
                                  <p:stCondLst>
                                    <p:cond delay="0"/>
                                  </p:stCondLst>
                                  <p:childTnLst>
                                    <p:set>
                                      <p:cBhvr>
                                        <p:cTn dur="1" fill="hold">
                                          <p:stCondLst>
                                            <p:cond delay="0"/>
                                          </p:stCondLst>
                                        </p:cTn>
                                        <p:tgtEl>
                                          <p:spTgt spid="292"/>
                                        </p:tgtEl>
                                        <p:attrNameLst>
                                          <p:attrName>style.visibility</p:attrName>
                                        </p:attrNameLst>
                                      </p:cBhvr>
                                      <p:to>
                                        <p:strVal val="visible"/>
                                      </p:to>
                                    </p:set>
                                    <p:animEffect filter="fade" transition="in">
                                      <p:cBhvr>
                                        <p:cTn dur="500"/>
                                        <p:tgtEl>
                                          <p:spTgt spid="2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11"/>
          <p:cNvSpPr txBox="1"/>
          <p:nvPr>
            <p:ph type="title"/>
          </p:nvPr>
        </p:nvSpPr>
        <p:spPr>
          <a:xfrm>
            <a:off x="663575" y="590550"/>
            <a:ext cx="6272719" cy="482258"/>
          </a:xfrm>
          <a:prstGeom prst="rect">
            <a:avLst/>
          </a:prstGeom>
          <a:noFill/>
          <a:ln>
            <a:noFill/>
          </a:ln>
        </p:spPr>
        <p:txBody>
          <a:bodyPr anchorCtr="0" anchor="t" bIns="0" lIns="0" spcFirstLastPara="1" rIns="0" wrap="square" tIns="0">
            <a:noAutofit/>
          </a:bodyPr>
          <a:lstStyle/>
          <a:p>
            <a:pPr indent="0" lvl="0" marL="0" rtl="0" algn="l">
              <a:lnSpc>
                <a:spcPct val="88888"/>
              </a:lnSpc>
              <a:spcBef>
                <a:spcPts val="0"/>
              </a:spcBef>
              <a:spcAft>
                <a:spcPts val="0"/>
              </a:spcAft>
              <a:buClr>
                <a:srgbClr val="4C4184"/>
              </a:buClr>
              <a:buSzPts val="3600"/>
              <a:buFont typeface="Rubik"/>
              <a:buNone/>
            </a:pPr>
            <a:r>
              <a:rPr lang="en-GB" sz="3600" cap="none">
                <a:latin typeface="Rubik"/>
                <a:ea typeface="Rubik"/>
                <a:cs typeface="Rubik"/>
                <a:sym typeface="Rubik"/>
              </a:rPr>
              <a:t>Y rheol euraidd</a:t>
            </a:r>
            <a:endParaRPr sz="3600" cap="none">
              <a:latin typeface="Rubik"/>
              <a:ea typeface="Rubik"/>
              <a:cs typeface="Rubik"/>
              <a:sym typeface="Rubik"/>
            </a:endParaRPr>
          </a:p>
        </p:txBody>
      </p:sp>
      <p:sp>
        <p:nvSpPr>
          <p:cNvPr id="299" name="Google Shape;299;p11"/>
          <p:cNvSpPr txBox="1"/>
          <p:nvPr>
            <p:ph idx="1" type="body"/>
          </p:nvPr>
        </p:nvSpPr>
        <p:spPr>
          <a:xfrm>
            <a:off x="712787" y="1632248"/>
            <a:ext cx="4087813" cy="787101"/>
          </a:xfrm>
          <a:prstGeom prst="rect">
            <a:avLst/>
          </a:prstGeom>
          <a:noFill/>
          <a:ln>
            <a:noFill/>
          </a:ln>
        </p:spPr>
        <p:txBody>
          <a:bodyPr anchorCtr="0" anchor="t" bIns="0" lIns="0" spcFirstLastPara="1" rIns="0" wrap="square" tIns="0">
            <a:noAutofit/>
          </a:bodyPr>
          <a:lstStyle/>
          <a:p>
            <a:pPr indent="0" lvl="0" marL="0" rtl="0" algn="l">
              <a:lnSpc>
                <a:spcPct val="108333"/>
              </a:lnSpc>
              <a:spcBef>
                <a:spcPts val="0"/>
              </a:spcBef>
              <a:spcAft>
                <a:spcPts val="0"/>
              </a:spcAft>
              <a:buClr>
                <a:schemeClr val="dk1"/>
              </a:buClr>
              <a:buSzPts val="2400"/>
              <a:buNone/>
            </a:pPr>
            <a:r>
              <a:rPr lang="en-GB" sz="2400">
                <a:latin typeface="Rubik"/>
                <a:ea typeface="Rubik"/>
                <a:cs typeface="Rubik"/>
                <a:sym typeface="Rubik"/>
              </a:rPr>
              <a:t>Trin eraill fel yr hoffech chi gael eich trin eich hun </a:t>
            </a:r>
            <a:endParaRPr sz="2400">
              <a:latin typeface="Rubik"/>
              <a:ea typeface="Rubik"/>
              <a:cs typeface="Rubik"/>
              <a:sym typeface="Rubik"/>
            </a:endParaRPr>
          </a:p>
        </p:txBody>
      </p:sp>
      <p:sp>
        <p:nvSpPr>
          <p:cNvPr id="300" name="Google Shape;300;p11"/>
          <p:cNvSpPr txBox="1"/>
          <p:nvPr/>
        </p:nvSpPr>
        <p:spPr>
          <a:xfrm>
            <a:off x="712787" y="2952750"/>
            <a:ext cx="4114800" cy="1066800"/>
          </a:xfrm>
          <a:prstGeom prst="rect">
            <a:avLst/>
          </a:prstGeom>
          <a:noFill/>
          <a:ln>
            <a:noFill/>
          </a:ln>
        </p:spPr>
        <p:txBody>
          <a:bodyPr anchorCtr="0" anchor="t" bIns="0" lIns="0" spcFirstLastPara="1" rIns="0" wrap="square" tIns="0">
            <a:noAutofit/>
          </a:bodyPr>
          <a:lstStyle/>
          <a:p>
            <a:pPr indent="0" lvl="0" marL="0" marR="0" rtl="0" algn="l">
              <a:lnSpc>
                <a:spcPct val="108333"/>
              </a:lnSpc>
              <a:spcBef>
                <a:spcPts val="0"/>
              </a:spcBef>
              <a:spcAft>
                <a:spcPts val="0"/>
              </a:spcAft>
              <a:buClr>
                <a:schemeClr val="dk1"/>
              </a:buClr>
              <a:buSzPts val="2400"/>
              <a:buFont typeface="Arial"/>
              <a:buNone/>
            </a:pPr>
            <a:r>
              <a:rPr b="1" i="0" lang="en-GB" sz="2400" u="none" cap="none" strike="noStrike">
                <a:solidFill>
                  <a:schemeClr val="dk1"/>
                </a:solidFill>
                <a:latin typeface="Rubik"/>
                <a:ea typeface="Rubik"/>
                <a:cs typeface="Rubik"/>
                <a:sym typeface="Rubik"/>
              </a:rPr>
              <a:t>Peidiwch â thrin eraill mewn ffordd na fyddech chi'n hoffi cael eich trin</a:t>
            </a:r>
            <a:endParaRPr b="1" i="0" sz="2400" u="none" cap="none" strike="noStrike">
              <a:solidFill>
                <a:schemeClr val="dk1"/>
              </a:solidFill>
              <a:latin typeface="Rubik"/>
              <a:ea typeface="Rubik"/>
              <a:cs typeface="Rubik"/>
              <a:sym typeface="Rubik"/>
            </a:endParaRPr>
          </a:p>
        </p:txBody>
      </p:sp>
      <p:pic>
        <p:nvPicPr>
          <p:cNvPr descr="A close up of a map&#10;&#10;Description automatically generated" id="301" name="Google Shape;301;p11"/>
          <p:cNvPicPr preferRelativeResize="0"/>
          <p:nvPr/>
        </p:nvPicPr>
        <p:blipFill rotWithShape="1">
          <a:blip r:embed="rId3">
            <a:alphaModFix/>
          </a:blip>
          <a:srcRect b="0" l="0" r="0" t="0"/>
          <a:stretch/>
        </p:blipFill>
        <p:spPr>
          <a:xfrm>
            <a:off x="5029200" y="395396"/>
            <a:ext cx="2634851" cy="417914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9">
                                            <p:txEl>
                                              <p:pRg end="0" st="0"/>
                                            </p:txEl>
                                          </p:spTgt>
                                        </p:tgtEl>
                                        <p:attrNameLst>
                                          <p:attrName>style.visibility</p:attrName>
                                        </p:attrNameLst>
                                      </p:cBhvr>
                                      <p:to>
                                        <p:strVal val="visible"/>
                                      </p:to>
                                    </p:set>
                                    <p:animEffect filter="fade" transition="in">
                                      <p:cBhvr>
                                        <p:cTn dur="500"/>
                                        <p:tgtEl>
                                          <p:spTgt spid="299">
                                            <p:txEl>
                                              <p:pRg end="0" st="0"/>
                                            </p:txEl>
                                          </p:spTgt>
                                        </p:tgtEl>
                                      </p:cBhvr>
                                    </p:animEffect>
                                  </p:childTnLst>
                                </p:cTn>
                              </p:par>
                              <p:par>
                                <p:cTn fill="hold" nodeType="withEffect" presetClass="entr" presetID="1" presetSubtype="0">
                                  <p:stCondLst>
                                    <p:cond delay="0"/>
                                  </p:stCondLst>
                                  <p:childTnLst>
                                    <p:set>
                                      <p:cBhvr>
                                        <p:cTn dur="1" fill="hold">
                                          <p:stCondLst>
                                            <p:cond delay="0"/>
                                          </p:stCondLst>
                                        </p:cTn>
                                        <p:tgtEl>
                                          <p:spTgt spid="3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00"/>
                                        </p:tgtEl>
                                        <p:attrNameLst>
                                          <p:attrName>style.visibility</p:attrName>
                                        </p:attrNameLst>
                                      </p:cBhvr>
                                      <p:to>
                                        <p:strVal val="visible"/>
                                      </p:to>
                                    </p:set>
                                    <p:animEffect filter="fade" transition="in">
                                      <p:cBhvr>
                                        <p:cTn dur="500"/>
                                        <p:tgtEl>
                                          <p:spTgt spid="30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12"/>
          <p:cNvSpPr txBox="1"/>
          <p:nvPr>
            <p:ph type="title"/>
          </p:nvPr>
        </p:nvSpPr>
        <p:spPr>
          <a:xfrm>
            <a:off x="663575" y="1330191"/>
            <a:ext cx="7816850" cy="7620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Clr>
                <a:schemeClr val="lt2"/>
              </a:buClr>
              <a:buSzPts val="3600"/>
              <a:buFont typeface="Rubik"/>
              <a:buNone/>
            </a:pPr>
            <a:r>
              <a:rPr lang="en-GB" sz="3600">
                <a:latin typeface="Rubik"/>
                <a:ea typeface="Rubik"/>
                <a:cs typeface="Rubik"/>
                <a:sym typeface="Rubik"/>
              </a:rPr>
              <a:t>DOD O HYD I HAPUSRWYDD</a:t>
            </a:r>
            <a:endParaRPr sz="3600">
              <a:latin typeface="Rubik"/>
              <a:ea typeface="Rubik"/>
              <a:cs typeface="Rubik"/>
              <a:sym typeface="Rubik"/>
            </a:endParaRPr>
          </a:p>
        </p:txBody>
      </p:sp>
      <p:pic>
        <p:nvPicPr>
          <p:cNvPr id="308" name="Google Shape;308;p12"/>
          <p:cNvPicPr preferRelativeResize="0"/>
          <p:nvPr/>
        </p:nvPicPr>
        <p:blipFill rotWithShape="1">
          <a:blip r:embed="rId3">
            <a:alphaModFix/>
          </a:blip>
          <a:srcRect b="0" l="0" r="0" t="0"/>
          <a:stretch/>
        </p:blipFill>
        <p:spPr>
          <a:xfrm>
            <a:off x="2757487" y="2038350"/>
            <a:ext cx="3629025" cy="25717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13"/>
          <p:cNvSpPr txBox="1"/>
          <p:nvPr>
            <p:ph type="title"/>
          </p:nvPr>
        </p:nvSpPr>
        <p:spPr>
          <a:xfrm>
            <a:off x="668475" y="542925"/>
            <a:ext cx="5080500" cy="482400"/>
          </a:xfrm>
          <a:prstGeom prst="rect">
            <a:avLst/>
          </a:prstGeom>
          <a:noFill/>
          <a:ln>
            <a:noFill/>
          </a:ln>
        </p:spPr>
        <p:txBody>
          <a:bodyPr anchorCtr="0" anchor="t" bIns="0" lIns="0" spcFirstLastPara="1" rIns="0" wrap="square" tIns="0">
            <a:noAutofit/>
          </a:bodyPr>
          <a:lstStyle/>
          <a:p>
            <a:pPr indent="0" lvl="0" marL="0" rtl="0" algn="l">
              <a:lnSpc>
                <a:spcPct val="88888"/>
              </a:lnSpc>
              <a:spcBef>
                <a:spcPts val="0"/>
              </a:spcBef>
              <a:spcAft>
                <a:spcPts val="0"/>
              </a:spcAft>
              <a:buClr>
                <a:srgbClr val="4C4184"/>
              </a:buClr>
              <a:buSzPts val="3600"/>
              <a:buFont typeface="Rubik"/>
              <a:buNone/>
            </a:pPr>
            <a:r>
              <a:rPr lang="en-GB" sz="3600" cap="none">
                <a:latin typeface="Rubik"/>
                <a:ea typeface="Rubik"/>
                <a:cs typeface="Rubik"/>
                <a:sym typeface="Rubik"/>
              </a:rPr>
              <a:t>Y Person Dynol Hapus</a:t>
            </a:r>
            <a:endParaRPr sz="3600" cap="none">
              <a:latin typeface="Rubik"/>
              <a:ea typeface="Rubik"/>
              <a:cs typeface="Rubik"/>
              <a:sym typeface="Rubik"/>
            </a:endParaRPr>
          </a:p>
        </p:txBody>
      </p:sp>
      <p:pic>
        <p:nvPicPr>
          <p:cNvPr id="315" name="Google Shape;315;p13"/>
          <p:cNvPicPr preferRelativeResize="0"/>
          <p:nvPr/>
        </p:nvPicPr>
        <p:blipFill rotWithShape="1">
          <a:blip r:embed="rId3">
            <a:alphaModFix/>
          </a:blip>
          <a:srcRect b="0" l="0" r="0" t="0"/>
          <a:stretch/>
        </p:blipFill>
        <p:spPr>
          <a:xfrm>
            <a:off x="5838575" y="445800"/>
            <a:ext cx="1676400" cy="4074671"/>
          </a:xfrm>
          <a:prstGeom prst="rect">
            <a:avLst/>
          </a:prstGeom>
          <a:noFill/>
          <a:ln>
            <a:noFill/>
          </a:ln>
        </p:spPr>
      </p:pic>
      <p:pic>
        <p:nvPicPr>
          <p:cNvPr id="316" name="Google Shape;316;p13"/>
          <p:cNvPicPr preferRelativeResize="0"/>
          <p:nvPr/>
        </p:nvPicPr>
        <p:blipFill rotWithShape="1">
          <a:blip r:embed="rId4">
            <a:alphaModFix/>
          </a:blip>
          <a:srcRect b="0" l="0" r="0" t="0"/>
          <a:stretch/>
        </p:blipFill>
        <p:spPr>
          <a:xfrm>
            <a:off x="852003" y="1374143"/>
            <a:ext cx="1323975" cy="1609725"/>
          </a:xfrm>
          <a:prstGeom prst="rect">
            <a:avLst/>
          </a:prstGeom>
          <a:noFill/>
          <a:ln>
            <a:noFill/>
          </a:ln>
        </p:spPr>
      </p:pic>
      <p:pic>
        <p:nvPicPr>
          <p:cNvPr id="317" name="Google Shape;317;p13"/>
          <p:cNvPicPr preferRelativeResize="0"/>
          <p:nvPr/>
        </p:nvPicPr>
        <p:blipFill rotWithShape="1">
          <a:blip r:embed="rId5">
            <a:alphaModFix/>
          </a:blip>
          <a:srcRect b="0" l="0" r="0" t="0"/>
          <a:stretch/>
        </p:blipFill>
        <p:spPr>
          <a:xfrm>
            <a:off x="2158025" y="3164501"/>
            <a:ext cx="580021" cy="972650"/>
          </a:xfrm>
          <a:prstGeom prst="rect">
            <a:avLst/>
          </a:prstGeom>
          <a:noFill/>
          <a:ln>
            <a:noFill/>
          </a:ln>
        </p:spPr>
      </p:pic>
      <p:pic>
        <p:nvPicPr>
          <p:cNvPr id="318" name="Google Shape;318;p13"/>
          <p:cNvPicPr preferRelativeResize="0"/>
          <p:nvPr/>
        </p:nvPicPr>
        <p:blipFill rotWithShape="1">
          <a:blip r:embed="rId6">
            <a:alphaModFix/>
          </a:blip>
          <a:srcRect b="0" l="31604" r="30922" t="0"/>
          <a:stretch/>
        </p:blipFill>
        <p:spPr>
          <a:xfrm>
            <a:off x="3747943" y="1123950"/>
            <a:ext cx="1411708" cy="2434883"/>
          </a:xfrm>
          <a:prstGeom prst="rect">
            <a:avLst/>
          </a:prstGeom>
          <a:noFill/>
          <a:ln>
            <a:noFill/>
          </a:ln>
        </p:spPr>
      </p:pic>
      <p:pic>
        <p:nvPicPr>
          <p:cNvPr id="319" name="Google Shape;319;p13"/>
          <p:cNvPicPr preferRelativeResize="0"/>
          <p:nvPr/>
        </p:nvPicPr>
        <p:blipFill rotWithShape="1">
          <a:blip r:embed="rId7">
            <a:alphaModFix/>
          </a:blip>
          <a:srcRect b="11480" l="0" r="0" t="0"/>
          <a:stretch/>
        </p:blipFill>
        <p:spPr>
          <a:xfrm>
            <a:off x="2898812" y="3397773"/>
            <a:ext cx="2325371" cy="1243551"/>
          </a:xfrm>
          <a:prstGeom prst="rect">
            <a:avLst/>
          </a:prstGeom>
          <a:noFill/>
          <a:ln>
            <a:noFill/>
          </a:ln>
        </p:spPr>
      </p:pic>
      <p:pic>
        <p:nvPicPr>
          <p:cNvPr id="320" name="Google Shape;320;p13"/>
          <p:cNvPicPr preferRelativeResize="0"/>
          <p:nvPr/>
        </p:nvPicPr>
        <p:blipFill rotWithShape="1">
          <a:blip r:embed="rId8">
            <a:alphaModFix/>
          </a:blip>
          <a:srcRect b="0" l="0" r="0" t="0"/>
          <a:stretch/>
        </p:blipFill>
        <p:spPr>
          <a:xfrm>
            <a:off x="479528" y="3105150"/>
            <a:ext cx="1517731" cy="1596056"/>
          </a:xfrm>
          <a:prstGeom prst="rect">
            <a:avLst/>
          </a:prstGeom>
          <a:noFill/>
          <a:ln>
            <a:noFill/>
          </a:ln>
        </p:spPr>
      </p:pic>
      <p:pic>
        <p:nvPicPr>
          <p:cNvPr id="321" name="Google Shape;321;p13"/>
          <p:cNvPicPr preferRelativeResize="0"/>
          <p:nvPr/>
        </p:nvPicPr>
        <p:blipFill rotWithShape="1">
          <a:blip r:embed="rId9">
            <a:alphaModFix/>
          </a:blip>
          <a:srcRect b="0" l="0" r="0" t="0"/>
          <a:stretch/>
        </p:blipFill>
        <p:spPr>
          <a:xfrm>
            <a:off x="2640144" y="1341238"/>
            <a:ext cx="704850" cy="1743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16"/>
                                        </p:tgtEl>
                                        <p:attrNameLst>
                                          <p:attrName>style.visibility</p:attrName>
                                        </p:attrNameLst>
                                      </p:cBhvr>
                                      <p:to>
                                        <p:strVal val="visible"/>
                                      </p:to>
                                    </p:set>
                                    <p:animEffect filter="fade" transition="in">
                                      <p:cBhvr>
                                        <p:cTn dur="500"/>
                                        <p:tgtEl>
                                          <p:spTgt spid="316"/>
                                        </p:tgtEl>
                                      </p:cBhvr>
                                    </p:animEffect>
                                  </p:childTnLst>
                                </p:cTn>
                              </p:par>
                              <p:par>
                                <p:cTn fill="hold" nodeType="withEffect" presetClass="entr" presetID="10" presetSubtype="0">
                                  <p:stCondLst>
                                    <p:cond delay="500"/>
                                  </p:stCondLst>
                                  <p:childTnLst>
                                    <p:set>
                                      <p:cBhvr>
                                        <p:cTn dur="1" fill="hold">
                                          <p:stCondLst>
                                            <p:cond delay="0"/>
                                          </p:stCondLst>
                                        </p:cTn>
                                        <p:tgtEl>
                                          <p:spTgt spid="321"/>
                                        </p:tgtEl>
                                        <p:attrNameLst>
                                          <p:attrName>style.visibility</p:attrName>
                                        </p:attrNameLst>
                                      </p:cBhvr>
                                      <p:to>
                                        <p:strVal val="visible"/>
                                      </p:to>
                                    </p:set>
                                    <p:animEffect filter="fade" transition="in">
                                      <p:cBhvr>
                                        <p:cTn dur="500"/>
                                        <p:tgtEl>
                                          <p:spTgt spid="321"/>
                                        </p:tgtEl>
                                      </p:cBhvr>
                                    </p:animEffect>
                                  </p:childTnLst>
                                </p:cTn>
                              </p:par>
                              <p:par>
                                <p:cTn fill="hold" nodeType="withEffect" presetClass="entr" presetID="10" presetSubtype="0">
                                  <p:stCondLst>
                                    <p:cond delay="2000"/>
                                  </p:stCondLst>
                                  <p:childTnLst>
                                    <p:set>
                                      <p:cBhvr>
                                        <p:cTn dur="1" fill="hold">
                                          <p:stCondLst>
                                            <p:cond delay="0"/>
                                          </p:stCondLst>
                                        </p:cTn>
                                        <p:tgtEl>
                                          <p:spTgt spid="318"/>
                                        </p:tgtEl>
                                        <p:attrNameLst>
                                          <p:attrName>style.visibility</p:attrName>
                                        </p:attrNameLst>
                                      </p:cBhvr>
                                      <p:to>
                                        <p:strVal val="visible"/>
                                      </p:to>
                                    </p:set>
                                    <p:animEffect filter="fade" transition="in">
                                      <p:cBhvr>
                                        <p:cTn dur="500"/>
                                        <p:tgtEl>
                                          <p:spTgt spid="318"/>
                                        </p:tgtEl>
                                      </p:cBhvr>
                                    </p:animEffect>
                                  </p:childTnLst>
                                </p:cTn>
                              </p:par>
                              <p:par>
                                <p:cTn fill="hold" nodeType="withEffect" presetClass="entr" presetID="10" presetSubtype="0">
                                  <p:stCondLst>
                                    <p:cond delay="1000"/>
                                  </p:stCondLst>
                                  <p:childTnLst>
                                    <p:set>
                                      <p:cBhvr>
                                        <p:cTn dur="1" fill="hold">
                                          <p:stCondLst>
                                            <p:cond delay="0"/>
                                          </p:stCondLst>
                                        </p:cTn>
                                        <p:tgtEl>
                                          <p:spTgt spid="320"/>
                                        </p:tgtEl>
                                        <p:attrNameLst>
                                          <p:attrName>style.visibility</p:attrName>
                                        </p:attrNameLst>
                                      </p:cBhvr>
                                      <p:to>
                                        <p:strVal val="visible"/>
                                      </p:to>
                                    </p:set>
                                    <p:animEffect filter="fade" transition="in">
                                      <p:cBhvr>
                                        <p:cTn dur="500"/>
                                        <p:tgtEl>
                                          <p:spTgt spid="320"/>
                                        </p:tgtEl>
                                      </p:cBhvr>
                                    </p:animEffect>
                                  </p:childTnLst>
                                </p:cTn>
                              </p:par>
                              <p:par>
                                <p:cTn fill="hold" nodeType="withEffect" presetClass="entr" presetID="10" presetSubtype="0">
                                  <p:stCondLst>
                                    <p:cond delay="1500"/>
                                  </p:stCondLst>
                                  <p:childTnLst>
                                    <p:set>
                                      <p:cBhvr>
                                        <p:cTn dur="1" fill="hold">
                                          <p:stCondLst>
                                            <p:cond delay="0"/>
                                          </p:stCondLst>
                                        </p:cTn>
                                        <p:tgtEl>
                                          <p:spTgt spid="317"/>
                                        </p:tgtEl>
                                        <p:attrNameLst>
                                          <p:attrName>style.visibility</p:attrName>
                                        </p:attrNameLst>
                                      </p:cBhvr>
                                      <p:to>
                                        <p:strVal val="visible"/>
                                      </p:to>
                                    </p:set>
                                    <p:animEffect filter="fade" transition="in">
                                      <p:cBhvr>
                                        <p:cTn dur="500"/>
                                        <p:tgtEl>
                                          <p:spTgt spid="317"/>
                                        </p:tgtEl>
                                      </p:cBhvr>
                                    </p:animEffect>
                                  </p:childTnLst>
                                </p:cTn>
                              </p:par>
                              <p:par>
                                <p:cTn fill="hold" nodeType="withEffect" presetClass="entr" presetID="10" presetSubtype="0">
                                  <p:stCondLst>
                                    <p:cond delay="2500"/>
                                  </p:stCondLst>
                                  <p:childTnLst>
                                    <p:set>
                                      <p:cBhvr>
                                        <p:cTn dur="1" fill="hold">
                                          <p:stCondLst>
                                            <p:cond delay="0"/>
                                          </p:stCondLst>
                                        </p:cTn>
                                        <p:tgtEl>
                                          <p:spTgt spid="319"/>
                                        </p:tgtEl>
                                        <p:attrNameLst>
                                          <p:attrName>style.visibility</p:attrName>
                                        </p:attrNameLst>
                                      </p:cBhvr>
                                      <p:to>
                                        <p:strVal val="visible"/>
                                      </p:to>
                                    </p:set>
                                    <p:animEffect filter="fade" transition="in">
                                      <p:cBhvr>
                                        <p:cTn dur="500"/>
                                        <p:tgtEl>
                                          <p:spTgt spid="3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pic>
        <p:nvPicPr>
          <p:cNvPr id="327" name="Google Shape;327;p14"/>
          <p:cNvPicPr preferRelativeResize="0"/>
          <p:nvPr/>
        </p:nvPicPr>
        <p:blipFill rotWithShape="1">
          <a:blip r:embed="rId3">
            <a:alphaModFix/>
          </a:blip>
          <a:srcRect b="0" l="0" r="0" t="0"/>
          <a:stretch/>
        </p:blipFill>
        <p:spPr>
          <a:xfrm>
            <a:off x="4731412" y="786905"/>
            <a:ext cx="1242354" cy="2039810"/>
          </a:xfrm>
          <a:prstGeom prst="rect">
            <a:avLst/>
          </a:prstGeom>
          <a:noFill/>
          <a:ln>
            <a:noFill/>
          </a:ln>
        </p:spPr>
      </p:pic>
      <p:sp>
        <p:nvSpPr>
          <p:cNvPr id="328" name="Google Shape;328;p14"/>
          <p:cNvSpPr txBox="1"/>
          <p:nvPr>
            <p:ph type="title"/>
          </p:nvPr>
        </p:nvSpPr>
        <p:spPr>
          <a:xfrm>
            <a:off x="663574" y="478535"/>
            <a:ext cx="6272719" cy="482258"/>
          </a:xfrm>
          <a:prstGeom prst="rect">
            <a:avLst/>
          </a:prstGeom>
          <a:noFill/>
          <a:ln>
            <a:noFill/>
          </a:ln>
        </p:spPr>
        <p:txBody>
          <a:bodyPr anchorCtr="0" anchor="t" bIns="0" lIns="0" spcFirstLastPara="1" rIns="0" wrap="square" tIns="0">
            <a:noAutofit/>
          </a:bodyPr>
          <a:lstStyle/>
          <a:p>
            <a:pPr indent="0" lvl="0" marL="0" rtl="0" algn="l">
              <a:lnSpc>
                <a:spcPct val="88888"/>
              </a:lnSpc>
              <a:spcBef>
                <a:spcPts val="0"/>
              </a:spcBef>
              <a:spcAft>
                <a:spcPts val="0"/>
              </a:spcAft>
              <a:buClr>
                <a:srgbClr val="4C4184"/>
              </a:buClr>
              <a:buSzPts val="3600"/>
              <a:buFont typeface="Rubik"/>
              <a:buNone/>
            </a:pPr>
            <a:r>
              <a:rPr lang="en-GB" sz="3600" cap="none">
                <a:latin typeface="Rubik"/>
                <a:ea typeface="Rubik"/>
                <a:cs typeface="Rubik"/>
                <a:sym typeface="Rubik"/>
              </a:rPr>
              <a:t>Rhyddid</a:t>
            </a:r>
            <a:endParaRPr sz="3600" cap="none">
              <a:latin typeface="Rubik"/>
              <a:ea typeface="Rubik"/>
              <a:cs typeface="Rubik"/>
              <a:sym typeface="Rubik"/>
            </a:endParaRPr>
          </a:p>
        </p:txBody>
      </p:sp>
      <p:sp>
        <p:nvSpPr>
          <p:cNvPr id="329" name="Google Shape;329;p14"/>
          <p:cNvSpPr txBox="1"/>
          <p:nvPr/>
        </p:nvSpPr>
        <p:spPr>
          <a:xfrm>
            <a:off x="663574" y="2585586"/>
            <a:ext cx="7870826" cy="482258"/>
          </a:xfrm>
          <a:prstGeom prst="rect">
            <a:avLst/>
          </a:prstGeom>
          <a:noFill/>
          <a:ln>
            <a:noFill/>
          </a:ln>
        </p:spPr>
        <p:txBody>
          <a:bodyPr anchorCtr="0" anchor="t" bIns="0" lIns="0" spcFirstLastPara="1" rIns="0" wrap="square" tIns="0">
            <a:noAutofit/>
          </a:bodyPr>
          <a:lstStyle/>
          <a:p>
            <a:pPr indent="0" lvl="0" marL="0" marR="0" rtl="0" algn="l">
              <a:lnSpc>
                <a:spcPct val="112500"/>
              </a:lnSpc>
              <a:spcBef>
                <a:spcPts val="0"/>
              </a:spcBef>
              <a:spcAft>
                <a:spcPts val="0"/>
              </a:spcAft>
              <a:buClr>
                <a:schemeClr val="dk1"/>
              </a:buClr>
              <a:buSzPts val="1600"/>
              <a:buFont typeface="Arial"/>
              <a:buNone/>
            </a:pPr>
            <a:r>
              <a:t/>
            </a:r>
            <a:endParaRPr b="1" i="0" sz="1600" u="none" cap="none" strike="noStrike">
              <a:solidFill>
                <a:schemeClr val="dk1"/>
              </a:solidFill>
              <a:latin typeface="Rubik"/>
              <a:ea typeface="Rubik"/>
              <a:cs typeface="Rubik"/>
              <a:sym typeface="Rubik"/>
            </a:endParaRPr>
          </a:p>
        </p:txBody>
      </p:sp>
      <p:sp>
        <p:nvSpPr>
          <p:cNvPr id="330" name="Google Shape;330;p14"/>
          <p:cNvSpPr txBox="1"/>
          <p:nvPr/>
        </p:nvSpPr>
        <p:spPr>
          <a:xfrm>
            <a:off x="663575" y="3220525"/>
            <a:ext cx="8105700" cy="393900"/>
          </a:xfrm>
          <a:prstGeom prst="rect">
            <a:avLst/>
          </a:prstGeom>
          <a:noFill/>
          <a:ln>
            <a:noFill/>
          </a:ln>
        </p:spPr>
        <p:txBody>
          <a:bodyPr anchorCtr="0" anchor="t" bIns="0" lIns="0" spcFirstLastPara="1" rIns="0" wrap="square" tIns="0">
            <a:noAutofit/>
          </a:bodyPr>
          <a:lstStyle/>
          <a:p>
            <a:pPr indent="0" lvl="0" marL="0" marR="0" rtl="0" algn="l">
              <a:lnSpc>
                <a:spcPct val="75000"/>
              </a:lnSpc>
              <a:spcBef>
                <a:spcPts val="0"/>
              </a:spcBef>
              <a:spcAft>
                <a:spcPts val="0"/>
              </a:spcAft>
              <a:buClr>
                <a:srgbClr val="4C4184"/>
              </a:buClr>
              <a:buSzPts val="2400"/>
              <a:buFont typeface="Arial"/>
              <a:buNone/>
            </a:pPr>
            <a:r>
              <a:rPr b="1" i="0" lang="en-GB" sz="2400" u="none" cap="none" strike="noStrike">
                <a:solidFill>
                  <a:srgbClr val="4C4184"/>
                </a:solidFill>
                <a:latin typeface="Rubik"/>
                <a:ea typeface="Rubik"/>
                <a:cs typeface="Rubik"/>
                <a:sym typeface="Rubik"/>
              </a:rPr>
              <a:t>Oes unrhyw beth </a:t>
            </a:r>
            <a:r>
              <a:rPr b="1" i="0" lang="en-GB" sz="2400" u="sng" cap="none" strike="noStrike">
                <a:solidFill>
                  <a:srgbClr val="4C4184"/>
                </a:solidFill>
                <a:latin typeface="Rubik"/>
                <a:ea typeface="Rubik"/>
                <a:cs typeface="Rubik"/>
                <a:sym typeface="Rubik"/>
              </a:rPr>
              <a:t>na ddylem </a:t>
            </a:r>
            <a:r>
              <a:rPr b="1" i="0" lang="en-GB" sz="2400" u="none" cap="none" strike="noStrike">
                <a:solidFill>
                  <a:srgbClr val="4C4184"/>
                </a:solidFill>
                <a:latin typeface="Rubik"/>
                <a:ea typeface="Rubik"/>
                <a:cs typeface="Rubik"/>
                <a:sym typeface="Rubik"/>
              </a:rPr>
              <a:t>fod yn rhydd i'w wneud?</a:t>
            </a:r>
            <a:endParaRPr b="1" i="0" sz="2400" u="none" cap="none" strike="noStrike">
              <a:solidFill>
                <a:srgbClr val="4C4184"/>
              </a:solidFill>
              <a:latin typeface="Rubik"/>
              <a:ea typeface="Rubik"/>
              <a:cs typeface="Rubik"/>
              <a:sym typeface="Rubik"/>
            </a:endParaRPr>
          </a:p>
        </p:txBody>
      </p:sp>
      <p:pic>
        <p:nvPicPr>
          <p:cNvPr id="331" name="Google Shape;331;p14"/>
          <p:cNvPicPr preferRelativeResize="0"/>
          <p:nvPr/>
        </p:nvPicPr>
        <p:blipFill rotWithShape="1">
          <a:blip r:embed="rId4">
            <a:alphaModFix/>
          </a:blip>
          <a:srcRect b="0" l="0" r="0" t="0"/>
          <a:stretch/>
        </p:blipFill>
        <p:spPr>
          <a:xfrm>
            <a:off x="6241651" y="196746"/>
            <a:ext cx="1352710" cy="2629969"/>
          </a:xfrm>
          <a:prstGeom prst="rect">
            <a:avLst/>
          </a:prstGeom>
          <a:noFill/>
          <a:ln>
            <a:noFill/>
          </a:ln>
        </p:spPr>
      </p:pic>
      <p:pic>
        <p:nvPicPr>
          <p:cNvPr id="332" name="Google Shape;332;p14"/>
          <p:cNvPicPr preferRelativeResize="0"/>
          <p:nvPr/>
        </p:nvPicPr>
        <p:blipFill rotWithShape="1">
          <a:blip r:embed="rId5">
            <a:alphaModFix/>
          </a:blip>
          <a:srcRect b="0" l="10737" r="5828" t="4067"/>
          <a:stretch/>
        </p:blipFill>
        <p:spPr>
          <a:xfrm>
            <a:off x="1548478" y="1037130"/>
            <a:ext cx="1213883" cy="1789585"/>
          </a:xfrm>
          <a:prstGeom prst="rect">
            <a:avLst/>
          </a:prstGeom>
          <a:noFill/>
          <a:ln>
            <a:noFill/>
          </a:ln>
        </p:spPr>
      </p:pic>
      <p:pic>
        <p:nvPicPr>
          <p:cNvPr id="333" name="Google Shape;333;p14"/>
          <p:cNvPicPr preferRelativeResize="0"/>
          <p:nvPr/>
        </p:nvPicPr>
        <p:blipFill rotWithShape="1">
          <a:blip r:embed="rId6">
            <a:alphaModFix/>
          </a:blip>
          <a:srcRect b="0" l="16266" r="3226" t="0"/>
          <a:stretch/>
        </p:blipFill>
        <p:spPr>
          <a:xfrm>
            <a:off x="3108012" y="1057241"/>
            <a:ext cx="1277749" cy="1789585"/>
          </a:xfrm>
          <a:prstGeom prst="rect">
            <a:avLst/>
          </a:prstGeom>
          <a:noFill/>
          <a:ln>
            <a:noFill/>
          </a:ln>
        </p:spPr>
      </p:pic>
      <p:pic>
        <p:nvPicPr>
          <p:cNvPr id="334" name="Google Shape;334;p14"/>
          <p:cNvPicPr preferRelativeResize="0"/>
          <p:nvPr/>
        </p:nvPicPr>
        <p:blipFill rotWithShape="1">
          <a:blip r:embed="rId7">
            <a:alphaModFix/>
          </a:blip>
          <a:srcRect b="47037" l="0" r="0" t="0"/>
          <a:stretch/>
        </p:blipFill>
        <p:spPr>
          <a:xfrm>
            <a:off x="3601775" y="3562350"/>
            <a:ext cx="1492515" cy="150723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2"/>
                                        </p:tgtEl>
                                        <p:attrNameLst>
                                          <p:attrName>style.visibility</p:attrName>
                                        </p:attrNameLst>
                                      </p:cBhvr>
                                      <p:to>
                                        <p:strVal val="visible"/>
                                      </p:to>
                                    </p:set>
                                    <p:animEffect filter="fade" transition="in">
                                      <p:cBhvr>
                                        <p:cTn dur="500"/>
                                        <p:tgtEl>
                                          <p:spTgt spid="332"/>
                                        </p:tgtEl>
                                      </p:cBhvr>
                                    </p:animEffect>
                                  </p:childTnLst>
                                </p:cTn>
                              </p:par>
                              <p:par>
                                <p:cTn fill="hold" nodeType="withEffect" presetClass="entr" presetID="10" presetSubtype="0">
                                  <p:stCondLst>
                                    <p:cond delay="500"/>
                                  </p:stCondLst>
                                  <p:childTnLst>
                                    <p:set>
                                      <p:cBhvr>
                                        <p:cTn dur="1" fill="hold">
                                          <p:stCondLst>
                                            <p:cond delay="0"/>
                                          </p:stCondLst>
                                        </p:cTn>
                                        <p:tgtEl>
                                          <p:spTgt spid="333"/>
                                        </p:tgtEl>
                                        <p:attrNameLst>
                                          <p:attrName>style.visibility</p:attrName>
                                        </p:attrNameLst>
                                      </p:cBhvr>
                                      <p:to>
                                        <p:strVal val="visible"/>
                                      </p:to>
                                    </p:set>
                                    <p:animEffect filter="fade" transition="in">
                                      <p:cBhvr>
                                        <p:cTn dur="500"/>
                                        <p:tgtEl>
                                          <p:spTgt spid="333"/>
                                        </p:tgtEl>
                                      </p:cBhvr>
                                    </p:animEffect>
                                  </p:childTnLst>
                                </p:cTn>
                              </p:par>
                              <p:par>
                                <p:cTn fill="hold" nodeType="withEffect" presetClass="entr" presetID="10" presetSubtype="0">
                                  <p:stCondLst>
                                    <p:cond delay="1000"/>
                                  </p:stCondLst>
                                  <p:childTnLst>
                                    <p:set>
                                      <p:cBhvr>
                                        <p:cTn dur="1" fill="hold">
                                          <p:stCondLst>
                                            <p:cond delay="0"/>
                                          </p:stCondLst>
                                        </p:cTn>
                                        <p:tgtEl>
                                          <p:spTgt spid="327"/>
                                        </p:tgtEl>
                                        <p:attrNameLst>
                                          <p:attrName>style.visibility</p:attrName>
                                        </p:attrNameLst>
                                      </p:cBhvr>
                                      <p:to>
                                        <p:strVal val="visible"/>
                                      </p:to>
                                    </p:set>
                                    <p:animEffect filter="fade" transition="in">
                                      <p:cBhvr>
                                        <p:cTn dur="500"/>
                                        <p:tgtEl>
                                          <p:spTgt spid="327"/>
                                        </p:tgtEl>
                                      </p:cBhvr>
                                    </p:animEffect>
                                  </p:childTnLst>
                                </p:cTn>
                              </p:par>
                              <p:par>
                                <p:cTn fill="hold" nodeType="withEffect" presetClass="entr" presetID="10" presetSubtype="0">
                                  <p:stCondLst>
                                    <p:cond delay="1500"/>
                                  </p:stCondLst>
                                  <p:childTnLst>
                                    <p:set>
                                      <p:cBhvr>
                                        <p:cTn dur="1" fill="hold">
                                          <p:stCondLst>
                                            <p:cond delay="0"/>
                                          </p:stCondLst>
                                        </p:cTn>
                                        <p:tgtEl>
                                          <p:spTgt spid="331"/>
                                        </p:tgtEl>
                                        <p:attrNameLst>
                                          <p:attrName>style.visibility</p:attrName>
                                        </p:attrNameLst>
                                      </p:cBhvr>
                                      <p:to>
                                        <p:strVal val="visible"/>
                                      </p:to>
                                    </p:set>
                                    <p:animEffect filter="fade" transition="in">
                                      <p:cBhvr>
                                        <p:cTn dur="500"/>
                                        <p:tgtEl>
                                          <p:spTgt spid="33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30"/>
                                        </p:tgtEl>
                                        <p:attrNameLst>
                                          <p:attrName>style.visibility</p:attrName>
                                        </p:attrNameLst>
                                      </p:cBhvr>
                                      <p:to>
                                        <p:strVal val="visible"/>
                                      </p:to>
                                    </p:set>
                                    <p:animEffect filter="fade" transition="in">
                                      <p:cBhvr>
                                        <p:cTn dur="500"/>
                                        <p:tgtEl>
                                          <p:spTgt spid="33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15"/>
          <p:cNvSpPr txBox="1"/>
          <p:nvPr>
            <p:ph type="title"/>
          </p:nvPr>
        </p:nvSpPr>
        <p:spPr>
          <a:xfrm>
            <a:off x="381000" y="414325"/>
            <a:ext cx="7724400" cy="838200"/>
          </a:xfrm>
          <a:prstGeom prst="rect">
            <a:avLst/>
          </a:prstGeom>
          <a:noFill/>
          <a:ln>
            <a:noFill/>
          </a:ln>
        </p:spPr>
        <p:txBody>
          <a:bodyPr anchorCtr="0" anchor="t" bIns="0" lIns="0" spcFirstLastPara="1" rIns="0" wrap="square" tIns="0">
            <a:noAutofit/>
          </a:bodyPr>
          <a:lstStyle/>
          <a:p>
            <a:pPr indent="0" lvl="0" marL="0" rtl="0" algn="l">
              <a:lnSpc>
                <a:spcPct val="112500"/>
              </a:lnSpc>
              <a:spcBef>
                <a:spcPts val="0"/>
              </a:spcBef>
              <a:spcAft>
                <a:spcPts val="0"/>
              </a:spcAft>
              <a:buClr>
                <a:srgbClr val="4C4184"/>
              </a:buClr>
              <a:buSzPts val="3200"/>
              <a:buFont typeface="Rubik"/>
              <a:buNone/>
            </a:pPr>
            <a:r>
              <a:rPr lang="en-GB" sz="3200" cap="none">
                <a:latin typeface="Rubik"/>
                <a:ea typeface="Rubik"/>
                <a:cs typeface="Rubik"/>
                <a:sym typeface="Rubik"/>
              </a:rPr>
              <a:t>Tri pheth sy’n bwysig i ddyneiddwyr…</a:t>
            </a:r>
            <a:endParaRPr sz="3200" cap="none">
              <a:latin typeface="Rubik"/>
              <a:ea typeface="Rubik"/>
              <a:cs typeface="Rubik"/>
              <a:sym typeface="Rubik"/>
            </a:endParaRPr>
          </a:p>
        </p:txBody>
      </p:sp>
      <p:sp>
        <p:nvSpPr>
          <p:cNvPr id="341" name="Google Shape;341;p15"/>
          <p:cNvSpPr txBox="1"/>
          <p:nvPr>
            <p:ph idx="1" type="body"/>
          </p:nvPr>
        </p:nvSpPr>
        <p:spPr>
          <a:xfrm>
            <a:off x="961374" y="3714750"/>
            <a:ext cx="1943700" cy="814500"/>
          </a:xfrm>
          <a:prstGeom prst="rect">
            <a:avLst/>
          </a:prstGeom>
          <a:noFill/>
          <a:ln>
            <a:noFill/>
          </a:ln>
        </p:spPr>
        <p:txBody>
          <a:bodyPr anchorCtr="0" anchor="t" bIns="0" lIns="0" spcFirstLastPara="1" rIns="0" wrap="square" tIns="0">
            <a:noAutofit/>
          </a:bodyPr>
          <a:lstStyle/>
          <a:p>
            <a:pPr indent="0" lvl="0" marL="0" rtl="0" algn="ctr">
              <a:lnSpc>
                <a:spcPct val="133333"/>
              </a:lnSpc>
              <a:spcBef>
                <a:spcPts val="0"/>
              </a:spcBef>
              <a:spcAft>
                <a:spcPts val="0"/>
              </a:spcAft>
              <a:buClr>
                <a:schemeClr val="dk1"/>
              </a:buClr>
              <a:buSzPts val="2400"/>
              <a:buNone/>
            </a:pPr>
            <a:r>
              <a:rPr lang="en-GB" sz="2400">
                <a:latin typeface="Rubik"/>
                <a:ea typeface="Rubik"/>
                <a:cs typeface="Rubik"/>
                <a:sym typeface="Rubik"/>
              </a:rPr>
              <a:t>Gofyn cwestiynau</a:t>
            </a:r>
            <a:endParaRPr sz="2400">
              <a:latin typeface="Rubik"/>
              <a:ea typeface="Rubik"/>
              <a:cs typeface="Rubik"/>
              <a:sym typeface="Rubik"/>
            </a:endParaRPr>
          </a:p>
        </p:txBody>
      </p:sp>
      <p:sp>
        <p:nvSpPr>
          <p:cNvPr id="342" name="Google Shape;342;p15"/>
          <p:cNvSpPr txBox="1"/>
          <p:nvPr/>
        </p:nvSpPr>
        <p:spPr>
          <a:xfrm>
            <a:off x="4050200" y="1443610"/>
            <a:ext cx="1851025" cy="838199"/>
          </a:xfrm>
          <a:prstGeom prst="rect">
            <a:avLst/>
          </a:prstGeom>
          <a:noFill/>
          <a:ln>
            <a:noFill/>
          </a:ln>
        </p:spPr>
        <p:txBody>
          <a:bodyPr anchorCtr="0" anchor="t" bIns="0" lIns="0" spcFirstLastPara="1" rIns="0" wrap="square" tIns="0">
            <a:noAutofit/>
          </a:bodyPr>
          <a:lstStyle/>
          <a:p>
            <a:pPr indent="0" lvl="0" marL="0" marR="0" rtl="0" algn="ctr">
              <a:lnSpc>
                <a:spcPct val="133333"/>
              </a:lnSpc>
              <a:spcBef>
                <a:spcPts val="0"/>
              </a:spcBef>
              <a:spcAft>
                <a:spcPts val="0"/>
              </a:spcAft>
              <a:buClr>
                <a:schemeClr val="dk1"/>
              </a:buClr>
              <a:buSzPts val="2400"/>
              <a:buFont typeface="Arial"/>
              <a:buNone/>
            </a:pPr>
            <a:r>
              <a:rPr b="1" i="0" lang="en-GB" sz="2400" u="none" cap="none" strike="noStrike">
                <a:solidFill>
                  <a:schemeClr val="dk1"/>
                </a:solidFill>
                <a:latin typeface="Rubik"/>
                <a:ea typeface="Rubik"/>
                <a:cs typeface="Rubik"/>
                <a:sym typeface="Rubik"/>
              </a:rPr>
              <a:t>Bod yn garedig</a:t>
            </a:r>
            <a:endParaRPr b="1" i="0" sz="2400" u="none" cap="none" strike="noStrike">
              <a:solidFill>
                <a:schemeClr val="dk1"/>
              </a:solidFill>
              <a:latin typeface="Rubik"/>
              <a:ea typeface="Rubik"/>
              <a:cs typeface="Rubik"/>
              <a:sym typeface="Rubik"/>
            </a:endParaRPr>
          </a:p>
        </p:txBody>
      </p:sp>
      <p:sp>
        <p:nvSpPr>
          <p:cNvPr id="343" name="Google Shape;343;p15"/>
          <p:cNvSpPr txBox="1"/>
          <p:nvPr/>
        </p:nvSpPr>
        <p:spPr>
          <a:xfrm>
            <a:off x="6705600" y="3416925"/>
            <a:ext cx="1986900" cy="852600"/>
          </a:xfrm>
          <a:prstGeom prst="rect">
            <a:avLst/>
          </a:prstGeom>
          <a:noFill/>
          <a:ln>
            <a:noFill/>
          </a:ln>
        </p:spPr>
        <p:txBody>
          <a:bodyPr anchorCtr="0" anchor="t" bIns="0" lIns="0" spcFirstLastPara="1" rIns="0" wrap="square" tIns="0">
            <a:noAutofit/>
          </a:bodyPr>
          <a:lstStyle/>
          <a:p>
            <a:pPr indent="0" lvl="0" marL="0" marR="0" rtl="0" algn="ctr">
              <a:lnSpc>
                <a:spcPct val="133333"/>
              </a:lnSpc>
              <a:spcBef>
                <a:spcPts val="0"/>
              </a:spcBef>
              <a:spcAft>
                <a:spcPts val="0"/>
              </a:spcAft>
              <a:buClr>
                <a:schemeClr val="dk1"/>
              </a:buClr>
              <a:buSzPts val="2400"/>
              <a:buFont typeface="Arial"/>
              <a:buNone/>
            </a:pPr>
            <a:r>
              <a:rPr b="1" i="0" lang="en-GB" sz="2400" u="none" cap="none" strike="noStrike">
                <a:solidFill>
                  <a:schemeClr val="dk1"/>
                </a:solidFill>
                <a:latin typeface="Rubik"/>
                <a:ea typeface="Rubik"/>
                <a:cs typeface="Rubik"/>
                <a:sym typeface="Rubik"/>
              </a:rPr>
              <a:t>Dod o hyd i hapusrwydd</a:t>
            </a:r>
            <a:endParaRPr b="1" i="0" sz="2400" u="none" cap="none" strike="noStrike">
              <a:solidFill>
                <a:schemeClr val="dk1"/>
              </a:solidFill>
              <a:latin typeface="Rubik"/>
              <a:ea typeface="Rubik"/>
              <a:cs typeface="Rubik"/>
              <a:sym typeface="Rubik"/>
            </a:endParaRPr>
          </a:p>
        </p:txBody>
      </p:sp>
      <p:pic>
        <p:nvPicPr>
          <p:cNvPr id="344" name="Google Shape;344;p15"/>
          <p:cNvPicPr preferRelativeResize="0"/>
          <p:nvPr/>
        </p:nvPicPr>
        <p:blipFill rotWithShape="1">
          <a:blip r:embed="rId3">
            <a:alphaModFix/>
          </a:blip>
          <a:srcRect b="0" l="0" r="0" t="0"/>
          <a:stretch/>
        </p:blipFill>
        <p:spPr>
          <a:xfrm>
            <a:off x="524972" y="1576387"/>
            <a:ext cx="2625422" cy="1990725"/>
          </a:xfrm>
          <a:prstGeom prst="rect">
            <a:avLst/>
          </a:prstGeom>
          <a:noFill/>
          <a:ln>
            <a:noFill/>
          </a:ln>
        </p:spPr>
      </p:pic>
      <p:pic>
        <p:nvPicPr>
          <p:cNvPr id="345" name="Google Shape;345;p15"/>
          <p:cNvPicPr preferRelativeResize="0"/>
          <p:nvPr/>
        </p:nvPicPr>
        <p:blipFill rotWithShape="1">
          <a:blip r:embed="rId4">
            <a:alphaModFix/>
          </a:blip>
          <a:srcRect b="0" l="0" r="0" t="0"/>
          <a:stretch/>
        </p:blipFill>
        <p:spPr>
          <a:xfrm>
            <a:off x="3595240" y="2409824"/>
            <a:ext cx="2760946" cy="1990725"/>
          </a:xfrm>
          <a:prstGeom prst="rect">
            <a:avLst/>
          </a:prstGeom>
          <a:noFill/>
          <a:ln>
            <a:noFill/>
          </a:ln>
        </p:spPr>
      </p:pic>
      <p:pic>
        <p:nvPicPr>
          <p:cNvPr id="346" name="Google Shape;346;p15"/>
          <p:cNvPicPr preferRelativeResize="0"/>
          <p:nvPr/>
        </p:nvPicPr>
        <p:blipFill rotWithShape="1">
          <a:blip r:embed="rId5">
            <a:alphaModFix/>
          </a:blip>
          <a:srcRect b="0" l="0" r="0" t="0"/>
          <a:stretch/>
        </p:blipFill>
        <p:spPr>
          <a:xfrm>
            <a:off x="6926797" y="971550"/>
            <a:ext cx="1178628" cy="233953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4"/>
                                        </p:tgtEl>
                                        <p:attrNameLst>
                                          <p:attrName>style.visibility</p:attrName>
                                        </p:attrNameLst>
                                      </p:cBhvr>
                                      <p:to>
                                        <p:strVal val="visible"/>
                                      </p:to>
                                    </p:set>
                                    <p:animEffect filter="fade" transition="in">
                                      <p:cBhvr>
                                        <p:cTn dur="500"/>
                                        <p:tgtEl>
                                          <p:spTgt spid="344"/>
                                        </p:tgtEl>
                                      </p:cBhvr>
                                    </p:animEffect>
                                  </p:childTnLst>
                                </p:cTn>
                              </p:par>
                              <p:par>
                                <p:cTn fill="hold" nodeType="withEffect" presetClass="entr" presetID="10" presetSubtype="0">
                                  <p:stCondLst>
                                    <p:cond delay="0"/>
                                  </p:stCondLst>
                                  <p:childTnLst>
                                    <p:set>
                                      <p:cBhvr>
                                        <p:cTn dur="1" fill="hold">
                                          <p:stCondLst>
                                            <p:cond delay="0"/>
                                          </p:stCondLst>
                                        </p:cTn>
                                        <p:tgtEl>
                                          <p:spTgt spid="346"/>
                                        </p:tgtEl>
                                        <p:attrNameLst>
                                          <p:attrName>style.visibility</p:attrName>
                                        </p:attrNameLst>
                                      </p:cBhvr>
                                      <p:to>
                                        <p:strVal val="visible"/>
                                      </p:to>
                                    </p:set>
                                    <p:animEffect filter="fade" transition="in">
                                      <p:cBhvr>
                                        <p:cTn dur="500"/>
                                        <p:tgtEl>
                                          <p:spTgt spid="346"/>
                                        </p:tgtEl>
                                      </p:cBhvr>
                                    </p:animEffect>
                                  </p:childTnLst>
                                </p:cTn>
                              </p:par>
                              <p:par>
                                <p:cTn fill="hold" nodeType="withEffect" presetClass="entr" presetID="10" presetSubtype="0">
                                  <p:stCondLst>
                                    <p:cond delay="0"/>
                                  </p:stCondLst>
                                  <p:childTnLst>
                                    <p:set>
                                      <p:cBhvr>
                                        <p:cTn dur="1" fill="hold">
                                          <p:stCondLst>
                                            <p:cond delay="0"/>
                                          </p:stCondLst>
                                        </p:cTn>
                                        <p:tgtEl>
                                          <p:spTgt spid="345"/>
                                        </p:tgtEl>
                                        <p:attrNameLst>
                                          <p:attrName>style.visibility</p:attrName>
                                        </p:attrNameLst>
                                      </p:cBhvr>
                                      <p:to>
                                        <p:strVal val="visible"/>
                                      </p:to>
                                    </p:set>
                                    <p:animEffect filter="fade" transition="in">
                                      <p:cBhvr>
                                        <p:cTn dur="500"/>
                                        <p:tgtEl>
                                          <p:spTgt spid="34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1">
                                            <p:txEl>
                                              <p:pRg end="0" st="0"/>
                                            </p:txEl>
                                          </p:spTgt>
                                        </p:tgtEl>
                                        <p:attrNameLst>
                                          <p:attrName>style.visibility</p:attrName>
                                        </p:attrNameLst>
                                      </p:cBhvr>
                                      <p:to>
                                        <p:strVal val="visible"/>
                                      </p:to>
                                    </p:set>
                                    <p:animEffect filter="fade" transition="in">
                                      <p:cBhvr>
                                        <p:cTn dur="500"/>
                                        <p:tgtEl>
                                          <p:spTgt spid="34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2"/>
                                        </p:tgtEl>
                                        <p:attrNameLst>
                                          <p:attrName>style.visibility</p:attrName>
                                        </p:attrNameLst>
                                      </p:cBhvr>
                                      <p:to>
                                        <p:strVal val="visible"/>
                                      </p:to>
                                    </p:set>
                                    <p:animEffect filter="fade" transition="in">
                                      <p:cBhvr>
                                        <p:cTn dur="500"/>
                                        <p:tgtEl>
                                          <p:spTgt spid="34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3"/>
                                        </p:tgtEl>
                                        <p:attrNameLst>
                                          <p:attrName>style.visibility</p:attrName>
                                        </p:attrNameLst>
                                      </p:cBhvr>
                                      <p:to>
                                        <p:strVal val="visible"/>
                                      </p:to>
                                    </p:set>
                                    <p:animEffect filter="fade" transition="in">
                                      <p:cBhvr>
                                        <p:cTn dur="500"/>
                                        <p:tgtEl>
                                          <p:spTgt spid="34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16"/>
          <p:cNvSpPr txBox="1"/>
          <p:nvPr>
            <p:ph type="title"/>
          </p:nvPr>
        </p:nvSpPr>
        <p:spPr>
          <a:xfrm>
            <a:off x="663575" y="2190750"/>
            <a:ext cx="7816850" cy="7620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Clr>
                <a:schemeClr val="lt2"/>
              </a:buClr>
              <a:buSzPts val="3600"/>
              <a:buFont typeface="Rubik"/>
              <a:buNone/>
            </a:pPr>
            <a:r>
              <a:rPr lang="en-GB" sz="3600">
                <a:latin typeface="Rubik"/>
                <a:ea typeface="Rubik"/>
                <a:cs typeface="Rubik"/>
                <a:sym typeface="Rubik"/>
              </a:rPr>
              <a:t>DIOLCH!</a:t>
            </a:r>
            <a:endParaRPr/>
          </a:p>
        </p:txBody>
      </p:sp>
    </p:spTree>
  </p:cSld>
  <p:clrMapOvr>
    <a:masterClrMapping/>
  </p:clrMapOvr>
</p:sld>
</file>

<file path=ppt/theme/theme1.xml><?xml version="1.0" encoding="utf-8"?>
<a:theme xmlns:a="http://schemas.openxmlformats.org/drawingml/2006/main" xmlns:r="http://schemas.openxmlformats.org/officeDocument/2006/relationships" name="Default Theme">
  <a:themeElements>
    <a:clrScheme name="Humanists_UK_v1">
      <a:dk1>
        <a:srgbClr val="000000"/>
      </a:dk1>
      <a:lt1>
        <a:srgbClr val="FFFFFF"/>
      </a:lt1>
      <a:dk2>
        <a:srgbClr val="00C7B1"/>
      </a:dk2>
      <a:lt2>
        <a:srgbClr val="4C4184"/>
      </a:lt2>
      <a:accent1>
        <a:srgbClr val="702F8A"/>
      </a:accent1>
      <a:accent2>
        <a:srgbClr val="FFC72C"/>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2017-06-14T10:04:46Z</dcterms:created>
  <dc:creator>Luke Donnellan</dc:creator>
</cp:coreProperties>
</file>