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7" r:id="rId4"/>
    <p:sldMasterId id="214748369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5143500" cx="9144000"/>
  <p:notesSz cx="6858000" cy="9144000"/>
  <p:embeddedFontLst>
    <p:embeddedFont>
      <p:font typeface="Gill Sans"/>
      <p:regular r:id="rId20"/>
      <p:bold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orient="horz" pos="2984">
          <p15:clr>
            <a:srgbClr val="A4A3A4"/>
          </p15:clr>
        </p15:guide>
        <p15:guide id="3" orient="horz" pos="883">
          <p15:clr>
            <a:srgbClr val="A4A3A4"/>
          </p15:clr>
        </p15:guide>
        <p15:guide id="4" pos="2768">
          <p15:clr>
            <a:srgbClr val="A4A3A4"/>
          </p15:clr>
        </p15:guide>
        <p15:guide id="5" pos="418">
          <p15:clr>
            <a:srgbClr val="A4A3A4"/>
          </p15:clr>
        </p15:guide>
        <p15:guide id="6" pos="5342">
          <p15:clr>
            <a:srgbClr val="A4A3A4"/>
          </p15:clr>
        </p15:guide>
        <p15:guide id="7" pos="4003">
          <p15:clr>
            <a:srgbClr val="A4A3A4"/>
          </p15:clr>
        </p15:guide>
        <p15:guide id="8" pos="2996">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984" orient="horz"/>
        <p:guide pos="883" orient="horz"/>
        <p:guide pos="2768"/>
        <p:guide pos="418"/>
        <p:guide pos="5342"/>
        <p:guide pos="4003"/>
        <p:guide pos="2996"/>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font" Target="fonts/GillSans-regular.fntdata"/><Relationship Id="rId21" Type="http://schemas.openxmlformats.org/officeDocument/2006/relationships/font" Target="fonts/GillSans-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2d249d9f1a_0_2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2d249d9f1a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2d249d9f1a_0_6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6" name="Google Shape;466;g32d249d9f1a_0_6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2d249d9f1a_0_800:notes"/>
          <p:cNvSpPr txBox="1"/>
          <p:nvPr>
            <p:ph idx="1" type="body"/>
          </p:nvPr>
        </p:nvSpPr>
        <p:spPr>
          <a:xfrm>
            <a:off x="685782" y="434338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4" name="Google Shape;474;g32d249d9f1a_0_8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2d249d9f1a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32d249d9f1a_0_4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2d249d9f1a_0_1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32d249d9f1a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2d249d9f1a_0_1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2d249d9f1a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2d249d9f1a_0_185:notes"/>
          <p:cNvSpPr txBox="1"/>
          <p:nvPr>
            <p:ph idx="1" type="body"/>
          </p:nvPr>
        </p:nvSpPr>
        <p:spPr>
          <a:xfrm>
            <a:off x="685782" y="434338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4" name="Google Shape;404;g32d249d9f1a_0_185:notes"/>
          <p:cNvSpPr/>
          <p:nvPr>
            <p:ph idx="2" type="sldImg"/>
          </p:nvPr>
        </p:nvSpPr>
        <p:spPr>
          <a:xfrm>
            <a:off x="1143206" y="68578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17c34d07cb_0_398:notes"/>
          <p:cNvSpPr txBox="1"/>
          <p:nvPr>
            <p:ph idx="1" type="body"/>
          </p:nvPr>
        </p:nvSpPr>
        <p:spPr>
          <a:xfrm>
            <a:off x="685782" y="434338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0" name="Google Shape;410;g117c34d07cb_0_398:notes"/>
          <p:cNvSpPr/>
          <p:nvPr>
            <p:ph idx="2" type="sldImg"/>
          </p:nvPr>
        </p:nvSpPr>
        <p:spPr>
          <a:xfrm>
            <a:off x="1143206" y="68578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278af8a0fd_0_5:notes"/>
          <p:cNvSpPr txBox="1"/>
          <p:nvPr>
            <p:ph idx="1" type="body"/>
          </p:nvPr>
        </p:nvSpPr>
        <p:spPr>
          <a:xfrm>
            <a:off x="685782" y="434338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1" name="Google Shape;421;g3278af8a0fd_0_5:notes"/>
          <p:cNvSpPr/>
          <p:nvPr>
            <p:ph idx="2" type="sldImg"/>
          </p:nvPr>
        </p:nvSpPr>
        <p:spPr>
          <a:xfrm>
            <a:off x="1143206" y="68578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1a276df811_0_0:notes"/>
          <p:cNvSpPr txBox="1"/>
          <p:nvPr>
            <p:ph idx="1" type="body"/>
          </p:nvPr>
        </p:nvSpPr>
        <p:spPr>
          <a:xfrm>
            <a:off x="685782" y="434338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2" name="Google Shape;432;g11a276df811_0_0:notes"/>
          <p:cNvSpPr/>
          <p:nvPr>
            <p:ph idx="2" type="sldImg"/>
          </p:nvPr>
        </p:nvSpPr>
        <p:spPr>
          <a:xfrm>
            <a:off x="1143206" y="68578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2d249d9f1a_0_2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32d249d9f1a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2d249d9f1a_0_2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32d249d9f1a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2"/>
        </a:solidFill>
      </p:bgPr>
    </p:bg>
    <p:spTree>
      <p:nvGrpSpPr>
        <p:cNvPr id="12" name="Shape 12"/>
        <p:cNvGrpSpPr/>
        <p:nvPr/>
      </p:nvGrpSpPr>
      <p:grpSpPr>
        <a:xfrm>
          <a:off x="0" y="0"/>
          <a:ext cx="0" cy="0"/>
          <a:chOff x="0" y="0"/>
          <a:chExt cx="0" cy="0"/>
        </a:xfrm>
      </p:grpSpPr>
      <p:sp>
        <p:nvSpPr>
          <p:cNvPr id="13" name="Google Shape;13;p2"/>
          <p:cNvSpPr txBox="1"/>
          <p:nvPr>
            <p:ph type="ctrTitle"/>
          </p:nvPr>
        </p:nvSpPr>
        <p:spPr>
          <a:xfrm>
            <a:off x="654050" y="1362053"/>
            <a:ext cx="7816850" cy="708165"/>
          </a:xfrm>
          <a:prstGeom prst="rect">
            <a:avLst/>
          </a:prstGeom>
          <a:noFill/>
          <a:ln>
            <a:noFill/>
          </a:ln>
        </p:spPr>
        <p:txBody>
          <a:bodyPr anchorCtr="0" anchor="b" bIns="0" lIns="0" spcFirstLastPara="1" rIns="0" wrap="square" tIns="0">
            <a:noAutofit/>
          </a:bodyPr>
          <a:lstStyle>
            <a:lvl1pPr lvl="0" algn="ctr">
              <a:lnSpc>
                <a:spcPct val="92465"/>
              </a:lnSpc>
              <a:spcBef>
                <a:spcPts val="0"/>
              </a:spcBef>
              <a:spcAft>
                <a:spcPts val="0"/>
              </a:spcAft>
              <a:buClr>
                <a:schemeClr val="dk2"/>
              </a:buClr>
              <a:buSzPts val="2920"/>
              <a:buFont typeface="Calibri"/>
              <a:buNone/>
              <a:defRPr sz="292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2"/>
          <p:cNvSpPr txBox="1"/>
          <p:nvPr>
            <p:ph idx="1" type="subTitle"/>
          </p:nvPr>
        </p:nvSpPr>
        <p:spPr>
          <a:xfrm>
            <a:off x="663575" y="2180179"/>
            <a:ext cx="7816850" cy="252000"/>
          </a:xfrm>
          <a:prstGeom prst="rect">
            <a:avLst/>
          </a:prstGeom>
          <a:noFill/>
          <a:ln>
            <a:noFill/>
          </a:ln>
        </p:spPr>
        <p:txBody>
          <a:bodyPr anchorCtr="0" anchor="t" bIns="0" lIns="0" spcFirstLastPara="1" rIns="0" wrap="square" tIns="0">
            <a:noAutofit/>
          </a:bodyPr>
          <a:lstStyle>
            <a:lvl1pPr lvl="0" algn="ctr">
              <a:lnSpc>
                <a:spcPct val="108750"/>
              </a:lnSpc>
              <a:spcBef>
                <a:spcPts val="0"/>
              </a:spcBef>
              <a:spcAft>
                <a:spcPts val="0"/>
              </a:spcAft>
              <a:buClr>
                <a:schemeClr val="lt1"/>
              </a:buClr>
              <a:buSzPts val="1600"/>
              <a:buNone/>
              <a:defRPr b="0">
                <a:solidFill>
                  <a:schemeClr val="lt1"/>
                </a:solidFill>
              </a:defRPr>
            </a:lvl1pPr>
            <a:lvl2pPr lvl="1" algn="ctr">
              <a:lnSpc>
                <a:spcPct val="108750"/>
              </a:lnSpc>
              <a:spcBef>
                <a:spcPts val="0"/>
              </a:spcBef>
              <a:spcAft>
                <a:spcPts val="0"/>
              </a:spcAft>
              <a:buClr>
                <a:srgbClr val="888888"/>
              </a:buClr>
              <a:buSzPts val="1600"/>
              <a:buNone/>
              <a:defRPr>
                <a:solidFill>
                  <a:srgbClr val="888888"/>
                </a:solidFill>
              </a:defRPr>
            </a:lvl2pPr>
            <a:lvl3pPr lvl="2" algn="ctr">
              <a:lnSpc>
                <a:spcPct val="108750"/>
              </a:lnSpc>
              <a:spcBef>
                <a:spcPts val="1400"/>
              </a:spcBef>
              <a:spcAft>
                <a:spcPts val="0"/>
              </a:spcAft>
              <a:buClr>
                <a:srgbClr val="888888"/>
              </a:buClr>
              <a:buSzPts val="1360"/>
              <a:buFont typeface="Calibri"/>
              <a:buNone/>
              <a:defRPr>
                <a:solidFill>
                  <a:srgbClr val="888888"/>
                </a:solidFill>
              </a:defRPr>
            </a:lvl3pPr>
            <a:lvl4pPr lvl="3" algn="ctr">
              <a:lnSpc>
                <a:spcPct val="108750"/>
              </a:lnSpc>
              <a:spcBef>
                <a:spcPts val="1400"/>
              </a:spcBef>
              <a:spcAft>
                <a:spcPts val="0"/>
              </a:spcAft>
              <a:buClr>
                <a:srgbClr val="888888"/>
              </a:buClr>
              <a:buSzPts val="1360"/>
              <a:buFont typeface="Calibri"/>
              <a:buNone/>
              <a:defRPr>
                <a:solidFill>
                  <a:srgbClr val="888888"/>
                </a:solidFill>
              </a:defRPr>
            </a:lvl4pPr>
            <a:lvl5pPr lvl="4" algn="ctr">
              <a:lnSpc>
                <a:spcPct val="108750"/>
              </a:lnSpc>
              <a:spcBef>
                <a:spcPts val="1400"/>
              </a:spcBef>
              <a:spcAft>
                <a:spcPts val="0"/>
              </a:spcAft>
              <a:buClr>
                <a:srgbClr val="888888"/>
              </a:buClr>
              <a:buSzPts val="1360"/>
              <a:buFont typeface="Calibri"/>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5" name="Google Shape;15;p2"/>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b="0" i="0" sz="800" u="none" cap="none" strike="noStrike">
                <a:solidFill>
                  <a:schemeClr val="lt1"/>
                </a:solidFill>
                <a:latin typeface="Calibri"/>
                <a:ea typeface="Calibri"/>
                <a:cs typeface="Calibri"/>
                <a:sym typeface="Calibri"/>
              </a:defRPr>
            </a:lvl1pPr>
            <a:lvl2pPr indent="0" lvl="1" marL="0" algn="r">
              <a:spcBef>
                <a:spcPts val="0"/>
              </a:spcBef>
              <a:buNone/>
              <a:defRPr b="0" i="0" sz="800" u="none" cap="none" strike="noStrike">
                <a:solidFill>
                  <a:schemeClr val="lt1"/>
                </a:solidFill>
                <a:latin typeface="Calibri"/>
                <a:ea typeface="Calibri"/>
                <a:cs typeface="Calibri"/>
                <a:sym typeface="Calibri"/>
              </a:defRPr>
            </a:lvl2pPr>
            <a:lvl3pPr indent="0" lvl="2" marL="0" algn="r">
              <a:spcBef>
                <a:spcPts val="0"/>
              </a:spcBef>
              <a:buNone/>
              <a:defRPr b="0" i="0" sz="800" u="none" cap="none" strike="noStrike">
                <a:solidFill>
                  <a:schemeClr val="lt1"/>
                </a:solidFill>
                <a:latin typeface="Calibri"/>
                <a:ea typeface="Calibri"/>
                <a:cs typeface="Calibri"/>
                <a:sym typeface="Calibri"/>
              </a:defRPr>
            </a:lvl3pPr>
            <a:lvl4pPr indent="0" lvl="3" marL="0" algn="r">
              <a:spcBef>
                <a:spcPts val="0"/>
              </a:spcBef>
              <a:buNone/>
              <a:defRPr b="0" i="0" sz="800" u="none" cap="none" strike="noStrike">
                <a:solidFill>
                  <a:schemeClr val="lt1"/>
                </a:solidFill>
                <a:latin typeface="Calibri"/>
                <a:ea typeface="Calibri"/>
                <a:cs typeface="Calibri"/>
                <a:sym typeface="Calibri"/>
              </a:defRPr>
            </a:lvl4pPr>
            <a:lvl5pPr indent="0" lvl="4" marL="0" algn="r">
              <a:spcBef>
                <a:spcPts val="0"/>
              </a:spcBef>
              <a:buNone/>
              <a:defRPr b="0" i="0" sz="800" u="none" cap="none" strike="noStrike">
                <a:solidFill>
                  <a:schemeClr val="lt1"/>
                </a:solidFill>
                <a:latin typeface="Calibri"/>
                <a:ea typeface="Calibri"/>
                <a:cs typeface="Calibri"/>
                <a:sym typeface="Calibri"/>
              </a:defRPr>
            </a:lvl5pPr>
            <a:lvl6pPr indent="0" lvl="5" marL="0" algn="r">
              <a:spcBef>
                <a:spcPts val="0"/>
              </a:spcBef>
              <a:buNone/>
              <a:defRPr b="0" i="0" sz="800" u="none" cap="none" strike="noStrike">
                <a:solidFill>
                  <a:schemeClr val="lt1"/>
                </a:solidFill>
                <a:latin typeface="Calibri"/>
                <a:ea typeface="Calibri"/>
                <a:cs typeface="Calibri"/>
                <a:sym typeface="Calibri"/>
              </a:defRPr>
            </a:lvl6pPr>
            <a:lvl7pPr indent="0" lvl="6" marL="0" algn="r">
              <a:spcBef>
                <a:spcPts val="0"/>
              </a:spcBef>
              <a:buNone/>
              <a:defRPr b="0" i="0" sz="800" u="none" cap="none" strike="noStrike">
                <a:solidFill>
                  <a:schemeClr val="lt1"/>
                </a:solidFill>
                <a:latin typeface="Calibri"/>
                <a:ea typeface="Calibri"/>
                <a:cs typeface="Calibri"/>
                <a:sym typeface="Calibri"/>
              </a:defRPr>
            </a:lvl7pPr>
            <a:lvl8pPr indent="0" lvl="7" marL="0" algn="r">
              <a:spcBef>
                <a:spcPts val="0"/>
              </a:spcBef>
              <a:buNone/>
              <a:defRPr b="0" i="0" sz="800" u="none" cap="none" strike="noStrike">
                <a:solidFill>
                  <a:schemeClr val="lt1"/>
                </a:solidFill>
                <a:latin typeface="Calibri"/>
                <a:ea typeface="Calibri"/>
                <a:cs typeface="Calibri"/>
                <a:sym typeface="Calibri"/>
              </a:defRPr>
            </a:lvl8pPr>
            <a:lvl9pPr indent="0" lvl="8" mar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8" name="Google Shape;18;p2"/>
          <p:cNvSpPr txBox="1"/>
          <p:nvPr>
            <p:ph idx="2" type="body"/>
          </p:nvPr>
        </p:nvSpPr>
        <p:spPr>
          <a:xfrm>
            <a:off x="2987824" y="2466409"/>
            <a:ext cx="3168650" cy="1548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chemeClr val="lt1"/>
              </a:buClr>
              <a:buSzPts val="1000"/>
              <a:buNone/>
              <a:defRPr b="0" sz="1000">
                <a:solidFill>
                  <a:schemeClr val="lt1"/>
                </a:solidFill>
              </a:defRPr>
            </a:lvl1pPr>
            <a:lvl2pPr indent="-228600" lvl="1" marL="914400" algn="l">
              <a:lnSpc>
                <a:spcPct val="96666"/>
              </a:lnSpc>
              <a:spcBef>
                <a:spcPts val="0"/>
              </a:spcBef>
              <a:spcAft>
                <a:spcPts val="0"/>
              </a:spcAft>
              <a:buClr>
                <a:schemeClr val="dk1"/>
              </a:buClr>
              <a:buSzPts val="1800"/>
              <a:buNone/>
              <a:defRPr/>
            </a:lvl2pPr>
            <a:lvl3pPr indent="-325755" lvl="2" marL="1371600" algn="l">
              <a:lnSpc>
                <a:spcPct val="96666"/>
              </a:lnSpc>
              <a:spcBef>
                <a:spcPts val="1400"/>
              </a:spcBef>
              <a:spcAft>
                <a:spcPts val="0"/>
              </a:spcAft>
              <a:buClr>
                <a:schemeClr val="dk1"/>
              </a:buClr>
              <a:buSzPts val="1530"/>
              <a:buChar char="•"/>
              <a:defRPr/>
            </a:lvl3pPr>
            <a:lvl4pPr indent="-325755" lvl="3" marL="1828800" algn="l">
              <a:lnSpc>
                <a:spcPct val="96666"/>
              </a:lnSpc>
              <a:spcBef>
                <a:spcPts val="1400"/>
              </a:spcBef>
              <a:spcAft>
                <a:spcPts val="0"/>
              </a:spcAft>
              <a:buClr>
                <a:schemeClr val="dk1"/>
              </a:buClr>
              <a:buSzPts val="1530"/>
              <a:buChar char="•"/>
              <a:defRPr/>
            </a:lvl4pPr>
            <a:lvl5pPr indent="-325754" lvl="4" marL="2286000" algn="l">
              <a:lnSpc>
                <a:spcPct val="96666"/>
              </a:lnSpc>
              <a:spcBef>
                <a:spcPts val="1400"/>
              </a:spcBef>
              <a:spcAft>
                <a:spcPts val="0"/>
              </a:spcAft>
              <a:buClr>
                <a:schemeClr val="dk1"/>
              </a:buClr>
              <a:buSzPts val="153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 name="Google Shape;19;p2"/>
          <p:cNvSpPr txBox="1"/>
          <p:nvPr>
            <p:ph idx="3" type="body"/>
          </p:nvPr>
        </p:nvSpPr>
        <p:spPr>
          <a:xfrm>
            <a:off x="3815556" y="2624710"/>
            <a:ext cx="1512888" cy="144016"/>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chemeClr val="lt1"/>
              </a:buClr>
              <a:buSzPts val="1000"/>
              <a:buNone/>
              <a:defRPr sz="1000">
                <a:solidFill>
                  <a:schemeClr val="lt1"/>
                </a:solidFill>
              </a:defRPr>
            </a:lvl1pPr>
            <a:lvl2pPr indent="-228600" lvl="1" marL="914400" algn="l">
              <a:lnSpc>
                <a:spcPct val="96666"/>
              </a:lnSpc>
              <a:spcBef>
                <a:spcPts val="0"/>
              </a:spcBef>
              <a:spcAft>
                <a:spcPts val="0"/>
              </a:spcAft>
              <a:buClr>
                <a:schemeClr val="dk1"/>
              </a:buClr>
              <a:buSzPts val="1800"/>
              <a:buNone/>
              <a:defRPr/>
            </a:lvl2pPr>
            <a:lvl3pPr indent="-325755" lvl="2" marL="1371600" algn="l">
              <a:lnSpc>
                <a:spcPct val="96666"/>
              </a:lnSpc>
              <a:spcBef>
                <a:spcPts val="1400"/>
              </a:spcBef>
              <a:spcAft>
                <a:spcPts val="0"/>
              </a:spcAft>
              <a:buClr>
                <a:schemeClr val="dk1"/>
              </a:buClr>
              <a:buSzPts val="1530"/>
              <a:buChar char="•"/>
              <a:defRPr/>
            </a:lvl3pPr>
            <a:lvl4pPr indent="-325755" lvl="3" marL="1828800" algn="l">
              <a:lnSpc>
                <a:spcPct val="96666"/>
              </a:lnSpc>
              <a:spcBef>
                <a:spcPts val="1400"/>
              </a:spcBef>
              <a:spcAft>
                <a:spcPts val="0"/>
              </a:spcAft>
              <a:buClr>
                <a:schemeClr val="dk1"/>
              </a:buClr>
              <a:buSzPts val="1530"/>
              <a:buChar char="•"/>
              <a:defRPr/>
            </a:lvl4pPr>
            <a:lvl5pPr indent="-325754" lvl="4" marL="2286000" algn="l">
              <a:lnSpc>
                <a:spcPct val="96666"/>
              </a:lnSpc>
              <a:spcBef>
                <a:spcPts val="1400"/>
              </a:spcBef>
              <a:spcAft>
                <a:spcPts val="0"/>
              </a:spcAft>
              <a:buClr>
                <a:schemeClr val="dk1"/>
              </a:buClr>
              <a:buSzPts val="153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20" name="Google Shape;20;p2"/>
          <p:cNvPicPr preferRelativeResize="0"/>
          <p:nvPr/>
        </p:nvPicPr>
        <p:blipFill rotWithShape="1">
          <a:blip r:embed="rId2">
            <a:alphaModFix/>
          </a:blip>
          <a:srcRect b="0" l="0" r="0" t="0"/>
          <a:stretch/>
        </p:blipFill>
        <p:spPr>
          <a:xfrm>
            <a:off x="0" y="3452211"/>
            <a:ext cx="9144000" cy="909637"/>
          </a:xfrm>
          <a:prstGeom prst="rect">
            <a:avLst/>
          </a:prstGeom>
          <a:noFill/>
          <a:ln>
            <a:noFill/>
          </a:ln>
        </p:spPr>
      </p:pic>
      <p:pic>
        <p:nvPicPr>
          <p:cNvPr id="21" name="Google Shape;21;p2"/>
          <p:cNvPicPr preferRelativeResize="0"/>
          <p:nvPr/>
        </p:nvPicPr>
        <p:blipFill rotWithShape="1">
          <a:blip r:embed="rId3">
            <a:alphaModFix/>
          </a:blip>
          <a:srcRect b="0" l="0" r="0" t="0"/>
          <a:stretch/>
        </p:blipFill>
        <p:spPr>
          <a:xfrm>
            <a:off x="3114472" y="330098"/>
            <a:ext cx="2915055" cy="639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bg>
      <p:bgPr>
        <a:solidFill>
          <a:schemeClr val="lt2"/>
        </a:solidFill>
      </p:bgPr>
    </p:bg>
    <p:spTree>
      <p:nvGrpSpPr>
        <p:cNvPr id="83" name="Shape 83"/>
        <p:cNvGrpSpPr/>
        <p:nvPr/>
      </p:nvGrpSpPr>
      <p:grpSpPr>
        <a:xfrm>
          <a:off x="0" y="0"/>
          <a:ext cx="0" cy="0"/>
          <a:chOff x="0" y="0"/>
          <a:chExt cx="0" cy="0"/>
        </a:xfrm>
      </p:grpSpPr>
      <p:sp>
        <p:nvSpPr>
          <p:cNvPr id="84" name="Google Shape;84;p11"/>
          <p:cNvSpPr txBox="1"/>
          <p:nvPr>
            <p:ph type="ctrTitle"/>
          </p:nvPr>
        </p:nvSpPr>
        <p:spPr>
          <a:xfrm>
            <a:off x="654050" y="1362053"/>
            <a:ext cx="7816850" cy="708165"/>
          </a:xfrm>
          <a:prstGeom prst="rect">
            <a:avLst/>
          </a:prstGeom>
          <a:noFill/>
          <a:ln>
            <a:noFill/>
          </a:ln>
        </p:spPr>
        <p:txBody>
          <a:bodyPr anchorCtr="0" anchor="b" bIns="0" lIns="0" spcFirstLastPara="1" rIns="0" wrap="square" tIns="0">
            <a:noAutofit/>
          </a:bodyPr>
          <a:lstStyle>
            <a:lvl1pPr lvl="0" algn="ctr">
              <a:lnSpc>
                <a:spcPct val="92465"/>
              </a:lnSpc>
              <a:spcBef>
                <a:spcPts val="0"/>
              </a:spcBef>
              <a:spcAft>
                <a:spcPts val="0"/>
              </a:spcAft>
              <a:buClr>
                <a:schemeClr val="dk2"/>
              </a:buClr>
              <a:buSzPts val="2920"/>
              <a:buFont typeface="Calibri"/>
              <a:buNone/>
              <a:defRPr sz="292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11"/>
          <p:cNvSpPr txBox="1"/>
          <p:nvPr>
            <p:ph idx="1" type="subTitle"/>
          </p:nvPr>
        </p:nvSpPr>
        <p:spPr>
          <a:xfrm>
            <a:off x="663575" y="2180179"/>
            <a:ext cx="7816850" cy="252000"/>
          </a:xfrm>
          <a:prstGeom prst="rect">
            <a:avLst/>
          </a:prstGeom>
          <a:noFill/>
          <a:ln>
            <a:noFill/>
          </a:ln>
        </p:spPr>
        <p:txBody>
          <a:bodyPr anchorCtr="0" anchor="t" bIns="0" lIns="0" spcFirstLastPara="1" rIns="0" wrap="square" tIns="0">
            <a:noAutofit/>
          </a:bodyPr>
          <a:lstStyle>
            <a:lvl1pPr lvl="0" algn="ctr">
              <a:lnSpc>
                <a:spcPct val="108750"/>
              </a:lnSpc>
              <a:spcBef>
                <a:spcPts val="0"/>
              </a:spcBef>
              <a:spcAft>
                <a:spcPts val="0"/>
              </a:spcAft>
              <a:buClr>
                <a:schemeClr val="lt1"/>
              </a:buClr>
              <a:buSzPts val="1600"/>
              <a:buNone/>
              <a:defRPr b="0">
                <a:solidFill>
                  <a:schemeClr val="lt1"/>
                </a:solidFill>
              </a:defRPr>
            </a:lvl1pPr>
            <a:lvl2pPr lvl="1" algn="ctr">
              <a:lnSpc>
                <a:spcPct val="108750"/>
              </a:lnSpc>
              <a:spcBef>
                <a:spcPts val="0"/>
              </a:spcBef>
              <a:spcAft>
                <a:spcPts val="0"/>
              </a:spcAft>
              <a:buClr>
                <a:srgbClr val="888888"/>
              </a:buClr>
              <a:buSzPts val="1600"/>
              <a:buNone/>
              <a:defRPr>
                <a:solidFill>
                  <a:srgbClr val="888888"/>
                </a:solidFill>
              </a:defRPr>
            </a:lvl2pPr>
            <a:lvl3pPr lvl="2" algn="ctr">
              <a:lnSpc>
                <a:spcPct val="108750"/>
              </a:lnSpc>
              <a:spcBef>
                <a:spcPts val="1400"/>
              </a:spcBef>
              <a:spcAft>
                <a:spcPts val="0"/>
              </a:spcAft>
              <a:buClr>
                <a:srgbClr val="888888"/>
              </a:buClr>
              <a:buSzPts val="1360"/>
              <a:buFont typeface="Calibri"/>
              <a:buNone/>
              <a:defRPr>
                <a:solidFill>
                  <a:srgbClr val="888888"/>
                </a:solidFill>
              </a:defRPr>
            </a:lvl3pPr>
            <a:lvl4pPr lvl="3" algn="ctr">
              <a:lnSpc>
                <a:spcPct val="108750"/>
              </a:lnSpc>
              <a:spcBef>
                <a:spcPts val="1400"/>
              </a:spcBef>
              <a:spcAft>
                <a:spcPts val="0"/>
              </a:spcAft>
              <a:buClr>
                <a:srgbClr val="888888"/>
              </a:buClr>
              <a:buSzPts val="1360"/>
              <a:buFont typeface="Calibri"/>
              <a:buNone/>
              <a:defRPr>
                <a:solidFill>
                  <a:srgbClr val="888888"/>
                </a:solidFill>
              </a:defRPr>
            </a:lvl4pPr>
            <a:lvl5pPr lvl="4" algn="ctr">
              <a:lnSpc>
                <a:spcPct val="108750"/>
              </a:lnSpc>
              <a:spcBef>
                <a:spcPts val="1400"/>
              </a:spcBef>
              <a:spcAft>
                <a:spcPts val="0"/>
              </a:spcAft>
              <a:buClr>
                <a:srgbClr val="888888"/>
              </a:buClr>
              <a:buSzPts val="1360"/>
              <a:buFont typeface="Calibri"/>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86" name="Google Shape;86;p11"/>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1"/>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1"/>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b="0" i="0" sz="800" u="none" cap="none" strike="noStrike">
                <a:solidFill>
                  <a:schemeClr val="lt1"/>
                </a:solidFill>
                <a:latin typeface="Calibri"/>
                <a:ea typeface="Calibri"/>
                <a:cs typeface="Calibri"/>
                <a:sym typeface="Calibri"/>
              </a:defRPr>
            </a:lvl1pPr>
            <a:lvl2pPr indent="0" lvl="1" marL="0" algn="r">
              <a:spcBef>
                <a:spcPts val="0"/>
              </a:spcBef>
              <a:buNone/>
              <a:defRPr b="0" i="0" sz="800" u="none" cap="none" strike="noStrike">
                <a:solidFill>
                  <a:schemeClr val="lt1"/>
                </a:solidFill>
                <a:latin typeface="Calibri"/>
                <a:ea typeface="Calibri"/>
                <a:cs typeface="Calibri"/>
                <a:sym typeface="Calibri"/>
              </a:defRPr>
            </a:lvl2pPr>
            <a:lvl3pPr indent="0" lvl="2" marL="0" algn="r">
              <a:spcBef>
                <a:spcPts val="0"/>
              </a:spcBef>
              <a:buNone/>
              <a:defRPr b="0" i="0" sz="800" u="none" cap="none" strike="noStrike">
                <a:solidFill>
                  <a:schemeClr val="lt1"/>
                </a:solidFill>
                <a:latin typeface="Calibri"/>
                <a:ea typeface="Calibri"/>
                <a:cs typeface="Calibri"/>
                <a:sym typeface="Calibri"/>
              </a:defRPr>
            </a:lvl3pPr>
            <a:lvl4pPr indent="0" lvl="3" marL="0" algn="r">
              <a:spcBef>
                <a:spcPts val="0"/>
              </a:spcBef>
              <a:buNone/>
              <a:defRPr b="0" i="0" sz="800" u="none" cap="none" strike="noStrike">
                <a:solidFill>
                  <a:schemeClr val="lt1"/>
                </a:solidFill>
                <a:latin typeface="Calibri"/>
                <a:ea typeface="Calibri"/>
                <a:cs typeface="Calibri"/>
                <a:sym typeface="Calibri"/>
              </a:defRPr>
            </a:lvl4pPr>
            <a:lvl5pPr indent="0" lvl="4" marL="0" algn="r">
              <a:spcBef>
                <a:spcPts val="0"/>
              </a:spcBef>
              <a:buNone/>
              <a:defRPr b="0" i="0" sz="800" u="none" cap="none" strike="noStrike">
                <a:solidFill>
                  <a:schemeClr val="lt1"/>
                </a:solidFill>
                <a:latin typeface="Calibri"/>
                <a:ea typeface="Calibri"/>
                <a:cs typeface="Calibri"/>
                <a:sym typeface="Calibri"/>
              </a:defRPr>
            </a:lvl5pPr>
            <a:lvl6pPr indent="0" lvl="5" marL="0" algn="r">
              <a:spcBef>
                <a:spcPts val="0"/>
              </a:spcBef>
              <a:buNone/>
              <a:defRPr b="0" i="0" sz="800" u="none" cap="none" strike="noStrike">
                <a:solidFill>
                  <a:schemeClr val="lt1"/>
                </a:solidFill>
                <a:latin typeface="Calibri"/>
                <a:ea typeface="Calibri"/>
                <a:cs typeface="Calibri"/>
                <a:sym typeface="Calibri"/>
              </a:defRPr>
            </a:lvl6pPr>
            <a:lvl7pPr indent="0" lvl="6" marL="0" algn="r">
              <a:spcBef>
                <a:spcPts val="0"/>
              </a:spcBef>
              <a:buNone/>
              <a:defRPr b="0" i="0" sz="800" u="none" cap="none" strike="noStrike">
                <a:solidFill>
                  <a:schemeClr val="lt1"/>
                </a:solidFill>
                <a:latin typeface="Calibri"/>
                <a:ea typeface="Calibri"/>
                <a:cs typeface="Calibri"/>
                <a:sym typeface="Calibri"/>
              </a:defRPr>
            </a:lvl7pPr>
            <a:lvl8pPr indent="0" lvl="7" marL="0" algn="r">
              <a:spcBef>
                <a:spcPts val="0"/>
              </a:spcBef>
              <a:buNone/>
              <a:defRPr b="0" i="0" sz="800" u="none" cap="none" strike="noStrike">
                <a:solidFill>
                  <a:schemeClr val="lt1"/>
                </a:solidFill>
                <a:latin typeface="Calibri"/>
                <a:ea typeface="Calibri"/>
                <a:cs typeface="Calibri"/>
                <a:sym typeface="Calibri"/>
              </a:defRPr>
            </a:lvl8pPr>
            <a:lvl9pPr indent="0" lvl="8" mar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89" name="Google Shape;89;p11"/>
          <p:cNvSpPr txBox="1"/>
          <p:nvPr>
            <p:ph idx="2" type="body"/>
          </p:nvPr>
        </p:nvSpPr>
        <p:spPr>
          <a:xfrm>
            <a:off x="2987824" y="2466409"/>
            <a:ext cx="3168650" cy="1548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chemeClr val="lt1"/>
              </a:buClr>
              <a:buSzPts val="1000"/>
              <a:buNone/>
              <a:defRPr b="0" sz="1000">
                <a:solidFill>
                  <a:schemeClr val="lt1"/>
                </a:solidFill>
              </a:defRPr>
            </a:lvl1pPr>
            <a:lvl2pPr indent="-228600" lvl="1" marL="914400" algn="l">
              <a:lnSpc>
                <a:spcPct val="96666"/>
              </a:lnSpc>
              <a:spcBef>
                <a:spcPts val="0"/>
              </a:spcBef>
              <a:spcAft>
                <a:spcPts val="0"/>
              </a:spcAft>
              <a:buClr>
                <a:schemeClr val="dk1"/>
              </a:buClr>
              <a:buSzPts val="1800"/>
              <a:buNone/>
              <a:defRPr/>
            </a:lvl2pPr>
            <a:lvl3pPr indent="-325755" lvl="2" marL="1371600" algn="l">
              <a:lnSpc>
                <a:spcPct val="96666"/>
              </a:lnSpc>
              <a:spcBef>
                <a:spcPts val="1400"/>
              </a:spcBef>
              <a:spcAft>
                <a:spcPts val="0"/>
              </a:spcAft>
              <a:buClr>
                <a:schemeClr val="dk1"/>
              </a:buClr>
              <a:buSzPts val="1530"/>
              <a:buChar char="•"/>
              <a:defRPr/>
            </a:lvl3pPr>
            <a:lvl4pPr indent="-325755" lvl="3" marL="1828800" algn="l">
              <a:lnSpc>
                <a:spcPct val="96666"/>
              </a:lnSpc>
              <a:spcBef>
                <a:spcPts val="1400"/>
              </a:spcBef>
              <a:spcAft>
                <a:spcPts val="0"/>
              </a:spcAft>
              <a:buClr>
                <a:schemeClr val="dk1"/>
              </a:buClr>
              <a:buSzPts val="1530"/>
              <a:buChar char="•"/>
              <a:defRPr/>
            </a:lvl4pPr>
            <a:lvl5pPr indent="-325754" lvl="4" marL="2286000" algn="l">
              <a:lnSpc>
                <a:spcPct val="96666"/>
              </a:lnSpc>
              <a:spcBef>
                <a:spcPts val="1400"/>
              </a:spcBef>
              <a:spcAft>
                <a:spcPts val="0"/>
              </a:spcAft>
              <a:buClr>
                <a:schemeClr val="dk1"/>
              </a:buClr>
              <a:buSzPts val="153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0" name="Google Shape;90;p11"/>
          <p:cNvSpPr txBox="1"/>
          <p:nvPr>
            <p:ph idx="3" type="body"/>
          </p:nvPr>
        </p:nvSpPr>
        <p:spPr>
          <a:xfrm>
            <a:off x="3815556" y="2624710"/>
            <a:ext cx="1512888" cy="144016"/>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chemeClr val="lt1"/>
              </a:buClr>
              <a:buSzPts val="1000"/>
              <a:buNone/>
              <a:defRPr sz="1000">
                <a:solidFill>
                  <a:schemeClr val="lt1"/>
                </a:solidFill>
              </a:defRPr>
            </a:lvl1pPr>
            <a:lvl2pPr indent="-228600" lvl="1" marL="914400" algn="l">
              <a:lnSpc>
                <a:spcPct val="96666"/>
              </a:lnSpc>
              <a:spcBef>
                <a:spcPts val="0"/>
              </a:spcBef>
              <a:spcAft>
                <a:spcPts val="0"/>
              </a:spcAft>
              <a:buClr>
                <a:schemeClr val="dk1"/>
              </a:buClr>
              <a:buSzPts val="1800"/>
              <a:buNone/>
              <a:defRPr/>
            </a:lvl2pPr>
            <a:lvl3pPr indent="-325755" lvl="2" marL="1371600" algn="l">
              <a:lnSpc>
                <a:spcPct val="96666"/>
              </a:lnSpc>
              <a:spcBef>
                <a:spcPts val="1400"/>
              </a:spcBef>
              <a:spcAft>
                <a:spcPts val="0"/>
              </a:spcAft>
              <a:buClr>
                <a:schemeClr val="dk1"/>
              </a:buClr>
              <a:buSzPts val="1530"/>
              <a:buChar char="•"/>
              <a:defRPr/>
            </a:lvl3pPr>
            <a:lvl4pPr indent="-325755" lvl="3" marL="1828800" algn="l">
              <a:lnSpc>
                <a:spcPct val="96666"/>
              </a:lnSpc>
              <a:spcBef>
                <a:spcPts val="1400"/>
              </a:spcBef>
              <a:spcAft>
                <a:spcPts val="0"/>
              </a:spcAft>
              <a:buClr>
                <a:schemeClr val="dk1"/>
              </a:buClr>
              <a:buSzPts val="1530"/>
              <a:buChar char="•"/>
              <a:defRPr/>
            </a:lvl4pPr>
            <a:lvl5pPr indent="-325754" lvl="4" marL="2286000" algn="l">
              <a:lnSpc>
                <a:spcPct val="96666"/>
              </a:lnSpc>
              <a:spcBef>
                <a:spcPts val="1400"/>
              </a:spcBef>
              <a:spcAft>
                <a:spcPts val="0"/>
              </a:spcAft>
              <a:buClr>
                <a:schemeClr val="dk1"/>
              </a:buClr>
              <a:buSzPts val="153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91" name="Google Shape;91;p11"/>
          <p:cNvPicPr preferRelativeResize="0"/>
          <p:nvPr/>
        </p:nvPicPr>
        <p:blipFill rotWithShape="1">
          <a:blip r:embed="rId2">
            <a:alphaModFix/>
          </a:blip>
          <a:srcRect b="0" l="0" r="0" t="0"/>
          <a:stretch/>
        </p:blipFill>
        <p:spPr>
          <a:xfrm>
            <a:off x="3468070" y="268072"/>
            <a:ext cx="2219341" cy="661992"/>
          </a:xfrm>
          <a:prstGeom prst="rect">
            <a:avLst/>
          </a:prstGeom>
          <a:noFill/>
          <a:ln>
            <a:noFill/>
          </a:ln>
        </p:spPr>
      </p:pic>
      <p:pic>
        <p:nvPicPr>
          <p:cNvPr id="92" name="Google Shape;92;p11"/>
          <p:cNvPicPr preferRelativeResize="0"/>
          <p:nvPr/>
        </p:nvPicPr>
        <p:blipFill rotWithShape="1">
          <a:blip r:embed="rId3">
            <a:alphaModFix/>
          </a:blip>
          <a:srcRect b="0" l="0" r="0" t="0"/>
          <a:stretch/>
        </p:blipFill>
        <p:spPr>
          <a:xfrm>
            <a:off x="0" y="3452211"/>
            <a:ext cx="9144000" cy="90963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Green Humanist Figure">
  <p:cSld name="1_Divider Green Humanist Figure">
    <p:bg>
      <p:bgPr>
        <a:solidFill>
          <a:schemeClr val="dk2"/>
        </a:solidFill>
      </p:bgPr>
    </p:bg>
    <p:spTree>
      <p:nvGrpSpPr>
        <p:cNvPr id="93" name="Shape 93"/>
        <p:cNvGrpSpPr/>
        <p:nvPr/>
      </p:nvGrpSpPr>
      <p:grpSpPr>
        <a:xfrm>
          <a:off x="0" y="0"/>
          <a:ext cx="0" cy="0"/>
          <a:chOff x="0" y="0"/>
          <a:chExt cx="0" cy="0"/>
        </a:xfrm>
      </p:grpSpPr>
      <p:sp>
        <p:nvSpPr>
          <p:cNvPr id="94" name="Google Shape;94;p12"/>
          <p:cNvSpPr txBox="1"/>
          <p:nvPr>
            <p:ph type="title"/>
          </p:nvPr>
        </p:nvSpPr>
        <p:spPr>
          <a:xfrm>
            <a:off x="663575" y="1330191"/>
            <a:ext cx="7816850" cy="7620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lt2"/>
              </a:buClr>
              <a:buSzPts val="2920"/>
              <a:buFont typeface="Calibri"/>
              <a:buNone/>
              <a:defRPr b="1" sz="292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12"/>
          <p:cNvSpPr txBox="1"/>
          <p:nvPr>
            <p:ph idx="1" type="body"/>
          </p:nvPr>
        </p:nvSpPr>
        <p:spPr>
          <a:xfrm>
            <a:off x="663574" y="2192735"/>
            <a:ext cx="7816851" cy="679747"/>
          </a:xfrm>
          <a:prstGeom prst="rect">
            <a:avLst/>
          </a:prstGeom>
          <a:noFill/>
          <a:ln>
            <a:noFill/>
          </a:ln>
        </p:spPr>
        <p:txBody>
          <a:bodyPr anchorCtr="0" anchor="t" bIns="0" lIns="0" spcFirstLastPara="1" rIns="0" wrap="square" tIns="0">
            <a:noAutofit/>
          </a:bodyPr>
          <a:lstStyle>
            <a:lvl1pPr indent="-228600" lvl="0" marL="457200" algn="ctr">
              <a:lnSpc>
                <a:spcPct val="108750"/>
              </a:lnSpc>
              <a:spcBef>
                <a:spcPts val="0"/>
              </a:spcBef>
              <a:spcAft>
                <a:spcPts val="0"/>
              </a:spcAft>
              <a:buClr>
                <a:schemeClr val="lt2"/>
              </a:buClr>
              <a:buSzPts val="1600"/>
              <a:buNone/>
              <a:defRPr b="0" sz="1600">
                <a:solidFill>
                  <a:schemeClr val="lt2"/>
                </a:solidFill>
              </a:defRPr>
            </a:lvl1pPr>
            <a:lvl2pPr indent="-228600" lvl="1" marL="914400" algn="l">
              <a:lnSpc>
                <a:spcPct val="96666"/>
              </a:lnSpc>
              <a:spcBef>
                <a:spcPts val="0"/>
              </a:spcBef>
              <a:spcAft>
                <a:spcPts val="0"/>
              </a:spcAft>
              <a:buClr>
                <a:srgbClr val="888888"/>
              </a:buClr>
              <a:buSzPts val="1800"/>
              <a:buNone/>
              <a:defRPr sz="1800">
                <a:solidFill>
                  <a:srgbClr val="888888"/>
                </a:solidFill>
              </a:defRPr>
            </a:lvl2pPr>
            <a:lvl3pPr indent="-228600" lvl="2" marL="137160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96" name="Google Shape;96;p12"/>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2"/>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2"/>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99" name="Google Shape;99;p12"/>
          <p:cNvPicPr preferRelativeResize="0"/>
          <p:nvPr/>
        </p:nvPicPr>
        <p:blipFill rotWithShape="1">
          <a:blip r:embed="rId2">
            <a:alphaModFix/>
          </a:blip>
          <a:srcRect b="0" l="0" r="0" t="0"/>
          <a:stretch/>
        </p:blipFill>
        <p:spPr>
          <a:xfrm>
            <a:off x="0" y="4324535"/>
            <a:ext cx="9144000" cy="704621"/>
          </a:xfrm>
          <a:prstGeom prst="rect">
            <a:avLst/>
          </a:prstGeom>
          <a:noFill/>
          <a:ln>
            <a:noFill/>
          </a:ln>
        </p:spPr>
      </p:pic>
      <p:pic>
        <p:nvPicPr>
          <p:cNvPr id="100" name="Google Shape;100;p12"/>
          <p:cNvPicPr preferRelativeResize="0"/>
          <p:nvPr/>
        </p:nvPicPr>
        <p:blipFill rotWithShape="1">
          <a:blip r:embed="rId3">
            <a:alphaModFix/>
          </a:blip>
          <a:srcRect b="0" l="0" r="0" t="0"/>
          <a:stretch/>
        </p:blipFill>
        <p:spPr>
          <a:xfrm>
            <a:off x="348493" y="318522"/>
            <a:ext cx="1886400" cy="55734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Green Speech Bubbles" showMasterSp="0">
  <p:cSld name="1_Divider Green Speech Bubbles">
    <p:bg>
      <p:bgPr>
        <a:solidFill>
          <a:schemeClr val="dk2"/>
        </a:solidFill>
      </p:bgPr>
    </p:bg>
    <p:spTree>
      <p:nvGrpSpPr>
        <p:cNvPr id="101" name="Shape 101"/>
        <p:cNvGrpSpPr/>
        <p:nvPr/>
      </p:nvGrpSpPr>
      <p:grpSpPr>
        <a:xfrm>
          <a:off x="0" y="0"/>
          <a:ext cx="0" cy="0"/>
          <a:chOff x="0" y="0"/>
          <a:chExt cx="0" cy="0"/>
        </a:xfrm>
      </p:grpSpPr>
      <p:sp>
        <p:nvSpPr>
          <p:cNvPr id="102" name="Google Shape;102;p13"/>
          <p:cNvSpPr txBox="1"/>
          <p:nvPr>
            <p:ph type="title"/>
          </p:nvPr>
        </p:nvSpPr>
        <p:spPr>
          <a:xfrm>
            <a:off x="663575" y="1330191"/>
            <a:ext cx="7816850" cy="7620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lt2"/>
              </a:buClr>
              <a:buSzPts val="2920"/>
              <a:buFont typeface="Calibri"/>
              <a:buNone/>
              <a:defRPr b="1" sz="292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13"/>
          <p:cNvSpPr txBox="1"/>
          <p:nvPr>
            <p:ph idx="1" type="body"/>
          </p:nvPr>
        </p:nvSpPr>
        <p:spPr>
          <a:xfrm>
            <a:off x="663574" y="2192735"/>
            <a:ext cx="7816851" cy="679747"/>
          </a:xfrm>
          <a:prstGeom prst="rect">
            <a:avLst/>
          </a:prstGeom>
          <a:noFill/>
          <a:ln>
            <a:noFill/>
          </a:ln>
        </p:spPr>
        <p:txBody>
          <a:bodyPr anchorCtr="0" anchor="t" bIns="0" lIns="0" spcFirstLastPara="1" rIns="0" wrap="square" tIns="0">
            <a:noAutofit/>
          </a:bodyPr>
          <a:lstStyle>
            <a:lvl1pPr indent="-228600" lvl="0" marL="457200" algn="ctr">
              <a:lnSpc>
                <a:spcPct val="108750"/>
              </a:lnSpc>
              <a:spcBef>
                <a:spcPts val="0"/>
              </a:spcBef>
              <a:spcAft>
                <a:spcPts val="0"/>
              </a:spcAft>
              <a:buClr>
                <a:schemeClr val="lt2"/>
              </a:buClr>
              <a:buSzPts val="1600"/>
              <a:buNone/>
              <a:defRPr b="0" sz="1600">
                <a:solidFill>
                  <a:schemeClr val="lt2"/>
                </a:solidFill>
              </a:defRPr>
            </a:lvl1pPr>
            <a:lvl2pPr indent="-228600" lvl="1" marL="914400" algn="l">
              <a:lnSpc>
                <a:spcPct val="96666"/>
              </a:lnSpc>
              <a:spcBef>
                <a:spcPts val="0"/>
              </a:spcBef>
              <a:spcAft>
                <a:spcPts val="0"/>
              </a:spcAft>
              <a:buClr>
                <a:srgbClr val="888888"/>
              </a:buClr>
              <a:buSzPts val="1800"/>
              <a:buNone/>
              <a:defRPr sz="1800">
                <a:solidFill>
                  <a:srgbClr val="888888"/>
                </a:solidFill>
              </a:defRPr>
            </a:lvl2pPr>
            <a:lvl3pPr indent="-228600" lvl="2" marL="137160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04" name="Google Shape;104;p13"/>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3"/>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3"/>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107" name="Google Shape;107;p13"/>
          <p:cNvPicPr preferRelativeResize="0"/>
          <p:nvPr/>
        </p:nvPicPr>
        <p:blipFill rotWithShape="1">
          <a:blip r:embed="rId2">
            <a:alphaModFix/>
          </a:blip>
          <a:srcRect b="0" l="0" r="0" t="0"/>
          <a:stretch/>
        </p:blipFill>
        <p:spPr>
          <a:xfrm>
            <a:off x="348493" y="318522"/>
            <a:ext cx="1886400" cy="557345"/>
          </a:xfrm>
          <a:prstGeom prst="rect">
            <a:avLst/>
          </a:prstGeom>
          <a:noFill/>
          <a:ln>
            <a:noFill/>
          </a:ln>
        </p:spPr>
      </p:pic>
      <p:pic>
        <p:nvPicPr>
          <p:cNvPr id="108" name="Google Shape;108;p13"/>
          <p:cNvPicPr preferRelativeResize="0"/>
          <p:nvPr/>
        </p:nvPicPr>
        <p:blipFill rotWithShape="1">
          <a:blip r:embed="rId3">
            <a:alphaModFix/>
          </a:blip>
          <a:srcRect b="0" l="0" r="0" t="0"/>
          <a:stretch/>
        </p:blipFill>
        <p:spPr>
          <a:xfrm>
            <a:off x="0" y="4052965"/>
            <a:ext cx="9144000" cy="72873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Blue Humanist Figure">
  <p:cSld name="1_Divider Blue Humanist Figure">
    <p:bg>
      <p:bgPr>
        <a:solidFill>
          <a:schemeClr val="lt2"/>
        </a:solidFill>
      </p:bgPr>
    </p:bg>
    <p:spTree>
      <p:nvGrpSpPr>
        <p:cNvPr id="109" name="Shape 109"/>
        <p:cNvGrpSpPr/>
        <p:nvPr/>
      </p:nvGrpSpPr>
      <p:grpSpPr>
        <a:xfrm>
          <a:off x="0" y="0"/>
          <a:ext cx="0" cy="0"/>
          <a:chOff x="0" y="0"/>
          <a:chExt cx="0" cy="0"/>
        </a:xfrm>
      </p:grpSpPr>
      <p:pic>
        <p:nvPicPr>
          <p:cNvPr id="110" name="Google Shape;110;p14"/>
          <p:cNvPicPr preferRelativeResize="0"/>
          <p:nvPr/>
        </p:nvPicPr>
        <p:blipFill rotWithShape="1">
          <a:blip r:embed="rId2">
            <a:alphaModFix/>
          </a:blip>
          <a:srcRect b="0" l="0" r="0" t="0"/>
          <a:stretch/>
        </p:blipFill>
        <p:spPr>
          <a:xfrm>
            <a:off x="0" y="4324535"/>
            <a:ext cx="9144000" cy="704621"/>
          </a:xfrm>
          <a:prstGeom prst="rect">
            <a:avLst/>
          </a:prstGeom>
          <a:noFill/>
          <a:ln>
            <a:noFill/>
          </a:ln>
        </p:spPr>
      </p:pic>
      <p:sp>
        <p:nvSpPr>
          <p:cNvPr id="111" name="Google Shape;111;p14"/>
          <p:cNvSpPr txBox="1"/>
          <p:nvPr>
            <p:ph type="title"/>
          </p:nvPr>
        </p:nvSpPr>
        <p:spPr>
          <a:xfrm>
            <a:off x="663575" y="1330191"/>
            <a:ext cx="7816850" cy="7620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dk2"/>
              </a:buClr>
              <a:buSzPts val="2920"/>
              <a:buFont typeface="Calibri"/>
              <a:buNone/>
              <a:defRPr b="1" sz="2920"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p14"/>
          <p:cNvSpPr txBox="1"/>
          <p:nvPr>
            <p:ph idx="1" type="body"/>
          </p:nvPr>
        </p:nvSpPr>
        <p:spPr>
          <a:xfrm>
            <a:off x="663574" y="2192735"/>
            <a:ext cx="7816851" cy="679747"/>
          </a:xfrm>
          <a:prstGeom prst="rect">
            <a:avLst/>
          </a:prstGeom>
          <a:noFill/>
          <a:ln>
            <a:noFill/>
          </a:ln>
        </p:spPr>
        <p:txBody>
          <a:bodyPr anchorCtr="0" anchor="t" bIns="0" lIns="0" spcFirstLastPara="1" rIns="0" wrap="square" tIns="0">
            <a:noAutofit/>
          </a:bodyPr>
          <a:lstStyle>
            <a:lvl1pPr indent="-228600" lvl="0" marL="457200" algn="ctr">
              <a:lnSpc>
                <a:spcPct val="108750"/>
              </a:lnSpc>
              <a:spcBef>
                <a:spcPts val="0"/>
              </a:spcBef>
              <a:spcAft>
                <a:spcPts val="0"/>
              </a:spcAft>
              <a:buClr>
                <a:schemeClr val="dk2"/>
              </a:buClr>
              <a:buSzPts val="1600"/>
              <a:buNone/>
              <a:defRPr b="0" sz="1600">
                <a:solidFill>
                  <a:schemeClr val="dk2"/>
                </a:solidFill>
              </a:defRPr>
            </a:lvl1pPr>
            <a:lvl2pPr indent="-228600" lvl="1" marL="914400" algn="l">
              <a:lnSpc>
                <a:spcPct val="96666"/>
              </a:lnSpc>
              <a:spcBef>
                <a:spcPts val="0"/>
              </a:spcBef>
              <a:spcAft>
                <a:spcPts val="0"/>
              </a:spcAft>
              <a:buClr>
                <a:srgbClr val="888888"/>
              </a:buClr>
              <a:buSzPts val="1800"/>
              <a:buNone/>
              <a:defRPr sz="1800">
                <a:solidFill>
                  <a:srgbClr val="888888"/>
                </a:solidFill>
              </a:defRPr>
            </a:lvl2pPr>
            <a:lvl3pPr indent="-228600" lvl="2" marL="137160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13" name="Google Shape;113;p14"/>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14"/>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14"/>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b="0" i="0" sz="800" u="none" cap="none" strike="noStrike">
                <a:solidFill>
                  <a:schemeClr val="lt1"/>
                </a:solidFill>
                <a:latin typeface="Calibri"/>
                <a:ea typeface="Calibri"/>
                <a:cs typeface="Calibri"/>
                <a:sym typeface="Calibri"/>
              </a:defRPr>
            </a:lvl1pPr>
            <a:lvl2pPr indent="0" lvl="1" marL="0" algn="r">
              <a:spcBef>
                <a:spcPts val="0"/>
              </a:spcBef>
              <a:buNone/>
              <a:defRPr b="0" i="0" sz="800" u="none" cap="none" strike="noStrike">
                <a:solidFill>
                  <a:schemeClr val="lt1"/>
                </a:solidFill>
                <a:latin typeface="Calibri"/>
                <a:ea typeface="Calibri"/>
                <a:cs typeface="Calibri"/>
                <a:sym typeface="Calibri"/>
              </a:defRPr>
            </a:lvl2pPr>
            <a:lvl3pPr indent="0" lvl="2" marL="0" algn="r">
              <a:spcBef>
                <a:spcPts val="0"/>
              </a:spcBef>
              <a:buNone/>
              <a:defRPr b="0" i="0" sz="800" u="none" cap="none" strike="noStrike">
                <a:solidFill>
                  <a:schemeClr val="lt1"/>
                </a:solidFill>
                <a:latin typeface="Calibri"/>
                <a:ea typeface="Calibri"/>
                <a:cs typeface="Calibri"/>
                <a:sym typeface="Calibri"/>
              </a:defRPr>
            </a:lvl3pPr>
            <a:lvl4pPr indent="0" lvl="3" marL="0" algn="r">
              <a:spcBef>
                <a:spcPts val="0"/>
              </a:spcBef>
              <a:buNone/>
              <a:defRPr b="0" i="0" sz="800" u="none" cap="none" strike="noStrike">
                <a:solidFill>
                  <a:schemeClr val="lt1"/>
                </a:solidFill>
                <a:latin typeface="Calibri"/>
                <a:ea typeface="Calibri"/>
                <a:cs typeface="Calibri"/>
                <a:sym typeface="Calibri"/>
              </a:defRPr>
            </a:lvl4pPr>
            <a:lvl5pPr indent="0" lvl="4" marL="0" algn="r">
              <a:spcBef>
                <a:spcPts val="0"/>
              </a:spcBef>
              <a:buNone/>
              <a:defRPr b="0" i="0" sz="800" u="none" cap="none" strike="noStrike">
                <a:solidFill>
                  <a:schemeClr val="lt1"/>
                </a:solidFill>
                <a:latin typeface="Calibri"/>
                <a:ea typeface="Calibri"/>
                <a:cs typeface="Calibri"/>
                <a:sym typeface="Calibri"/>
              </a:defRPr>
            </a:lvl5pPr>
            <a:lvl6pPr indent="0" lvl="5" marL="0" algn="r">
              <a:spcBef>
                <a:spcPts val="0"/>
              </a:spcBef>
              <a:buNone/>
              <a:defRPr b="0" i="0" sz="800" u="none" cap="none" strike="noStrike">
                <a:solidFill>
                  <a:schemeClr val="lt1"/>
                </a:solidFill>
                <a:latin typeface="Calibri"/>
                <a:ea typeface="Calibri"/>
                <a:cs typeface="Calibri"/>
                <a:sym typeface="Calibri"/>
              </a:defRPr>
            </a:lvl6pPr>
            <a:lvl7pPr indent="0" lvl="6" marL="0" algn="r">
              <a:spcBef>
                <a:spcPts val="0"/>
              </a:spcBef>
              <a:buNone/>
              <a:defRPr b="0" i="0" sz="800" u="none" cap="none" strike="noStrike">
                <a:solidFill>
                  <a:schemeClr val="lt1"/>
                </a:solidFill>
                <a:latin typeface="Calibri"/>
                <a:ea typeface="Calibri"/>
                <a:cs typeface="Calibri"/>
                <a:sym typeface="Calibri"/>
              </a:defRPr>
            </a:lvl7pPr>
            <a:lvl8pPr indent="0" lvl="7" marL="0" algn="r">
              <a:spcBef>
                <a:spcPts val="0"/>
              </a:spcBef>
              <a:buNone/>
              <a:defRPr b="0" i="0" sz="800" u="none" cap="none" strike="noStrike">
                <a:solidFill>
                  <a:schemeClr val="lt1"/>
                </a:solidFill>
                <a:latin typeface="Calibri"/>
                <a:ea typeface="Calibri"/>
                <a:cs typeface="Calibri"/>
                <a:sym typeface="Calibri"/>
              </a:defRPr>
            </a:lvl8pPr>
            <a:lvl9pPr indent="0" lvl="8" mar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116" name="Google Shape;116;p14"/>
          <p:cNvPicPr preferRelativeResize="0"/>
          <p:nvPr/>
        </p:nvPicPr>
        <p:blipFill rotWithShape="1">
          <a:blip r:embed="rId3">
            <a:alphaModFix/>
          </a:blip>
          <a:srcRect b="0" l="0" r="0" t="0"/>
          <a:stretch/>
        </p:blipFill>
        <p:spPr>
          <a:xfrm>
            <a:off x="348493" y="318522"/>
            <a:ext cx="1886400" cy="55734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Blue Speech Bubbles" showMasterSp="0">
  <p:cSld name="1_Divider Blue Speech Bubbles">
    <p:bg>
      <p:bgPr>
        <a:solidFill>
          <a:schemeClr val="lt2"/>
        </a:solidFill>
      </p:bgPr>
    </p:bg>
    <p:spTree>
      <p:nvGrpSpPr>
        <p:cNvPr id="117" name="Shape 117"/>
        <p:cNvGrpSpPr/>
        <p:nvPr/>
      </p:nvGrpSpPr>
      <p:grpSpPr>
        <a:xfrm>
          <a:off x="0" y="0"/>
          <a:ext cx="0" cy="0"/>
          <a:chOff x="0" y="0"/>
          <a:chExt cx="0" cy="0"/>
        </a:xfrm>
      </p:grpSpPr>
      <p:sp>
        <p:nvSpPr>
          <p:cNvPr id="118" name="Google Shape;118;p15"/>
          <p:cNvSpPr txBox="1"/>
          <p:nvPr>
            <p:ph type="title"/>
          </p:nvPr>
        </p:nvSpPr>
        <p:spPr>
          <a:xfrm>
            <a:off x="663575" y="1330191"/>
            <a:ext cx="7816850" cy="7620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dk2"/>
              </a:buClr>
              <a:buSzPts val="2920"/>
              <a:buFont typeface="Calibri"/>
              <a:buNone/>
              <a:defRPr b="1" sz="2920"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 name="Google Shape;119;p15"/>
          <p:cNvSpPr txBox="1"/>
          <p:nvPr>
            <p:ph idx="1" type="body"/>
          </p:nvPr>
        </p:nvSpPr>
        <p:spPr>
          <a:xfrm>
            <a:off x="663574" y="2192735"/>
            <a:ext cx="7816851" cy="679747"/>
          </a:xfrm>
          <a:prstGeom prst="rect">
            <a:avLst/>
          </a:prstGeom>
          <a:noFill/>
          <a:ln>
            <a:noFill/>
          </a:ln>
        </p:spPr>
        <p:txBody>
          <a:bodyPr anchorCtr="0" anchor="t" bIns="0" lIns="0" spcFirstLastPara="1" rIns="0" wrap="square" tIns="0">
            <a:noAutofit/>
          </a:bodyPr>
          <a:lstStyle>
            <a:lvl1pPr indent="-228600" lvl="0" marL="457200" algn="ctr">
              <a:lnSpc>
                <a:spcPct val="108750"/>
              </a:lnSpc>
              <a:spcBef>
                <a:spcPts val="0"/>
              </a:spcBef>
              <a:spcAft>
                <a:spcPts val="0"/>
              </a:spcAft>
              <a:buClr>
                <a:schemeClr val="dk2"/>
              </a:buClr>
              <a:buSzPts val="1600"/>
              <a:buNone/>
              <a:defRPr b="0" sz="1600">
                <a:solidFill>
                  <a:schemeClr val="dk2"/>
                </a:solidFill>
              </a:defRPr>
            </a:lvl1pPr>
            <a:lvl2pPr indent="-228600" lvl="1" marL="914400" algn="l">
              <a:lnSpc>
                <a:spcPct val="96666"/>
              </a:lnSpc>
              <a:spcBef>
                <a:spcPts val="0"/>
              </a:spcBef>
              <a:spcAft>
                <a:spcPts val="0"/>
              </a:spcAft>
              <a:buClr>
                <a:srgbClr val="888888"/>
              </a:buClr>
              <a:buSzPts val="1800"/>
              <a:buNone/>
              <a:defRPr sz="1800">
                <a:solidFill>
                  <a:srgbClr val="888888"/>
                </a:solidFill>
              </a:defRPr>
            </a:lvl2pPr>
            <a:lvl3pPr indent="-228600" lvl="2" marL="137160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20" name="Google Shape;120;p15"/>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15"/>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5"/>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b="0" i="0" sz="800" u="none" cap="none" strike="noStrike">
                <a:solidFill>
                  <a:schemeClr val="lt1"/>
                </a:solidFill>
                <a:latin typeface="Calibri"/>
                <a:ea typeface="Calibri"/>
                <a:cs typeface="Calibri"/>
                <a:sym typeface="Calibri"/>
              </a:defRPr>
            </a:lvl1pPr>
            <a:lvl2pPr indent="0" lvl="1" marL="0" algn="r">
              <a:spcBef>
                <a:spcPts val="0"/>
              </a:spcBef>
              <a:buNone/>
              <a:defRPr b="0" i="0" sz="800" u="none" cap="none" strike="noStrike">
                <a:solidFill>
                  <a:schemeClr val="lt1"/>
                </a:solidFill>
                <a:latin typeface="Calibri"/>
                <a:ea typeface="Calibri"/>
                <a:cs typeface="Calibri"/>
                <a:sym typeface="Calibri"/>
              </a:defRPr>
            </a:lvl2pPr>
            <a:lvl3pPr indent="0" lvl="2" marL="0" algn="r">
              <a:spcBef>
                <a:spcPts val="0"/>
              </a:spcBef>
              <a:buNone/>
              <a:defRPr b="0" i="0" sz="800" u="none" cap="none" strike="noStrike">
                <a:solidFill>
                  <a:schemeClr val="lt1"/>
                </a:solidFill>
                <a:latin typeface="Calibri"/>
                <a:ea typeface="Calibri"/>
                <a:cs typeface="Calibri"/>
                <a:sym typeface="Calibri"/>
              </a:defRPr>
            </a:lvl3pPr>
            <a:lvl4pPr indent="0" lvl="3" marL="0" algn="r">
              <a:spcBef>
                <a:spcPts val="0"/>
              </a:spcBef>
              <a:buNone/>
              <a:defRPr b="0" i="0" sz="800" u="none" cap="none" strike="noStrike">
                <a:solidFill>
                  <a:schemeClr val="lt1"/>
                </a:solidFill>
                <a:latin typeface="Calibri"/>
                <a:ea typeface="Calibri"/>
                <a:cs typeface="Calibri"/>
                <a:sym typeface="Calibri"/>
              </a:defRPr>
            </a:lvl4pPr>
            <a:lvl5pPr indent="0" lvl="4" marL="0" algn="r">
              <a:spcBef>
                <a:spcPts val="0"/>
              </a:spcBef>
              <a:buNone/>
              <a:defRPr b="0" i="0" sz="800" u="none" cap="none" strike="noStrike">
                <a:solidFill>
                  <a:schemeClr val="lt1"/>
                </a:solidFill>
                <a:latin typeface="Calibri"/>
                <a:ea typeface="Calibri"/>
                <a:cs typeface="Calibri"/>
                <a:sym typeface="Calibri"/>
              </a:defRPr>
            </a:lvl5pPr>
            <a:lvl6pPr indent="0" lvl="5" marL="0" algn="r">
              <a:spcBef>
                <a:spcPts val="0"/>
              </a:spcBef>
              <a:buNone/>
              <a:defRPr b="0" i="0" sz="800" u="none" cap="none" strike="noStrike">
                <a:solidFill>
                  <a:schemeClr val="lt1"/>
                </a:solidFill>
                <a:latin typeface="Calibri"/>
                <a:ea typeface="Calibri"/>
                <a:cs typeface="Calibri"/>
                <a:sym typeface="Calibri"/>
              </a:defRPr>
            </a:lvl6pPr>
            <a:lvl7pPr indent="0" lvl="6" marL="0" algn="r">
              <a:spcBef>
                <a:spcPts val="0"/>
              </a:spcBef>
              <a:buNone/>
              <a:defRPr b="0" i="0" sz="800" u="none" cap="none" strike="noStrike">
                <a:solidFill>
                  <a:schemeClr val="lt1"/>
                </a:solidFill>
                <a:latin typeface="Calibri"/>
                <a:ea typeface="Calibri"/>
                <a:cs typeface="Calibri"/>
                <a:sym typeface="Calibri"/>
              </a:defRPr>
            </a:lvl7pPr>
            <a:lvl8pPr indent="0" lvl="7" marL="0" algn="r">
              <a:spcBef>
                <a:spcPts val="0"/>
              </a:spcBef>
              <a:buNone/>
              <a:defRPr b="0" i="0" sz="800" u="none" cap="none" strike="noStrike">
                <a:solidFill>
                  <a:schemeClr val="lt1"/>
                </a:solidFill>
                <a:latin typeface="Calibri"/>
                <a:ea typeface="Calibri"/>
                <a:cs typeface="Calibri"/>
                <a:sym typeface="Calibri"/>
              </a:defRPr>
            </a:lvl8pPr>
            <a:lvl9pPr indent="0" lvl="8" mar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123" name="Google Shape;123;p15"/>
          <p:cNvPicPr preferRelativeResize="0"/>
          <p:nvPr/>
        </p:nvPicPr>
        <p:blipFill rotWithShape="1">
          <a:blip r:embed="rId2">
            <a:alphaModFix/>
          </a:blip>
          <a:srcRect b="0" l="0" r="0" t="0"/>
          <a:stretch/>
        </p:blipFill>
        <p:spPr>
          <a:xfrm>
            <a:off x="348493" y="318522"/>
            <a:ext cx="1886400" cy="557345"/>
          </a:xfrm>
          <a:prstGeom prst="rect">
            <a:avLst/>
          </a:prstGeom>
          <a:noFill/>
          <a:ln>
            <a:noFill/>
          </a:ln>
        </p:spPr>
      </p:pic>
      <p:pic>
        <p:nvPicPr>
          <p:cNvPr id="124" name="Google Shape;124;p15"/>
          <p:cNvPicPr preferRelativeResize="0"/>
          <p:nvPr/>
        </p:nvPicPr>
        <p:blipFill rotWithShape="1">
          <a:blip r:embed="rId3">
            <a:alphaModFix/>
          </a:blip>
          <a:srcRect b="0" l="0" r="0" t="0"/>
          <a:stretch/>
        </p:blipFill>
        <p:spPr>
          <a:xfrm>
            <a:off x="0" y="4052965"/>
            <a:ext cx="9144000" cy="72873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Purple Humanist Figure">
  <p:cSld name="1_Divider Purple Humanist Figure">
    <p:bg>
      <p:bgPr>
        <a:solidFill>
          <a:srgbClr val="702F8A"/>
        </a:solidFill>
      </p:bgPr>
    </p:bg>
    <p:spTree>
      <p:nvGrpSpPr>
        <p:cNvPr id="125" name="Shape 125"/>
        <p:cNvGrpSpPr/>
        <p:nvPr/>
      </p:nvGrpSpPr>
      <p:grpSpPr>
        <a:xfrm>
          <a:off x="0" y="0"/>
          <a:ext cx="0" cy="0"/>
          <a:chOff x="0" y="0"/>
          <a:chExt cx="0" cy="0"/>
        </a:xfrm>
      </p:grpSpPr>
      <p:pic>
        <p:nvPicPr>
          <p:cNvPr id="126" name="Google Shape;126;p16"/>
          <p:cNvPicPr preferRelativeResize="0"/>
          <p:nvPr/>
        </p:nvPicPr>
        <p:blipFill rotWithShape="1">
          <a:blip r:embed="rId2">
            <a:alphaModFix/>
          </a:blip>
          <a:srcRect b="0" l="0" r="0" t="0"/>
          <a:stretch/>
        </p:blipFill>
        <p:spPr>
          <a:xfrm>
            <a:off x="0" y="4324535"/>
            <a:ext cx="9144000" cy="704621"/>
          </a:xfrm>
          <a:prstGeom prst="rect">
            <a:avLst/>
          </a:prstGeom>
          <a:noFill/>
          <a:ln>
            <a:noFill/>
          </a:ln>
        </p:spPr>
      </p:pic>
      <p:sp>
        <p:nvSpPr>
          <p:cNvPr id="127" name="Google Shape;127;p16"/>
          <p:cNvSpPr txBox="1"/>
          <p:nvPr>
            <p:ph type="title"/>
          </p:nvPr>
        </p:nvSpPr>
        <p:spPr>
          <a:xfrm>
            <a:off x="663575" y="1330191"/>
            <a:ext cx="7816850" cy="7620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2920"/>
              <a:buFont typeface="Calibri"/>
              <a:buNone/>
              <a:defRPr b="1" sz="2920" cap="none">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16"/>
          <p:cNvSpPr txBox="1"/>
          <p:nvPr>
            <p:ph idx="1" type="body"/>
          </p:nvPr>
        </p:nvSpPr>
        <p:spPr>
          <a:xfrm>
            <a:off x="663574" y="2192735"/>
            <a:ext cx="7816851" cy="679747"/>
          </a:xfrm>
          <a:prstGeom prst="rect">
            <a:avLst/>
          </a:prstGeom>
          <a:noFill/>
          <a:ln>
            <a:noFill/>
          </a:ln>
        </p:spPr>
        <p:txBody>
          <a:bodyPr anchorCtr="0" anchor="t" bIns="0" lIns="0" spcFirstLastPara="1" rIns="0" wrap="square" tIns="0">
            <a:noAutofit/>
          </a:bodyPr>
          <a:lstStyle>
            <a:lvl1pPr indent="-228600" lvl="0" marL="457200" algn="ctr">
              <a:lnSpc>
                <a:spcPct val="108750"/>
              </a:lnSpc>
              <a:spcBef>
                <a:spcPts val="0"/>
              </a:spcBef>
              <a:spcAft>
                <a:spcPts val="0"/>
              </a:spcAft>
              <a:buClr>
                <a:schemeClr val="accent2"/>
              </a:buClr>
              <a:buSzPts val="1600"/>
              <a:buNone/>
              <a:defRPr b="0" sz="1600">
                <a:solidFill>
                  <a:schemeClr val="accent2"/>
                </a:solidFill>
              </a:defRPr>
            </a:lvl1pPr>
            <a:lvl2pPr indent="-228600" lvl="1" marL="914400" algn="l">
              <a:lnSpc>
                <a:spcPct val="96666"/>
              </a:lnSpc>
              <a:spcBef>
                <a:spcPts val="0"/>
              </a:spcBef>
              <a:spcAft>
                <a:spcPts val="0"/>
              </a:spcAft>
              <a:buClr>
                <a:srgbClr val="888888"/>
              </a:buClr>
              <a:buSzPts val="1800"/>
              <a:buNone/>
              <a:defRPr sz="1800">
                <a:solidFill>
                  <a:srgbClr val="888888"/>
                </a:solidFill>
              </a:defRPr>
            </a:lvl2pPr>
            <a:lvl3pPr indent="-228600" lvl="2" marL="137160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29" name="Google Shape;129;p16"/>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16"/>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16"/>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b="0" i="0" sz="800" u="none" cap="none" strike="noStrike">
                <a:solidFill>
                  <a:schemeClr val="lt1"/>
                </a:solidFill>
                <a:latin typeface="Calibri"/>
                <a:ea typeface="Calibri"/>
                <a:cs typeface="Calibri"/>
                <a:sym typeface="Calibri"/>
              </a:defRPr>
            </a:lvl1pPr>
            <a:lvl2pPr indent="0" lvl="1" marL="0" algn="r">
              <a:spcBef>
                <a:spcPts val="0"/>
              </a:spcBef>
              <a:buNone/>
              <a:defRPr b="0" i="0" sz="800" u="none" cap="none" strike="noStrike">
                <a:solidFill>
                  <a:schemeClr val="lt1"/>
                </a:solidFill>
                <a:latin typeface="Calibri"/>
                <a:ea typeface="Calibri"/>
                <a:cs typeface="Calibri"/>
                <a:sym typeface="Calibri"/>
              </a:defRPr>
            </a:lvl2pPr>
            <a:lvl3pPr indent="0" lvl="2" marL="0" algn="r">
              <a:spcBef>
                <a:spcPts val="0"/>
              </a:spcBef>
              <a:buNone/>
              <a:defRPr b="0" i="0" sz="800" u="none" cap="none" strike="noStrike">
                <a:solidFill>
                  <a:schemeClr val="lt1"/>
                </a:solidFill>
                <a:latin typeface="Calibri"/>
                <a:ea typeface="Calibri"/>
                <a:cs typeface="Calibri"/>
                <a:sym typeface="Calibri"/>
              </a:defRPr>
            </a:lvl3pPr>
            <a:lvl4pPr indent="0" lvl="3" marL="0" algn="r">
              <a:spcBef>
                <a:spcPts val="0"/>
              </a:spcBef>
              <a:buNone/>
              <a:defRPr b="0" i="0" sz="800" u="none" cap="none" strike="noStrike">
                <a:solidFill>
                  <a:schemeClr val="lt1"/>
                </a:solidFill>
                <a:latin typeface="Calibri"/>
                <a:ea typeface="Calibri"/>
                <a:cs typeface="Calibri"/>
                <a:sym typeface="Calibri"/>
              </a:defRPr>
            </a:lvl4pPr>
            <a:lvl5pPr indent="0" lvl="4" marL="0" algn="r">
              <a:spcBef>
                <a:spcPts val="0"/>
              </a:spcBef>
              <a:buNone/>
              <a:defRPr b="0" i="0" sz="800" u="none" cap="none" strike="noStrike">
                <a:solidFill>
                  <a:schemeClr val="lt1"/>
                </a:solidFill>
                <a:latin typeface="Calibri"/>
                <a:ea typeface="Calibri"/>
                <a:cs typeface="Calibri"/>
                <a:sym typeface="Calibri"/>
              </a:defRPr>
            </a:lvl5pPr>
            <a:lvl6pPr indent="0" lvl="5" marL="0" algn="r">
              <a:spcBef>
                <a:spcPts val="0"/>
              </a:spcBef>
              <a:buNone/>
              <a:defRPr b="0" i="0" sz="800" u="none" cap="none" strike="noStrike">
                <a:solidFill>
                  <a:schemeClr val="lt1"/>
                </a:solidFill>
                <a:latin typeface="Calibri"/>
                <a:ea typeface="Calibri"/>
                <a:cs typeface="Calibri"/>
                <a:sym typeface="Calibri"/>
              </a:defRPr>
            </a:lvl6pPr>
            <a:lvl7pPr indent="0" lvl="6" marL="0" algn="r">
              <a:spcBef>
                <a:spcPts val="0"/>
              </a:spcBef>
              <a:buNone/>
              <a:defRPr b="0" i="0" sz="800" u="none" cap="none" strike="noStrike">
                <a:solidFill>
                  <a:schemeClr val="lt1"/>
                </a:solidFill>
                <a:latin typeface="Calibri"/>
                <a:ea typeface="Calibri"/>
                <a:cs typeface="Calibri"/>
                <a:sym typeface="Calibri"/>
              </a:defRPr>
            </a:lvl7pPr>
            <a:lvl8pPr indent="0" lvl="7" marL="0" algn="r">
              <a:spcBef>
                <a:spcPts val="0"/>
              </a:spcBef>
              <a:buNone/>
              <a:defRPr b="0" i="0" sz="800" u="none" cap="none" strike="noStrike">
                <a:solidFill>
                  <a:schemeClr val="lt1"/>
                </a:solidFill>
                <a:latin typeface="Calibri"/>
                <a:ea typeface="Calibri"/>
                <a:cs typeface="Calibri"/>
                <a:sym typeface="Calibri"/>
              </a:defRPr>
            </a:lvl8pPr>
            <a:lvl9pPr indent="0" lvl="8" mar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132" name="Google Shape;132;p16"/>
          <p:cNvPicPr preferRelativeResize="0"/>
          <p:nvPr/>
        </p:nvPicPr>
        <p:blipFill rotWithShape="1">
          <a:blip r:embed="rId3">
            <a:alphaModFix/>
          </a:blip>
          <a:srcRect b="0" l="0" r="0" t="0"/>
          <a:stretch/>
        </p:blipFill>
        <p:spPr>
          <a:xfrm>
            <a:off x="348493" y="318522"/>
            <a:ext cx="1886400" cy="55734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Purple Speech Bubbles" showMasterSp="0">
  <p:cSld name="1_Divider Purple Speech Bubbles">
    <p:bg>
      <p:bgPr>
        <a:solidFill>
          <a:schemeClr val="accent1"/>
        </a:solidFill>
      </p:bgPr>
    </p:bg>
    <p:spTree>
      <p:nvGrpSpPr>
        <p:cNvPr id="133" name="Shape 133"/>
        <p:cNvGrpSpPr/>
        <p:nvPr/>
      </p:nvGrpSpPr>
      <p:grpSpPr>
        <a:xfrm>
          <a:off x="0" y="0"/>
          <a:ext cx="0" cy="0"/>
          <a:chOff x="0" y="0"/>
          <a:chExt cx="0" cy="0"/>
        </a:xfrm>
      </p:grpSpPr>
      <p:sp>
        <p:nvSpPr>
          <p:cNvPr id="134" name="Google Shape;134;p17"/>
          <p:cNvSpPr txBox="1"/>
          <p:nvPr>
            <p:ph type="title"/>
          </p:nvPr>
        </p:nvSpPr>
        <p:spPr>
          <a:xfrm>
            <a:off x="663575" y="1330191"/>
            <a:ext cx="7816850" cy="7620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2920"/>
              <a:buFont typeface="Calibri"/>
              <a:buNone/>
              <a:defRPr b="1" sz="2920" cap="none">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17"/>
          <p:cNvSpPr txBox="1"/>
          <p:nvPr>
            <p:ph idx="1" type="body"/>
          </p:nvPr>
        </p:nvSpPr>
        <p:spPr>
          <a:xfrm>
            <a:off x="663574" y="2192735"/>
            <a:ext cx="7816851" cy="679747"/>
          </a:xfrm>
          <a:prstGeom prst="rect">
            <a:avLst/>
          </a:prstGeom>
          <a:noFill/>
          <a:ln>
            <a:noFill/>
          </a:ln>
        </p:spPr>
        <p:txBody>
          <a:bodyPr anchorCtr="0" anchor="t" bIns="0" lIns="0" spcFirstLastPara="1" rIns="0" wrap="square" tIns="0">
            <a:noAutofit/>
          </a:bodyPr>
          <a:lstStyle>
            <a:lvl1pPr indent="-228600" lvl="0" marL="457200" algn="ctr">
              <a:lnSpc>
                <a:spcPct val="108750"/>
              </a:lnSpc>
              <a:spcBef>
                <a:spcPts val="0"/>
              </a:spcBef>
              <a:spcAft>
                <a:spcPts val="0"/>
              </a:spcAft>
              <a:buClr>
                <a:schemeClr val="accent2"/>
              </a:buClr>
              <a:buSzPts val="1600"/>
              <a:buNone/>
              <a:defRPr b="0" sz="1600">
                <a:solidFill>
                  <a:schemeClr val="accent2"/>
                </a:solidFill>
              </a:defRPr>
            </a:lvl1pPr>
            <a:lvl2pPr indent="-228600" lvl="1" marL="914400" algn="l">
              <a:lnSpc>
                <a:spcPct val="96666"/>
              </a:lnSpc>
              <a:spcBef>
                <a:spcPts val="0"/>
              </a:spcBef>
              <a:spcAft>
                <a:spcPts val="0"/>
              </a:spcAft>
              <a:buClr>
                <a:srgbClr val="888888"/>
              </a:buClr>
              <a:buSzPts val="1800"/>
              <a:buNone/>
              <a:defRPr sz="1800">
                <a:solidFill>
                  <a:srgbClr val="888888"/>
                </a:solidFill>
              </a:defRPr>
            </a:lvl2pPr>
            <a:lvl3pPr indent="-228600" lvl="2" marL="137160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36" name="Google Shape;136;p17"/>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17"/>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17"/>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b="0" i="0" sz="800" u="none" cap="none" strike="noStrike">
                <a:solidFill>
                  <a:schemeClr val="lt1"/>
                </a:solidFill>
                <a:latin typeface="Calibri"/>
                <a:ea typeface="Calibri"/>
                <a:cs typeface="Calibri"/>
                <a:sym typeface="Calibri"/>
              </a:defRPr>
            </a:lvl1pPr>
            <a:lvl2pPr indent="0" lvl="1" marL="0" algn="r">
              <a:spcBef>
                <a:spcPts val="0"/>
              </a:spcBef>
              <a:buNone/>
              <a:defRPr b="0" i="0" sz="800" u="none" cap="none" strike="noStrike">
                <a:solidFill>
                  <a:schemeClr val="lt1"/>
                </a:solidFill>
                <a:latin typeface="Calibri"/>
                <a:ea typeface="Calibri"/>
                <a:cs typeface="Calibri"/>
                <a:sym typeface="Calibri"/>
              </a:defRPr>
            </a:lvl2pPr>
            <a:lvl3pPr indent="0" lvl="2" marL="0" algn="r">
              <a:spcBef>
                <a:spcPts val="0"/>
              </a:spcBef>
              <a:buNone/>
              <a:defRPr b="0" i="0" sz="800" u="none" cap="none" strike="noStrike">
                <a:solidFill>
                  <a:schemeClr val="lt1"/>
                </a:solidFill>
                <a:latin typeface="Calibri"/>
                <a:ea typeface="Calibri"/>
                <a:cs typeface="Calibri"/>
                <a:sym typeface="Calibri"/>
              </a:defRPr>
            </a:lvl3pPr>
            <a:lvl4pPr indent="0" lvl="3" marL="0" algn="r">
              <a:spcBef>
                <a:spcPts val="0"/>
              </a:spcBef>
              <a:buNone/>
              <a:defRPr b="0" i="0" sz="800" u="none" cap="none" strike="noStrike">
                <a:solidFill>
                  <a:schemeClr val="lt1"/>
                </a:solidFill>
                <a:latin typeface="Calibri"/>
                <a:ea typeface="Calibri"/>
                <a:cs typeface="Calibri"/>
                <a:sym typeface="Calibri"/>
              </a:defRPr>
            </a:lvl4pPr>
            <a:lvl5pPr indent="0" lvl="4" marL="0" algn="r">
              <a:spcBef>
                <a:spcPts val="0"/>
              </a:spcBef>
              <a:buNone/>
              <a:defRPr b="0" i="0" sz="800" u="none" cap="none" strike="noStrike">
                <a:solidFill>
                  <a:schemeClr val="lt1"/>
                </a:solidFill>
                <a:latin typeface="Calibri"/>
                <a:ea typeface="Calibri"/>
                <a:cs typeface="Calibri"/>
                <a:sym typeface="Calibri"/>
              </a:defRPr>
            </a:lvl5pPr>
            <a:lvl6pPr indent="0" lvl="5" marL="0" algn="r">
              <a:spcBef>
                <a:spcPts val="0"/>
              </a:spcBef>
              <a:buNone/>
              <a:defRPr b="0" i="0" sz="800" u="none" cap="none" strike="noStrike">
                <a:solidFill>
                  <a:schemeClr val="lt1"/>
                </a:solidFill>
                <a:latin typeface="Calibri"/>
                <a:ea typeface="Calibri"/>
                <a:cs typeface="Calibri"/>
                <a:sym typeface="Calibri"/>
              </a:defRPr>
            </a:lvl6pPr>
            <a:lvl7pPr indent="0" lvl="6" marL="0" algn="r">
              <a:spcBef>
                <a:spcPts val="0"/>
              </a:spcBef>
              <a:buNone/>
              <a:defRPr b="0" i="0" sz="800" u="none" cap="none" strike="noStrike">
                <a:solidFill>
                  <a:schemeClr val="lt1"/>
                </a:solidFill>
                <a:latin typeface="Calibri"/>
                <a:ea typeface="Calibri"/>
                <a:cs typeface="Calibri"/>
                <a:sym typeface="Calibri"/>
              </a:defRPr>
            </a:lvl7pPr>
            <a:lvl8pPr indent="0" lvl="7" marL="0" algn="r">
              <a:spcBef>
                <a:spcPts val="0"/>
              </a:spcBef>
              <a:buNone/>
              <a:defRPr b="0" i="0" sz="800" u="none" cap="none" strike="noStrike">
                <a:solidFill>
                  <a:schemeClr val="lt1"/>
                </a:solidFill>
                <a:latin typeface="Calibri"/>
                <a:ea typeface="Calibri"/>
                <a:cs typeface="Calibri"/>
                <a:sym typeface="Calibri"/>
              </a:defRPr>
            </a:lvl8pPr>
            <a:lvl9pPr indent="0" lvl="8" mar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139" name="Google Shape;139;p17"/>
          <p:cNvPicPr preferRelativeResize="0"/>
          <p:nvPr/>
        </p:nvPicPr>
        <p:blipFill rotWithShape="1">
          <a:blip r:embed="rId2">
            <a:alphaModFix/>
          </a:blip>
          <a:srcRect b="0" l="0" r="0" t="0"/>
          <a:stretch/>
        </p:blipFill>
        <p:spPr>
          <a:xfrm>
            <a:off x="348493" y="318522"/>
            <a:ext cx="1886400" cy="557345"/>
          </a:xfrm>
          <a:prstGeom prst="rect">
            <a:avLst/>
          </a:prstGeom>
          <a:noFill/>
          <a:ln>
            <a:noFill/>
          </a:ln>
        </p:spPr>
      </p:pic>
      <p:pic>
        <p:nvPicPr>
          <p:cNvPr id="140" name="Google Shape;140;p17"/>
          <p:cNvPicPr preferRelativeResize="0"/>
          <p:nvPr/>
        </p:nvPicPr>
        <p:blipFill rotWithShape="1">
          <a:blip r:embed="rId3">
            <a:alphaModFix/>
          </a:blip>
          <a:srcRect b="0" l="0" r="0" t="0"/>
          <a:stretch/>
        </p:blipFill>
        <p:spPr>
          <a:xfrm>
            <a:off x="0" y="4052965"/>
            <a:ext cx="9144000" cy="72873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1" name="Shape 141"/>
        <p:cNvGrpSpPr/>
        <p:nvPr/>
      </p:nvGrpSpPr>
      <p:grpSpPr>
        <a:xfrm>
          <a:off x="0" y="0"/>
          <a:ext cx="0" cy="0"/>
          <a:chOff x="0" y="0"/>
          <a:chExt cx="0" cy="0"/>
        </a:xfrm>
      </p:grpSpPr>
      <p:sp>
        <p:nvSpPr>
          <p:cNvPr id="142" name="Google Shape;142;p18"/>
          <p:cNvSpPr txBox="1"/>
          <p:nvPr>
            <p:ph type="title"/>
          </p:nvPr>
        </p:nvSpPr>
        <p:spPr>
          <a:xfrm>
            <a:off x="661481" y="489600"/>
            <a:ext cx="3910519" cy="669600"/>
          </a:xfrm>
          <a:prstGeom prst="rect">
            <a:avLst/>
          </a:prstGeom>
          <a:noFill/>
          <a:ln>
            <a:noFill/>
          </a:ln>
        </p:spPr>
        <p:txBody>
          <a:bodyPr anchorCtr="0" anchor="t" bIns="0" lIns="0" spcFirstLastPara="1" rIns="0" wrap="square" tIns="0">
            <a:noAutofit/>
          </a:bodyPr>
          <a:lstStyle>
            <a:lvl1pPr lvl="0" algn="l">
              <a:lnSpc>
                <a:spcPct val="144444"/>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 name="Google Shape;143;p18"/>
          <p:cNvSpPr txBox="1"/>
          <p:nvPr>
            <p:ph idx="1" type="body"/>
          </p:nvPr>
        </p:nvSpPr>
        <p:spPr>
          <a:xfrm>
            <a:off x="663575" y="1428749"/>
            <a:ext cx="3720357" cy="2799185"/>
          </a:xfrm>
          <a:prstGeom prst="rect">
            <a:avLst/>
          </a:prstGeom>
          <a:noFill/>
          <a:ln>
            <a:noFill/>
          </a:ln>
        </p:spPr>
        <p:txBody>
          <a:bodyPr anchorCtr="0" anchor="t" bIns="0" lIns="0" spcFirstLastPara="1" rIns="0" wrap="square" tIns="0">
            <a:noAutofit/>
          </a:bodyPr>
          <a:lstStyle>
            <a:lvl1pPr indent="-228600" lvl="0" marL="457200" algn="l">
              <a:lnSpc>
                <a:spcPct val="62142"/>
              </a:lnSpc>
              <a:spcBef>
                <a:spcPts val="0"/>
              </a:spcBef>
              <a:spcAft>
                <a:spcPts val="0"/>
              </a:spcAft>
              <a:buClr>
                <a:schemeClr val="dk1"/>
              </a:buClr>
              <a:buSzPts val="2800"/>
              <a:buNone/>
              <a:defRPr sz="2800"/>
            </a:lvl1pPr>
            <a:lvl2pPr indent="-228600" lvl="1" marL="914400" algn="l">
              <a:lnSpc>
                <a:spcPct val="72500"/>
              </a:lnSpc>
              <a:spcBef>
                <a:spcPts val="0"/>
              </a:spcBef>
              <a:spcAft>
                <a:spcPts val="0"/>
              </a:spcAft>
              <a:buClr>
                <a:schemeClr val="dk1"/>
              </a:buClr>
              <a:buSzPts val="2400"/>
              <a:buNone/>
              <a:defRPr sz="2400"/>
            </a:lvl2pPr>
            <a:lvl3pPr indent="-336550" lvl="2" marL="1371600" algn="l">
              <a:lnSpc>
                <a:spcPct val="87000"/>
              </a:lnSpc>
              <a:spcBef>
                <a:spcPts val="1400"/>
              </a:spcBef>
              <a:spcAft>
                <a:spcPts val="0"/>
              </a:spcAft>
              <a:buClr>
                <a:schemeClr val="dk1"/>
              </a:buClr>
              <a:buSzPts val="1700"/>
              <a:buFont typeface="Calibri"/>
              <a:buChar char="•"/>
              <a:defRPr sz="2000"/>
            </a:lvl3pPr>
            <a:lvl4pPr indent="-325755" lvl="3" marL="1828800" algn="l">
              <a:lnSpc>
                <a:spcPct val="96666"/>
              </a:lnSpc>
              <a:spcBef>
                <a:spcPts val="1400"/>
              </a:spcBef>
              <a:spcAft>
                <a:spcPts val="0"/>
              </a:spcAft>
              <a:buClr>
                <a:schemeClr val="dk1"/>
              </a:buClr>
              <a:buSzPts val="1530"/>
              <a:buFont typeface="Calibri"/>
              <a:buChar char="•"/>
              <a:defRPr sz="1800"/>
            </a:lvl4pPr>
            <a:lvl5pPr indent="-325754" lvl="4" marL="2286000" algn="l">
              <a:lnSpc>
                <a:spcPct val="96666"/>
              </a:lnSpc>
              <a:spcBef>
                <a:spcPts val="1400"/>
              </a:spcBef>
              <a:spcAft>
                <a:spcPts val="0"/>
              </a:spcAft>
              <a:buClr>
                <a:schemeClr val="dk1"/>
              </a:buClr>
              <a:buSzPts val="1530"/>
              <a:buFont typeface="Calibri"/>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44" name="Google Shape;144;p18"/>
          <p:cNvSpPr txBox="1"/>
          <p:nvPr>
            <p:ph idx="2" type="body"/>
          </p:nvPr>
        </p:nvSpPr>
        <p:spPr>
          <a:xfrm>
            <a:off x="4756150" y="1428749"/>
            <a:ext cx="3724275" cy="2799185"/>
          </a:xfrm>
          <a:prstGeom prst="rect">
            <a:avLst/>
          </a:prstGeom>
          <a:noFill/>
          <a:ln>
            <a:noFill/>
          </a:ln>
        </p:spPr>
        <p:txBody>
          <a:bodyPr anchorCtr="0" anchor="t" bIns="0" lIns="0" spcFirstLastPara="1" rIns="0" wrap="square" tIns="0">
            <a:noAutofit/>
          </a:bodyPr>
          <a:lstStyle>
            <a:lvl1pPr indent="-228600" lvl="0" marL="457200" algn="l">
              <a:lnSpc>
                <a:spcPct val="62142"/>
              </a:lnSpc>
              <a:spcBef>
                <a:spcPts val="0"/>
              </a:spcBef>
              <a:spcAft>
                <a:spcPts val="0"/>
              </a:spcAft>
              <a:buClr>
                <a:schemeClr val="dk1"/>
              </a:buClr>
              <a:buSzPts val="2800"/>
              <a:buNone/>
              <a:defRPr sz="2800"/>
            </a:lvl1pPr>
            <a:lvl2pPr indent="-228600" lvl="1" marL="914400" algn="l">
              <a:lnSpc>
                <a:spcPct val="72500"/>
              </a:lnSpc>
              <a:spcBef>
                <a:spcPts val="0"/>
              </a:spcBef>
              <a:spcAft>
                <a:spcPts val="0"/>
              </a:spcAft>
              <a:buClr>
                <a:schemeClr val="dk1"/>
              </a:buClr>
              <a:buSzPts val="2400"/>
              <a:buNone/>
              <a:defRPr sz="2400"/>
            </a:lvl2pPr>
            <a:lvl3pPr indent="-336550" lvl="2" marL="1371600" algn="l">
              <a:lnSpc>
                <a:spcPct val="87000"/>
              </a:lnSpc>
              <a:spcBef>
                <a:spcPts val="1400"/>
              </a:spcBef>
              <a:spcAft>
                <a:spcPts val="0"/>
              </a:spcAft>
              <a:buClr>
                <a:schemeClr val="dk1"/>
              </a:buClr>
              <a:buSzPts val="1700"/>
              <a:buFont typeface="Calibri"/>
              <a:buChar char="•"/>
              <a:defRPr sz="2000"/>
            </a:lvl3pPr>
            <a:lvl4pPr indent="-325755" lvl="3" marL="1828800" algn="l">
              <a:lnSpc>
                <a:spcPct val="96666"/>
              </a:lnSpc>
              <a:spcBef>
                <a:spcPts val="1400"/>
              </a:spcBef>
              <a:spcAft>
                <a:spcPts val="0"/>
              </a:spcAft>
              <a:buClr>
                <a:schemeClr val="dk1"/>
              </a:buClr>
              <a:buSzPts val="1530"/>
              <a:buFont typeface="Calibri"/>
              <a:buChar char="•"/>
              <a:defRPr sz="1800"/>
            </a:lvl4pPr>
            <a:lvl5pPr indent="-325754" lvl="4" marL="2286000" algn="l">
              <a:lnSpc>
                <a:spcPct val="96666"/>
              </a:lnSpc>
              <a:spcBef>
                <a:spcPts val="1400"/>
              </a:spcBef>
              <a:spcAft>
                <a:spcPts val="0"/>
              </a:spcAft>
              <a:buClr>
                <a:schemeClr val="dk1"/>
              </a:buClr>
              <a:buSzPts val="1530"/>
              <a:buFont typeface="Calibri"/>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45" name="Google Shape;145;p18"/>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18"/>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18"/>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8" name="Shape 148"/>
        <p:cNvGrpSpPr/>
        <p:nvPr/>
      </p:nvGrpSpPr>
      <p:grpSpPr>
        <a:xfrm>
          <a:off x="0" y="0"/>
          <a:ext cx="0" cy="0"/>
          <a:chOff x="0" y="0"/>
          <a:chExt cx="0" cy="0"/>
        </a:xfrm>
      </p:grpSpPr>
      <p:sp>
        <p:nvSpPr>
          <p:cNvPr id="149" name="Google Shape;149;p19"/>
          <p:cNvSpPr txBox="1"/>
          <p:nvPr>
            <p:ph type="title"/>
          </p:nvPr>
        </p:nvSpPr>
        <p:spPr>
          <a:xfrm>
            <a:off x="661481" y="489600"/>
            <a:ext cx="3910519" cy="669600"/>
          </a:xfrm>
          <a:prstGeom prst="rect">
            <a:avLst/>
          </a:prstGeom>
          <a:noFill/>
          <a:ln>
            <a:noFill/>
          </a:ln>
        </p:spPr>
        <p:txBody>
          <a:bodyPr anchorCtr="0" anchor="t" bIns="0" lIns="0" spcFirstLastPara="1" rIns="0" wrap="square" tIns="0">
            <a:noAutofit/>
          </a:bodyPr>
          <a:lstStyle>
            <a:lvl1pPr lvl="0" algn="l">
              <a:lnSpc>
                <a:spcPct val="86666"/>
              </a:lnSpc>
              <a:spcBef>
                <a:spcPts val="0"/>
              </a:spcBef>
              <a:spcAft>
                <a:spcPts val="0"/>
              </a:spcAft>
              <a:buClr>
                <a:schemeClr val="lt2"/>
              </a:buClr>
              <a:buSzPts val="3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19"/>
          <p:cNvSpPr txBox="1"/>
          <p:nvPr>
            <p:ph idx="1" type="body"/>
          </p:nvPr>
        </p:nvSpPr>
        <p:spPr>
          <a:xfrm>
            <a:off x="663575" y="1002180"/>
            <a:ext cx="3728478" cy="479822"/>
          </a:xfrm>
          <a:prstGeom prst="rect">
            <a:avLst/>
          </a:prstGeom>
          <a:noFill/>
          <a:ln>
            <a:noFill/>
          </a:ln>
        </p:spPr>
        <p:txBody>
          <a:bodyPr anchorCtr="0" anchor="b" bIns="0" lIns="0" spcFirstLastPara="1" rIns="0" wrap="square" tIns="0">
            <a:noAutofit/>
          </a:bodyPr>
          <a:lstStyle>
            <a:lvl1pPr indent="-228600" lvl="0" marL="457200" algn="l">
              <a:lnSpc>
                <a:spcPct val="72500"/>
              </a:lnSpc>
              <a:spcBef>
                <a:spcPts val="0"/>
              </a:spcBef>
              <a:spcAft>
                <a:spcPts val="0"/>
              </a:spcAft>
              <a:buClr>
                <a:schemeClr val="dk1"/>
              </a:buClr>
              <a:buSzPts val="2400"/>
              <a:buNone/>
              <a:defRPr b="1" sz="2400"/>
            </a:lvl1pPr>
            <a:lvl2pPr indent="-228600" lvl="1" marL="914400" algn="l">
              <a:lnSpc>
                <a:spcPct val="87000"/>
              </a:lnSpc>
              <a:spcBef>
                <a:spcPts val="0"/>
              </a:spcBef>
              <a:spcAft>
                <a:spcPts val="0"/>
              </a:spcAft>
              <a:buClr>
                <a:schemeClr val="dk1"/>
              </a:buClr>
              <a:buSzPts val="2000"/>
              <a:buNone/>
              <a:defRPr b="1" sz="2000"/>
            </a:lvl2pPr>
            <a:lvl3pPr indent="-228600" lvl="2" marL="1371600" algn="l">
              <a:lnSpc>
                <a:spcPct val="96666"/>
              </a:lnSpc>
              <a:spcBef>
                <a:spcPts val="1400"/>
              </a:spcBef>
              <a:spcAft>
                <a:spcPts val="0"/>
              </a:spcAft>
              <a:buClr>
                <a:schemeClr val="dk1"/>
              </a:buClr>
              <a:buSzPts val="1530"/>
              <a:buFont typeface="Calibri"/>
              <a:buNone/>
              <a:defRPr b="1" sz="1800"/>
            </a:lvl3pPr>
            <a:lvl4pPr indent="-228600" lvl="3" marL="1828800" algn="l">
              <a:lnSpc>
                <a:spcPct val="108750"/>
              </a:lnSpc>
              <a:spcBef>
                <a:spcPts val="1400"/>
              </a:spcBef>
              <a:spcAft>
                <a:spcPts val="0"/>
              </a:spcAft>
              <a:buClr>
                <a:schemeClr val="dk1"/>
              </a:buClr>
              <a:buSzPts val="1360"/>
              <a:buFont typeface="Calibri"/>
              <a:buNone/>
              <a:defRPr b="1" sz="1600"/>
            </a:lvl4pPr>
            <a:lvl5pPr indent="-228600" lvl="4" marL="2286000" algn="l">
              <a:lnSpc>
                <a:spcPct val="108750"/>
              </a:lnSpc>
              <a:spcBef>
                <a:spcPts val="1400"/>
              </a:spcBef>
              <a:spcAft>
                <a:spcPts val="0"/>
              </a:spcAft>
              <a:buClr>
                <a:schemeClr val="dk1"/>
              </a:buClr>
              <a:buSzPts val="1360"/>
              <a:buFont typeface="Calibri"/>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51" name="Google Shape;151;p19"/>
          <p:cNvSpPr txBox="1"/>
          <p:nvPr>
            <p:ph idx="2" type="body"/>
          </p:nvPr>
        </p:nvSpPr>
        <p:spPr>
          <a:xfrm>
            <a:off x="663574" y="1631156"/>
            <a:ext cx="3730625" cy="2668786"/>
          </a:xfrm>
          <a:prstGeom prst="rect">
            <a:avLst/>
          </a:prstGeom>
          <a:noFill/>
          <a:ln>
            <a:noFill/>
          </a:ln>
        </p:spPr>
        <p:txBody>
          <a:bodyPr anchorCtr="0" anchor="t" bIns="0" lIns="0" spcFirstLastPara="1" rIns="0" wrap="square" tIns="0">
            <a:noAutofit/>
          </a:bodyPr>
          <a:lstStyle>
            <a:lvl1pPr indent="-228600" lvl="0" marL="457200" algn="l">
              <a:lnSpc>
                <a:spcPct val="72500"/>
              </a:lnSpc>
              <a:spcBef>
                <a:spcPts val="0"/>
              </a:spcBef>
              <a:spcAft>
                <a:spcPts val="0"/>
              </a:spcAft>
              <a:buClr>
                <a:schemeClr val="dk1"/>
              </a:buClr>
              <a:buSzPts val="2400"/>
              <a:buNone/>
              <a:defRPr sz="2400"/>
            </a:lvl1pPr>
            <a:lvl2pPr indent="-228600" lvl="1" marL="914400" algn="l">
              <a:lnSpc>
                <a:spcPct val="87000"/>
              </a:lnSpc>
              <a:spcBef>
                <a:spcPts val="0"/>
              </a:spcBef>
              <a:spcAft>
                <a:spcPts val="0"/>
              </a:spcAft>
              <a:buClr>
                <a:schemeClr val="dk1"/>
              </a:buClr>
              <a:buSzPts val="2000"/>
              <a:buNone/>
              <a:defRPr sz="2000"/>
            </a:lvl2pPr>
            <a:lvl3pPr indent="-325755" lvl="2" marL="1371600" algn="l">
              <a:lnSpc>
                <a:spcPct val="96666"/>
              </a:lnSpc>
              <a:spcBef>
                <a:spcPts val="1400"/>
              </a:spcBef>
              <a:spcAft>
                <a:spcPts val="0"/>
              </a:spcAft>
              <a:buClr>
                <a:schemeClr val="dk1"/>
              </a:buClr>
              <a:buSzPts val="1530"/>
              <a:buFont typeface="Calibri"/>
              <a:buChar char="•"/>
              <a:defRPr sz="1800"/>
            </a:lvl3pPr>
            <a:lvl4pPr indent="-314960" lvl="3" marL="1828800" algn="l">
              <a:lnSpc>
                <a:spcPct val="108750"/>
              </a:lnSpc>
              <a:spcBef>
                <a:spcPts val="1400"/>
              </a:spcBef>
              <a:spcAft>
                <a:spcPts val="0"/>
              </a:spcAft>
              <a:buClr>
                <a:schemeClr val="dk1"/>
              </a:buClr>
              <a:buSzPts val="1360"/>
              <a:buFont typeface="Calibri"/>
              <a:buChar char="•"/>
              <a:defRPr sz="1600"/>
            </a:lvl4pPr>
            <a:lvl5pPr indent="-314960" lvl="4" marL="2286000" algn="l">
              <a:lnSpc>
                <a:spcPct val="108750"/>
              </a:lnSpc>
              <a:spcBef>
                <a:spcPts val="1400"/>
              </a:spcBef>
              <a:spcAft>
                <a:spcPts val="0"/>
              </a:spcAft>
              <a:buClr>
                <a:schemeClr val="dk1"/>
              </a:buClr>
              <a:buSzPts val="1360"/>
              <a:buFont typeface="Calibri"/>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52" name="Google Shape;152;p19"/>
          <p:cNvSpPr txBox="1"/>
          <p:nvPr>
            <p:ph idx="3" type="body"/>
          </p:nvPr>
        </p:nvSpPr>
        <p:spPr>
          <a:xfrm>
            <a:off x="4758461" y="1002180"/>
            <a:ext cx="3721964" cy="479822"/>
          </a:xfrm>
          <a:prstGeom prst="rect">
            <a:avLst/>
          </a:prstGeom>
          <a:noFill/>
          <a:ln>
            <a:noFill/>
          </a:ln>
        </p:spPr>
        <p:txBody>
          <a:bodyPr anchorCtr="0" anchor="b" bIns="0" lIns="0" spcFirstLastPara="1" rIns="0" wrap="square" tIns="0">
            <a:noAutofit/>
          </a:bodyPr>
          <a:lstStyle>
            <a:lvl1pPr indent="-228600" lvl="0" marL="457200" algn="l">
              <a:lnSpc>
                <a:spcPct val="72500"/>
              </a:lnSpc>
              <a:spcBef>
                <a:spcPts val="0"/>
              </a:spcBef>
              <a:spcAft>
                <a:spcPts val="0"/>
              </a:spcAft>
              <a:buClr>
                <a:schemeClr val="dk1"/>
              </a:buClr>
              <a:buSzPts val="2400"/>
              <a:buNone/>
              <a:defRPr b="1" sz="2400"/>
            </a:lvl1pPr>
            <a:lvl2pPr indent="-228600" lvl="1" marL="914400" algn="l">
              <a:lnSpc>
                <a:spcPct val="87000"/>
              </a:lnSpc>
              <a:spcBef>
                <a:spcPts val="0"/>
              </a:spcBef>
              <a:spcAft>
                <a:spcPts val="0"/>
              </a:spcAft>
              <a:buClr>
                <a:schemeClr val="dk1"/>
              </a:buClr>
              <a:buSzPts val="2000"/>
              <a:buNone/>
              <a:defRPr b="1" sz="2000"/>
            </a:lvl2pPr>
            <a:lvl3pPr indent="-228600" lvl="2" marL="1371600" algn="l">
              <a:lnSpc>
                <a:spcPct val="96666"/>
              </a:lnSpc>
              <a:spcBef>
                <a:spcPts val="1400"/>
              </a:spcBef>
              <a:spcAft>
                <a:spcPts val="0"/>
              </a:spcAft>
              <a:buClr>
                <a:schemeClr val="dk1"/>
              </a:buClr>
              <a:buSzPts val="1530"/>
              <a:buFont typeface="Calibri"/>
              <a:buNone/>
              <a:defRPr b="1" sz="1800"/>
            </a:lvl3pPr>
            <a:lvl4pPr indent="-228600" lvl="3" marL="1828800" algn="l">
              <a:lnSpc>
                <a:spcPct val="108750"/>
              </a:lnSpc>
              <a:spcBef>
                <a:spcPts val="1400"/>
              </a:spcBef>
              <a:spcAft>
                <a:spcPts val="0"/>
              </a:spcAft>
              <a:buClr>
                <a:schemeClr val="dk1"/>
              </a:buClr>
              <a:buSzPts val="1360"/>
              <a:buFont typeface="Calibri"/>
              <a:buNone/>
              <a:defRPr b="1" sz="1600"/>
            </a:lvl4pPr>
            <a:lvl5pPr indent="-228600" lvl="4" marL="2286000" algn="l">
              <a:lnSpc>
                <a:spcPct val="108750"/>
              </a:lnSpc>
              <a:spcBef>
                <a:spcPts val="1400"/>
              </a:spcBef>
              <a:spcAft>
                <a:spcPts val="0"/>
              </a:spcAft>
              <a:buClr>
                <a:schemeClr val="dk1"/>
              </a:buClr>
              <a:buSzPts val="1360"/>
              <a:buFont typeface="Calibri"/>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53" name="Google Shape;153;p19"/>
          <p:cNvSpPr txBox="1"/>
          <p:nvPr>
            <p:ph idx="4" type="body"/>
          </p:nvPr>
        </p:nvSpPr>
        <p:spPr>
          <a:xfrm>
            <a:off x="4756150" y="1631156"/>
            <a:ext cx="3724275" cy="2668786"/>
          </a:xfrm>
          <a:prstGeom prst="rect">
            <a:avLst/>
          </a:prstGeom>
          <a:noFill/>
          <a:ln>
            <a:noFill/>
          </a:ln>
        </p:spPr>
        <p:txBody>
          <a:bodyPr anchorCtr="0" anchor="t" bIns="0" lIns="0" spcFirstLastPara="1" rIns="0" wrap="square" tIns="0">
            <a:noAutofit/>
          </a:bodyPr>
          <a:lstStyle>
            <a:lvl1pPr indent="-228600" lvl="0" marL="457200" algn="l">
              <a:lnSpc>
                <a:spcPct val="72500"/>
              </a:lnSpc>
              <a:spcBef>
                <a:spcPts val="0"/>
              </a:spcBef>
              <a:spcAft>
                <a:spcPts val="0"/>
              </a:spcAft>
              <a:buClr>
                <a:schemeClr val="dk1"/>
              </a:buClr>
              <a:buSzPts val="2400"/>
              <a:buNone/>
              <a:defRPr sz="2400"/>
            </a:lvl1pPr>
            <a:lvl2pPr indent="-228600" lvl="1" marL="914400" algn="l">
              <a:lnSpc>
                <a:spcPct val="87000"/>
              </a:lnSpc>
              <a:spcBef>
                <a:spcPts val="0"/>
              </a:spcBef>
              <a:spcAft>
                <a:spcPts val="0"/>
              </a:spcAft>
              <a:buClr>
                <a:schemeClr val="dk1"/>
              </a:buClr>
              <a:buSzPts val="2000"/>
              <a:buNone/>
              <a:defRPr sz="2000"/>
            </a:lvl2pPr>
            <a:lvl3pPr indent="-325755" lvl="2" marL="1371600" algn="l">
              <a:lnSpc>
                <a:spcPct val="96666"/>
              </a:lnSpc>
              <a:spcBef>
                <a:spcPts val="1400"/>
              </a:spcBef>
              <a:spcAft>
                <a:spcPts val="0"/>
              </a:spcAft>
              <a:buClr>
                <a:schemeClr val="dk1"/>
              </a:buClr>
              <a:buSzPts val="1530"/>
              <a:buFont typeface="Calibri"/>
              <a:buChar char="•"/>
              <a:defRPr sz="1800"/>
            </a:lvl3pPr>
            <a:lvl4pPr indent="-314960" lvl="3" marL="1828800" algn="l">
              <a:lnSpc>
                <a:spcPct val="108750"/>
              </a:lnSpc>
              <a:spcBef>
                <a:spcPts val="1400"/>
              </a:spcBef>
              <a:spcAft>
                <a:spcPts val="0"/>
              </a:spcAft>
              <a:buClr>
                <a:schemeClr val="dk1"/>
              </a:buClr>
              <a:buSzPts val="1360"/>
              <a:buFont typeface="Calibri"/>
              <a:buChar char="•"/>
              <a:defRPr sz="1600"/>
            </a:lvl4pPr>
            <a:lvl5pPr indent="-314960" lvl="4" marL="2286000" algn="l">
              <a:lnSpc>
                <a:spcPct val="108750"/>
              </a:lnSpc>
              <a:spcBef>
                <a:spcPts val="1400"/>
              </a:spcBef>
              <a:spcAft>
                <a:spcPts val="0"/>
              </a:spcAft>
              <a:buClr>
                <a:schemeClr val="dk1"/>
              </a:buClr>
              <a:buSzPts val="1360"/>
              <a:buFont typeface="Calibri"/>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54" name="Google Shape;154;p19"/>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19"/>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19"/>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7" name="Shape 157"/>
        <p:cNvGrpSpPr/>
        <p:nvPr/>
      </p:nvGrpSpPr>
      <p:grpSpPr>
        <a:xfrm>
          <a:off x="0" y="0"/>
          <a:ext cx="0" cy="0"/>
          <a:chOff x="0" y="0"/>
          <a:chExt cx="0" cy="0"/>
        </a:xfrm>
      </p:grpSpPr>
      <p:sp>
        <p:nvSpPr>
          <p:cNvPr id="158" name="Google Shape;158;p20"/>
          <p:cNvSpPr txBox="1"/>
          <p:nvPr>
            <p:ph type="title"/>
          </p:nvPr>
        </p:nvSpPr>
        <p:spPr>
          <a:xfrm>
            <a:off x="661481" y="489600"/>
            <a:ext cx="3910519" cy="669600"/>
          </a:xfrm>
          <a:prstGeom prst="rect">
            <a:avLst/>
          </a:prstGeom>
          <a:noFill/>
          <a:ln>
            <a:noFill/>
          </a:ln>
        </p:spPr>
        <p:txBody>
          <a:bodyPr anchorCtr="0" anchor="t" bIns="0" lIns="0" spcFirstLastPara="1" rIns="0" wrap="square" tIns="0">
            <a:noAutofit/>
          </a:bodyPr>
          <a:lstStyle>
            <a:lvl1pPr lvl="0" algn="l">
              <a:lnSpc>
                <a:spcPct val="144444"/>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 name="Google Shape;159;p20"/>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20"/>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20"/>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Green Humanist Figure" type="secHead">
  <p:cSld name="SECTION_HEADER">
    <p:bg>
      <p:bgPr>
        <a:solidFill>
          <a:schemeClr val="dk2"/>
        </a:solidFill>
      </p:bgPr>
    </p:bg>
    <p:spTree>
      <p:nvGrpSpPr>
        <p:cNvPr id="22" name="Shape 22"/>
        <p:cNvGrpSpPr/>
        <p:nvPr/>
      </p:nvGrpSpPr>
      <p:grpSpPr>
        <a:xfrm>
          <a:off x="0" y="0"/>
          <a:ext cx="0" cy="0"/>
          <a:chOff x="0" y="0"/>
          <a:chExt cx="0" cy="0"/>
        </a:xfrm>
      </p:grpSpPr>
      <p:sp>
        <p:nvSpPr>
          <p:cNvPr id="23" name="Google Shape;23;p3"/>
          <p:cNvSpPr txBox="1"/>
          <p:nvPr>
            <p:ph type="title"/>
          </p:nvPr>
        </p:nvSpPr>
        <p:spPr>
          <a:xfrm>
            <a:off x="663575" y="1330191"/>
            <a:ext cx="7816850" cy="7620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lt2"/>
              </a:buClr>
              <a:buSzPts val="2920"/>
              <a:buFont typeface="Calibri"/>
              <a:buNone/>
              <a:defRPr b="1" sz="292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
          <p:cNvSpPr txBox="1"/>
          <p:nvPr>
            <p:ph idx="1" type="body"/>
          </p:nvPr>
        </p:nvSpPr>
        <p:spPr>
          <a:xfrm>
            <a:off x="663574" y="2192735"/>
            <a:ext cx="7816851" cy="679747"/>
          </a:xfrm>
          <a:prstGeom prst="rect">
            <a:avLst/>
          </a:prstGeom>
          <a:noFill/>
          <a:ln>
            <a:noFill/>
          </a:ln>
        </p:spPr>
        <p:txBody>
          <a:bodyPr anchorCtr="0" anchor="t" bIns="0" lIns="0" spcFirstLastPara="1" rIns="0" wrap="square" tIns="0">
            <a:noAutofit/>
          </a:bodyPr>
          <a:lstStyle>
            <a:lvl1pPr indent="-228600" lvl="0" marL="457200" algn="ctr">
              <a:lnSpc>
                <a:spcPct val="108750"/>
              </a:lnSpc>
              <a:spcBef>
                <a:spcPts val="0"/>
              </a:spcBef>
              <a:spcAft>
                <a:spcPts val="0"/>
              </a:spcAft>
              <a:buClr>
                <a:schemeClr val="lt2"/>
              </a:buClr>
              <a:buSzPts val="1600"/>
              <a:buNone/>
              <a:defRPr b="0" sz="1600">
                <a:solidFill>
                  <a:schemeClr val="lt2"/>
                </a:solidFill>
              </a:defRPr>
            </a:lvl1pPr>
            <a:lvl2pPr indent="-228600" lvl="1" marL="914400" algn="l">
              <a:lnSpc>
                <a:spcPct val="96666"/>
              </a:lnSpc>
              <a:spcBef>
                <a:spcPts val="0"/>
              </a:spcBef>
              <a:spcAft>
                <a:spcPts val="0"/>
              </a:spcAft>
              <a:buClr>
                <a:srgbClr val="888888"/>
              </a:buClr>
              <a:buSzPts val="1800"/>
              <a:buNone/>
              <a:defRPr sz="1800">
                <a:solidFill>
                  <a:srgbClr val="888888"/>
                </a:solidFill>
              </a:defRPr>
            </a:lvl2pPr>
            <a:lvl3pPr indent="-228600" lvl="2" marL="137160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25" name="Google Shape;25;p3"/>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28" name="Google Shape;28;p3"/>
          <p:cNvPicPr preferRelativeResize="0"/>
          <p:nvPr/>
        </p:nvPicPr>
        <p:blipFill rotWithShape="1">
          <a:blip r:embed="rId2">
            <a:alphaModFix/>
          </a:blip>
          <a:srcRect b="0" l="0" r="0" t="0"/>
          <a:stretch/>
        </p:blipFill>
        <p:spPr>
          <a:xfrm>
            <a:off x="0" y="4324535"/>
            <a:ext cx="9144000" cy="704621"/>
          </a:xfrm>
          <a:prstGeom prst="rect">
            <a:avLst/>
          </a:prstGeom>
          <a:noFill/>
          <a:ln>
            <a:noFill/>
          </a:ln>
        </p:spPr>
      </p:pic>
      <p:pic>
        <p:nvPicPr>
          <p:cNvPr id="29" name="Google Shape;29;p3"/>
          <p:cNvPicPr preferRelativeResize="0"/>
          <p:nvPr/>
        </p:nvPicPr>
        <p:blipFill rotWithShape="1">
          <a:blip r:embed="rId3">
            <a:alphaModFix/>
          </a:blip>
          <a:srcRect b="0" l="0" r="0" t="0"/>
          <a:stretch/>
        </p:blipFill>
        <p:spPr>
          <a:xfrm>
            <a:off x="381000" y="362166"/>
            <a:ext cx="2473458" cy="5421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2" name="Shape 162"/>
        <p:cNvGrpSpPr/>
        <p:nvPr/>
      </p:nvGrpSpPr>
      <p:grpSpPr>
        <a:xfrm>
          <a:off x="0" y="0"/>
          <a:ext cx="0" cy="0"/>
          <a:chOff x="0" y="0"/>
          <a:chExt cx="0" cy="0"/>
        </a:xfrm>
      </p:grpSpPr>
      <p:sp>
        <p:nvSpPr>
          <p:cNvPr id="163" name="Google Shape;163;p21"/>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21"/>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21"/>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6" name="Shape 166"/>
        <p:cNvGrpSpPr/>
        <p:nvPr/>
      </p:nvGrpSpPr>
      <p:grpSpPr>
        <a:xfrm>
          <a:off x="0" y="0"/>
          <a:ext cx="0" cy="0"/>
          <a:chOff x="0" y="0"/>
          <a:chExt cx="0" cy="0"/>
        </a:xfrm>
      </p:grpSpPr>
      <p:sp>
        <p:nvSpPr>
          <p:cNvPr id="167" name="Google Shape;167;p22"/>
          <p:cNvSpPr txBox="1"/>
          <p:nvPr>
            <p:ph type="title"/>
          </p:nvPr>
        </p:nvSpPr>
        <p:spPr>
          <a:xfrm>
            <a:off x="663575" y="204787"/>
            <a:ext cx="2801939" cy="871538"/>
          </a:xfrm>
          <a:prstGeom prst="rect">
            <a:avLst/>
          </a:prstGeom>
          <a:noFill/>
          <a:ln>
            <a:noFill/>
          </a:ln>
        </p:spPr>
        <p:txBody>
          <a:bodyPr anchorCtr="0" anchor="b" bIns="0" lIns="0" spcFirstLastPara="1" rIns="0" wrap="square" tIns="0">
            <a:noAutofit/>
          </a:bodyPr>
          <a:lstStyle>
            <a:lvl1pPr lvl="0" algn="l">
              <a:lnSpc>
                <a:spcPct val="130000"/>
              </a:lnSpc>
              <a:spcBef>
                <a:spcPts val="0"/>
              </a:spcBef>
              <a:spcAft>
                <a:spcPts val="0"/>
              </a:spcAft>
              <a:buClr>
                <a:schemeClr val="lt2"/>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 name="Google Shape;168;p22"/>
          <p:cNvSpPr txBox="1"/>
          <p:nvPr>
            <p:ph idx="1" type="body"/>
          </p:nvPr>
        </p:nvSpPr>
        <p:spPr>
          <a:xfrm>
            <a:off x="3575050" y="204789"/>
            <a:ext cx="4905375" cy="402314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3200"/>
              <a:buNone/>
              <a:defRPr sz="3200"/>
            </a:lvl1pPr>
            <a:lvl2pPr indent="-228600" lvl="1" marL="914400" algn="l">
              <a:lnSpc>
                <a:spcPct val="62142"/>
              </a:lnSpc>
              <a:spcBef>
                <a:spcPts val="0"/>
              </a:spcBef>
              <a:spcAft>
                <a:spcPts val="0"/>
              </a:spcAft>
              <a:buClr>
                <a:schemeClr val="dk1"/>
              </a:buClr>
              <a:buSzPts val="2800"/>
              <a:buNone/>
              <a:defRPr sz="2800"/>
            </a:lvl2pPr>
            <a:lvl3pPr indent="-358139" lvl="2" marL="1371600" algn="l">
              <a:lnSpc>
                <a:spcPct val="72500"/>
              </a:lnSpc>
              <a:spcBef>
                <a:spcPts val="1400"/>
              </a:spcBef>
              <a:spcAft>
                <a:spcPts val="0"/>
              </a:spcAft>
              <a:buClr>
                <a:schemeClr val="dk1"/>
              </a:buClr>
              <a:buSzPts val="2040"/>
              <a:buFont typeface="Calibri"/>
              <a:buChar char="•"/>
              <a:defRPr sz="2400"/>
            </a:lvl3pPr>
            <a:lvl4pPr indent="-336550" lvl="3" marL="1828800" algn="l">
              <a:lnSpc>
                <a:spcPct val="87000"/>
              </a:lnSpc>
              <a:spcBef>
                <a:spcPts val="1400"/>
              </a:spcBef>
              <a:spcAft>
                <a:spcPts val="0"/>
              </a:spcAft>
              <a:buClr>
                <a:schemeClr val="dk1"/>
              </a:buClr>
              <a:buSzPts val="1700"/>
              <a:buFont typeface="Calibri"/>
              <a:buChar char="•"/>
              <a:defRPr sz="2000"/>
            </a:lvl4pPr>
            <a:lvl5pPr indent="-336550" lvl="4" marL="2286000" algn="l">
              <a:lnSpc>
                <a:spcPct val="87000"/>
              </a:lnSpc>
              <a:spcBef>
                <a:spcPts val="1400"/>
              </a:spcBef>
              <a:spcAft>
                <a:spcPts val="0"/>
              </a:spcAft>
              <a:buClr>
                <a:schemeClr val="dk1"/>
              </a:buClr>
              <a:buSzPts val="1700"/>
              <a:buFont typeface="Calibri"/>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69" name="Google Shape;169;p22"/>
          <p:cNvSpPr txBox="1"/>
          <p:nvPr>
            <p:ph idx="2" type="body"/>
          </p:nvPr>
        </p:nvSpPr>
        <p:spPr>
          <a:xfrm>
            <a:off x="663575" y="1076327"/>
            <a:ext cx="2801939" cy="3164934"/>
          </a:xfrm>
          <a:prstGeom prst="rect">
            <a:avLst/>
          </a:prstGeom>
          <a:noFill/>
          <a:ln>
            <a:noFill/>
          </a:ln>
        </p:spPr>
        <p:txBody>
          <a:bodyPr anchorCtr="0" anchor="t" bIns="0" lIns="0" spcFirstLastPara="1" rIns="0" wrap="square" tIns="0">
            <a:noAutofit/>
          </a:bodyPr>
          <a:lstStyle>
            <a:lvl1pPr indent="-228600" lvl="0" marL="457200" algn="l">
              <a:lnSpc>
                <a:spcPct val="124285"/>
              </a:lnSpc>
              <a:spcBef>
                <a:spcPts val="0"/>
              </a:spcBef>
              <a:spcAft>
                <a:spcPts val="0"/>
              </a:spcAft>
              <a:buClr>
                <a:schemeClr val="dk1"/>
              </a:buClr>
              <a:buSzPts val="1400"/>
              <a:buNone/>
              <a:defRPr sz="1400"/>
            </a:lvl1pPr>
            <a:lvl2pPr indent="-228600" lvl="1" marL="914400" algn="l">
              <a:lnSpc>
                <a:spcPct val="145000"/>
              </a:lnSpc>
              <a:spcBef>
                <a:spcPts val="0"/>
              </a:spcBef>
              <a:spcAft>
                <a:spcPts val="0"/>
              </a:spcAft>
              <a:buClr>
                <a:schemeClr val="dk1"/>
              </a:buClr>
              <a:buSzPts val="1200"/>
              <a:buNone/>
              <a:defRPr sz="1200"/>
            </a:lvl2pPr>
            <a:lvl3pPr indent="-228600" lvl="2" marL="1371600" algn="l">
              <a:lnSpc>
                <a:spcPct val="174000"/>
              </a:lnSpc>
              <a:spcBef>
                <a:spcPts val="1400"/>
              </a:spcBef>
              <a:spcAft>
                <a:spcPts val="0"/>
              </a:spcAft>
              <a:buClr>
                <a:schemeClr val="dk1"/>
              </a:buClr>
              <a:buSzPts val="850"/>
              <a:buFont typeface="Calibri"/>
              <a:buNone/>
              <a:defRPr sz="1000"/>
            </a:lvl3pPr>
            <a:lvl4pPr indent="-228600" lvl="3" marL="1828800" algn="l">
              <a:lnSpc>
                <a:spcPct val="193333"/>
              </a:lnSpc>
              <a:spcBef>
                <a:spcPts val="1400"/>
              </a:spcBef>
              <a:spcAft>
                <a:spcPts val="0"/>
              </a:spcAft>
              <a:buClr>
                <a:schemeClr val="dk1"/>
              </a:buClr>
              <a:buSzPts val="765"/>
              <a:buFont typeface="Calibri"/>
              <a:buNone/>
              <a:defRPr sz="900"/>
            </a:lvl4pPr>
            <a:lvl5pPr indent="-228600" lvl="4" marL="2286000" algn="l">
              <a:lnSpc>
                <a:spcPct val="193333"/>
              </a:lnSpc>
              <a:spcBef>
                <a:spcPts val="1400"/>
              </a:spcBef>
              <a:spcAft>
                <a:spcPts val="0"/>
              </a:spcAft>
              <a:buClr>
                <a:schemeClr val="dk1"/>
              </a:buClr>
              <a:buSzPts val="765"/>
              <a:buFont typeface="Calibri"/>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70" name="Google Shape;170;p22"/>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22"/>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22"/>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3" name="Shape 173"/>
        <p:cNvGrpSpPr/>
        <p:nvPr/>
      </p:nvGrpSpPr>
      <p:grpSpPr>
        <a:xfrm>
          <a:off x="0" y="0"/>
          <a:ext cx="0" cy="0"/>
          <a:chOff x="0" y="0"/>
          <a:chExt cx="0" cy="0"/>
        </a:xfrm>
      </p:grpSpPr>
      <p:sp>
        <p:nvSpPr>
          <p:cNvPr id="174" name="Google Shape;174;p23"/>
          <p:cNvSpPr txBox="1"/>
          <p:nvPr>
            <p:ph type="title"/>
          </p:nvPr>
        </p:nvSpPr>
        <p:spPr>
          <a:xfrm>
            <a:off x="663575" y="3600450"/>
            <a:ext cx="6932761" cy="425054"/>
          </a:xfrm>
          <a:prstGeom prst="rect">
            <a:avLst/>
          </a:prstGeom>
          <a:noFill/>
          <a:ln>
            <a:noFill/>
          </a:ln>
        </p:spPr>
        <p:txBody>
          <a:bodyPr anchorCtr="0" anchor="b" bIns="0" lIns="0" spcFirstLastPara="1" rIns="0" wrap="square" tIns="0">
            <a:noAutofit/>
          </a:bodyPr>
          <a:lstStyle>
            <a:lvl1pPr lvl="0" algn="l">
              <a:lnSpc>
                <a:spcPct val="130000"/>
              </a:lnSpc>
              <a:spcBef>
                <a:spcPts val="0"/>
              </a:spcBef>
              <a:spcAft>
                <a:spcPts val="0"/>
              </a:spcAft>
              <a:buClr>
                <a:schemeClr val="lt2"/>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23"/>
          <p:cNvSpPr/>
          <p:nvPr>
            <p:ph idx="2" type="pic"/>
          </p:nvPr>
        </p:nvSpPr>
        <p:spPr>
          <a:xfrm>
            <a:off x="663575" y="459581"/>
            <a:ext cx="7816850" cy="3086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3200"/>
              <a:buFont typeface="Arial"/>
              <a:buNone/>
              <a:defRPr b="1" i="0" sz="3200" u="none" cap="none" strike="noStrike">
                <a:solidFill>
                  <a:schemeClr val="dk1"/>
                </a:solidFill>
                <a:latin typeface="Calibri"/>
                <a:ea typeface="Calibri"/>
                <a:cs typeface="Calibri"/>
                <a:sym typeface="Calibri"/>
              </a:defRPr>
            </a:lvl1pPr>
            <a:lvl2pPr lvl="1" marR="0" rtl="0" algn="l">
              <a:lnSpc>
                <a:spcPct val="62142"/>
              </a:lnSpc>
              <a:spcBef>
                <a:spcPts val="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72500"/>
              </a:lnSpc>
              <a:spcBef>
                <a:spcPts val="1400"/>
              </a:spcBef>
              <a:spcAft>
                <a:spcPts val="0"/>
              </a:spcAft>
              <a:buClr>
                <a:schemeClr val="dk1"/>
              </a:buClr>
              <a:buSzPts val="2040"/>
              <a:buFont typeface="Calibri"/>
              <a:buNone/>
              <a:defRPr b="0" i="0" sz="2400" u="none" cap="none" strike="noStrike">
                <a:solidFill>
                  <a:schemeClr val="dk1"/>
                </a:solidFill>
                <a:latin typeface="Calibri"/>
                <a:ea typeface="Calibri"/>
                <a:cs typeface="Calibri"/>
                <a:sym typeface="Calibri"/>
              </a:defRPr>
            </a:lvl3pPr>
            <a:lvl4pPr lvl="3" marR="0" rtl="0" algn="l">
              <a:lnSpc>
                <a:spcPct val="87000"/>
              </a:lnSpc>
              <a:spcBef>
                <a:spcPts val="1400"/>
              </a:spcBef>
              <a:spcAft>
                <a:spcPts val="0"/>
              </a:spcAft>
              <a:buClr>
                <a:schemeClr val="dk1"/>
              </a:buClr>
              <a:buSzPts val="1700"/>
              <a:buFont typeface="Calibri"/>
              <a:buNone/>
              <a:defRPr b="0" i="0" sz="2000" u="none" cap="none" strike="noStrike">
                <a:solidFill>
                  <a:schemeClr val="dk1"/>
                </a:solidFill>
                <a:latin typeface="Calibri"/>
                <a:ea typeface="Calibri"/>
                <a:cs typeface="Calibri"/>
                <a:sym typeface="Calibri"/>
              </a:defRPr>
            </a:lvl4pPr>
            <a:lvl5pPr lvl="4" marR="0" rtl="0" algn="l">
              <a:lnSpc>
                <a:spcPct val="87000"/>
              </a:lnSpc>
              <a:spcBef>
                <a:spcPts val="1400"/>
              </a:spcBef>
              <a:spcAft>
                <a:spcPts val="0"/>
              </a:spcAft>
              <a:buClr>
                <a:schemeClr val="dk1"/>
              </a:buClr>
              <a:buSzPts val="1700"/>
              <a:buFont typeface="Calibri"/>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76" name="Google Shape;176;p23"/>
          <p:cNvSpPr txBox="1"/>
          <p:nvPr>
            <p:ph idx="1" type="body"/>
          </p:nvPr>
        </p:nvSpPr>
        <p:spPr>
          <a:xfrm>
            <a:off x="663575" y="4025503"/>
            <a:ext cx="6932761" cy="603647"/>
          </a:xfrm>
          <a:prstGeom prst="rect">
            <a:avLst/>
          </a:prstGeom>
          <a:noFill/>
          <a:ln>
            <a:noFill/>
          </a:ln>
        </p:spPr>
        <p:txBody>
          <a:bodyPr anchorCtr="0" anchor="t" bIns="0" lIns="0" spcFirstLastPara="1" rIns="0" wrap="square" tIns="0">
            <a:noAutofit/>
          </a:bodyPr>
          <a:lstStyle>
            <a:lvl1pPr indent="-228600" lvl="0" marL="457200" algn="l">
              <a:lnSpc>
                <a:spcPct val="124285"/>
              </a:lnSpc>
              <a:spcBef>
                <a:spcPts val="0"/>
              </a:spcBef>
              <a:spcAft>
                <a:spcPts val="0"/>
              </a:spcAft>
              <a:buClr>
                <a:schemeClr val="dk1"/>
              </a:buClr>
              <a:buSzPts val="1400"/>
              <a:buNone/>
              <a:defRPr sz="1400"/>
            </a:lvl1pPr>
            <a:lvl2pPr indent="-228600" lvl="1" marL="914400" algn="l">
              <a:lnSpc>
                <a:spcPct val="145000"/>
              </a:lnSpc>
              <a:spcBef>
                <a:spcPts val="0"/>
              </a:spcBef>
              <a:spcAft>
                <a:spcPts val="0"/>
              </a:spcAft>
              <a:buClr>
                <a:schemeClr val="dk1"/>
              </a:buClr>
              <a:buSzPts val="1200"/>
              <a:buNone/>
              <a:defRPr sz="1200"/>
            </a:lvl2pPr>
            <a:lvl3pPr indent="-228600" lvl="2" marL="1371600" algn="l">
              <a:lnSpc>
                <a:spcPct val="174000"/>
              </a:lnSpc>
              <a:spcBef>
                <a:spcPts val="1400"/>
              </a:spcBef>
              <a:spcAft>
                <a:spcPts val="0"/>
              </a:spcAft>
              <a:buClr>
                <a:schemeClr val="dk1"/>
              </a:buClr>
              <a:buSzPts val="850"/>
              <a:buFont typeface="Calibri"/>
              <a:buNone/>
              <a:defRPr sz="1000"/>
            </a:lvl3pPr>
            <a:lvl4pPr indent="-228600" lvl="3" marL="1828800" algn="l">
              <a:lnSpc>
                <a:spcPct val="193333"/>
              </a:lnSpc>
              <a:spcBef>
                <a:spcPts val="1400"/>
              </a:spcBef>
              <a:spcAft>
                <a:spcPts val="0"/>
              </a:spcAft>
              <a:buClr>
                <a:schemeClr val="dk1"/>
              </a:buClr>
              <a:buSzPts val="765"/>
              <a:buFont typeface="Calibri"/>
              <a:buNone/>
              <a:defRPr sz="900"/>
            </a:lvl4pPr>
            <a:lvl5pPr indent="-228600" lvl="4" marL="2286000" algn="l">
              <a:lnSpc>
                <a:spcPct val="193333"/>
              </a:lnSpc>
              <a:spcBef>
                <a:spcPts val="1400"/>
              </a:spcBef>
              <a:spcAft>
                <a:spcPts val="0"/>
              </a:spcAft>
              <a:buClr>
                <a:schemeClr val="dk1"/>
              </a:buClr>
              <a:buSzPts val="765"/>
              <a:buFont typeface="Calibri"/>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77" name="Google Shape;177;p23"/>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23"/>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23"/>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0" name="Shape 180"/>
        <p:cNvGrpSpPr/>
        <p:nvPr/>
      </p:nvGrpSpPr>
      <p:grpSpPr>
        <a:xfrm>
          <a:off x="0" y="0"/>
          <a:ext cx="0" cy="0"/>
          <a:chOff x="0" y="0"/>
          <a:chExt cx="0" cy="0"/>
        </a:xfrm>
      </p:grpSpPr>
      <p:sp>
        <p:nvSpPr>
          <p:cNvPr id="181" name="Google Shape;181;p24"/>
          <p:cNvSpPr txBox="1"/>
          <p:nvPr>
            <p:ph type="title"/>
          </p:nvPr>
        </p:nvSpPr>
        <p:spPr>
          <a:xfrm>
            <a:off x="661481" y="489600"/>
            <a:ext cx="3910519" cy="669600"/>
          </a:xfrm>
          <a:prstGeom prst="rect">
            <a:avLst/>
          </a:prstGeom>
          <a:noFill/>
          <a:ln>
            <a:noFill/>
          </a:ln>
        </p:spPr>
        <p:txBody>
          <a:bodyPr anchorCtr="0" anchor="t" bIns="0" lIns="0" spcFirstLastPara="1" rIns="0" wrap="square" tIns="0">
            <a:noAutofit/>
          </a:bodyPr>
          <a:lstStyle>
            <a:lvl1pPr lvl="0" algn="l">
              <a:lnSpc>
                <a:spcPct val="144444"/>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2" name="Google Shape;182;p24"/>
          <p:cNvSpPr txBox="1"/>
          <p:nvPr>
            <p:ph idx="1" type="body"/>
          </p:nvPr>
        </p:nvSpPr>
        <p:spPr>
          <a:xfrm rot="5400000">
            <a:off x="1989925" y="99249"/>
            <a:ext cx="3035299" cy="5688000"/>
          </a:xfrm>
          <a:prstGeom prst="rect">
            <a:avLst/>
          </a:prstGeom>
          <a:noFill/>
          <a:ln>
            <a:noFill/>
          </a:ln>
        </p:spPr>
        <p:txBody>
          <a:bodyPr anchorCtr="0" anchor="t" bIns="0" lIns="0" spcFirstLastPara="1" rIns="0" wrap="square" tIns="0">
            <a:noAutofit/>
          </a:bodyPr>
          <a:lstStyle>
            <a:lvl1pPr indent="-228600" lvl="0" marL="457200" algn="l">
              <a:lnSpc>
                <a:spcPct val="96666"/>
              </a:lnSpc>
              <a:spcBef>
                <a:spcPts val="0"/>
              </a:spcBef>
              <a:spcAft>
                <a:spcPts val="0"/>
              </a:spcAft>
              <a:buClr>
                <a:schemeClr val="dk1"/>
              </a:buClr>
              <a:buSzPts val="1800"/>
              <a:buNone/>
              <a:defRPr/>
            </a:lvl1pPr>
            <a:lvl2pPr indent="-228600" lvl="1" marL="914400" algn="l">
              <a:lnSpc>
                <a:spcPct val="96666"/>
              </a:lnSpc>
              <a:spcBef>
                <a:spcPts val="0"/>
              </a:spcBef>
              <a:spcAft>
                <a:spcPts val="0"/>
              </a:spcAft>
              <a:buClr>
                <a:schemeClr val="dk1"/>
              </a:buClr>
              <a:buSzPts val="1800"/>
              <a:buNone/>
              <a:defRPr/>
            </a:lvl2pPr>
            <a:lvl3pPr indent="-325755" lvl="2" marL="1371600" algn="l">
              <a:lnSpc>
                <a:spcPct val="96666"/>
              </a:lnSpc>
              <a:spcBef>
                <a:spcPts val="1400"/>
              </a:spcBef>
              <a:spcAft>
                <a:spcPts val="0"/>
              </a:spcAft>
              <a:buClr>
                <a:schemeClr val="dk1"/>
              </a:buClr>
              <a:buSzPts val="1530"/>
              <a:buChar char="•"/>
              <a:defRPr/>
            </a:lvl3pPr>
            <a:lvl4pPr indent="-325755" lvl="3" marL="1828800" algn="l">
              <a:lnSpc>
                <a:spcPct val="96666"/>
              </a:lnSpc>
              <a:spcBef>
                <a:spcPts val="1400"/>
              </a:spcBef>
              <a:spcAft>
                <a:spcPts val="0"/>
              </a:spcAft>
              <a:buClr>
                <a:schemeClr val="dk1"/>
              </a:buClr>
              <a:buSzPts val="1530"/>
              <a:buChar char="•"/>
              <a:defRPr/>
            </a:lvl4pPr>
            <a:lvl5pPr indent="-325754" lvl="4" marL="2286000" algn="l">
              <a:lnSpc>
                <a:spcPct val="96666"/>
              </a:lnSpc>
              <a:spcBef>
                <a:spcPts val="1400"/>
              </a:spcBef>
              <a:spcAft>
                <a:spcPts val="0"/>
              </a:spcAft>
              <a:buClr>
                <a:schemeClr val="dk1"/>
              </a:buClr>
              <a:buSzPts val="153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3" name="Google Shape;183;p24"/>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24"/>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24"/>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86" name="Shape 186"/>
        <p:cNvGrpSpPr/>
        <p:nvPr/>
      </p:nvGrpSpPr>
      <p:grpSpPr>
        <a:xfrm>
          <a:off x="0" y="0"/>
          <a:ext cx="0" cy="0"/>
          <a:chOff x="0" y="0"/>
          <a:chExt cx="0" cy="0"/>
        </a:xfrm>
      </p:grpSpPr>
      <p:sp>
        <p:nvSpPr>
          <p:cNvPr id="187" name="Google Shape;187;p25"/>
          <p:cNvSpPr txBox="1"/>
          <p:nvPr>
            <p:ph type="title"/>
          </p:nvPr>
        </p:nvSpPr>
        <p:spPr>
          <a:xfrm rot="5400000">
            <a:off x="5360591" y="1474789"/>
            <a:ext cx="4388644" cy="1851025"/>
          </a:xfrm>
          <a:prstGeom prst="rect">
            <a:avLst/>
          </a:prstGeom>
          <a:noFill/>
          <a:ln>
            <a:noFill/>
          </a:ln>
        </p:spPr>
        <p:txBody>
          <a:bodyPr anchorCtr="0" anchor="t" bIns="0" lIns="0" spcFirstLastPara="1" rIns="0" wrap="square" tIns="0">
            <a:noAutofit/>
          </a:bodyPr>
          <a:lstStyle>
            <a:lvl1pPr lvl="0" algn="l">
              <a:lnSpc>
                <a:spcPct val="144444"/>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 name="Google Shape;188;p25"/>
          <p:cNvSpPr txBox="1"/>
          <p:nvPr>
            <p:ph idx="1" type="body"/>
          </p:nvPr>
        </p:nvSpPr>
        <p:spPr>
          <a:xfrm rot="5400000">
            <a:off x="1314846" y="-445294"/>
            <a:ext cx="4388644" cy="5691189"/>
          </a:xfrm>
          <a:prstGeom prst="rect">
            <a:avLst/>
          </a:prstGeom>
          <a:noFill/>
          <a:ln>
            <a:noFill/>
          </a:ln>
        </p:spPr>
        <p:txBody>
          <a:bodyPr anchorCtr="0" anchor="t" bIns="0" lIns="0" spcFirstLastPara="1" rIns="0" wrap="square" tIns="0">
            <a:noAutofit/>
          </a:bodyPr>
          <a:lstStyle>
            <a:lvl1pPr indent="-228600" lvl="0" marL="457200" algn="l">
              <a:lnSpc>
                <a:spcPct val="96666"/>
              </a:lnSpc>
              <a:spcBef>
                <a:spcPts val="0"/>
              </a:spcBef>
              <a:spcAft>
                <a:spcPts val="0"/>
              </a:spcAft>
              <a:buClr>
                <a:schemeClr val="dk1"/>
              </a:buClr>
              <a:buSzPts val="1800"/>
              <a:buNone/>
              <a:defRPr/>
            </a:lvl1pPr>
            <a:lvl2pPr indent="-228600" lvl="1" marL="914400" algn="l">
              <a:lnSpc>
                <a:spcPct val="96666"/>
              </a:lnSpc>
              <a:spcBef>
                <a:spcPts val="0"/>
              </a:spcBef>
              <a:spcAft>
                <a:spcPts val="0"/>
              </a:spcAft>
              <a:buClr>
                <a:schemeClr val="dk1"/>
              </a:buClr>
              <a:buSzPts val="1800"/>
              <a:buNone/>
              <a:defRPr/>
            </a:lvl2pPr>
            <a:lvl3pPr indent="-325755" lvl="2" marL="1371600" algn="l">
              <a:lnSpc>
                <a:spcPct val="96666"/>
              </a:lnSpc>
              <a:spcBef>
                <a:spcPts val="1400"/>
              </a:spcBef>
              <a:spcAft>
                <a:spcPts val="0"/>
              </a:spcAft>
              <a:buClr>
                <a:schemeClr val="dk1"/>
              </a:buClr>
              <a:buSzPts val="1530"/>
              <a:buChar char="•"/>
              <a:defRPr/>
            </a:lvl3pPr>
            <a:lvl4pPr indent="-325755" lvl="3" marL="1828800" algn="l">
              <a:lnSpc>
                <a:spcPct val="96666"/>
              </a:lnSpc>
              <a:spcBef>
                <a:spcPts val="1400"/>
              </a:spcBef>
              <a:spcAft>
                <a:spcPts val="0"/>
              </a:spcAft>
              <a:buClr>
                <a:schemeClr val="dk1"/>
              </a:buClr>
              <a:buSzPts val="1530"/>
              <a:buChar char="•"/>
              <a:defRPr/>
            </a:lvl4pPr>
            <a:lvl5pPr indent="-325754" lvl="4" marL="2286000" algn="l">
              <a:lnSpc>
                <a:spcPct val="96666"/>
              </a:lnSpc>
              <a:spcBef>
                <a:spcPts val="1400"/>
              </a:spcBef>
              <a:spcAft>
                <a:spcPts val="0"/>
              </a:spcAft>
              <a:buClr>
                <a:schemeClr val="dk1"/>
              </a:buClr>
              <a:buSzPts val="153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9" name="Google Shape;189;p25"/>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25"/>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25"/>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9" name="Shape 199"/>
        <p:cNvGrpSpPr/>
        <p:nvPr/>
      </p:nvGrpSpPr>
      <p:grpSpPr>
        <a:xfrm>
          <a:off x="0" y="0"/>
          <a:ext cx="0" cy="0"/>
          <a:chOff x="0" y="0"/>
          <a:chExt cx="0" cy="0"/>
        </a:xfrm>
      </p:grpSpPr>
      <p:sp>
        <p:nvSpPr>
          <p:cNvPr id="200" name="Google Shape;200;p27"/>
          <p:cNvSpPr txBox="1"/>
          <p:nvPr>
            <p:ph type="title"/>
          </p:nvPr>
        </p:nvSpPr>
        <p:spPr>
          <a:xfrm>
            <a:off x="661481" y="489293"/>
            <a:ext cx="3910500" cy="669600"/>
          </a:xfrm>
          <a:prstGeom prst="rect">
            <a:avLst/>
          </a:prstGeom>
          <a:noFill/>
          <a:ln>
            <a:noFill/>
          </a:ln>
        </p:spPr>
        <p:txBody>
          <a:bodyPr anchorCtr="0" anchor="t" bIns="0" lIns="0" spcFirstLastPara="1" rIns="0" wrap="square" tIns="0">
            <a:noAutofit/>
          </a:bodyPr>
          <a:lstStyle>
            <a:lvl1pPr lvl="0" rtl="0" algn="l">
              <a:lnSpc>
                <a:spcPct val="86666"/>
              </a:lnSpc>
              <a:spcBef>
                <a:spcPts val="0"/>
              </a:spcBef>
              <a:spcAft>
                <a:spcPts val="0"/>
              </a:spcAft>
              <a:buClr>
                <a:srgbClr val="4C4184"/>
              </a:buClr>
              <a:buSzPts val="3000"/>
              <a:buFont typeface="Calibri"/>
              <a:buNone/>
              <a:defRPr b="1" sz="3000" cap="none">
                <a:solidFill>
                  <a:srgbClr val="4C4184"/>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1" name="Google Shape;201;p27"/>
          <p:cNvSpPr txBox="1"/>
          <p:nvPr>
            <p:ph idx="1" type="body"/>
          </p:nvPr>
        </p:nvSpPr>
        <p:spPr>
          <a:xfrm>
            <a:off x="663575" y="1425909"/>
            <a:ext cx="5688000" cy="2847600"/>
          </a:xfrm>
          <a:prstGeom prst="rect">
            <a:avLst/>
          </a:prstGeom>
          <a:noFill/>
          <a:ln>
            <a:noFill/>
          </a:ln>
        </p:spPr>
        <p:txBody>
          <a:bodyPr anchorCtr="0" anchor="t" bIns="0" lIns="0" spcFirstLastPara="1" rIns="0" wrap="square" tIns="0">
            <a:noAutofit/>
          </a:bodyPr>
          <a:lstStyle>
            <a:lvl1pPr indent="-228600" lvl="0" marL="457200" rtl="0" algn="l">
              <a:lnSpc>
                <a:spcPct val="108750"/>
              </a:lnSpc>
              <a:spcBef>
                <a:spcPts val="0"/>
              </a:spcBef>
              <a:spcAft>
                <a:spcPts val="0"/>
              </a:spcAft>
              <a:buClr>
                <a:schemeClr val="dk1"/>
              </a:buClr>
              <a:buSzPts val="1600"/>
              <a:buNone/>
              <a:defRPr b="1" sz="1600">
                <a:solidFill>
                  <a:schemeClr val="dk1"/>
                </a:solidFill>
              </a:defRPr>
            </a:lvl1pPr>
            <a:lvl2pPr indent="-228600" lvl="1" marL="914400" rtl="0" algn="l">
              <a:lnSpc>
                <a:spcPct val="108750"/>
              </a:lnSpc>
              <a:spcBef>
                <a:spcPts val="0"/>
              </a:spcBef>
              <a:spcAft>
                <a:spcPts val="0"/>
              </a:spcAft>
              <a:buClr>
                <a:schemeClr val="dk1"/>
              </a:buClr>
              <a:buSzPts val="1600"/>
              <a:buNone/>
              <a:defRPr sz="1600">
                <a:solidFill>
                  <a:schemeClr val="dk1"/>
                </a:solidFill>
              </a:defRPr>
            </a:lvl2pPr>
            <a:lvl3pPr indent="-314960" lvl="2" marL="1371600" rtl="0" algn="l">
              <a:lnSpc>
                <a:spcPct val="108750"/>
              </a:lnSpc>
              <a:spcBef>
                <a:spcPts val="1400"/>
              </a:spcBef>
              <a:spcAft>
                <a:spcPts val="0"/>
              </a:spcAft>
              <a:buClr>
                <a:schemeClr val="dk1"/>
              </a:buClr>
              <a:buSzPts val="1360"/>
              <a:buFont typeface="Calibri"/>
              <a:buChar char="•"/>
              <a:defRPr sz="1600"/>
            </a:lvl3pPr>
            <a:lvl4pPr indent="-314960" lvl="3" marL="1828800" rtl="0" algn="l">
              <a:lnSpc>
                <a:spcPct val="108750"/>
              </a:lnSpc>
              <a:spcBef>
                <a:spcPts val="1400"/>
              </a:spcBef>
              <a:spcAft>
                <a:spcPts val="0"/>
              </a:spcAft>
              <a:buClr>
                <a:schemeClr val="dk1"/>
              </a:buClr>
              <a:buSzPts val="1360"/>
              <a:buFont typeface="Calibri"/>
              <a:buChar char="•"/>
              <a:defRPr sz="1600"/>
            </a:lvl4pPr>
            <a:lvl5pPr indent="-314960" lvl="4" marL="2286000" rtl="0" algn="l">
              <a:lnSpc>
                <a:spcPct val="108750"/>
              </a:lnSpc>
              <a:spcBef>
                <a:spcPts val="1400"/>
              </a:spcBef>
              <a:spcAft>
                <a:spcPts val="0"/>
              </a:spcAft>
              <a:buClr>
                <a:schemeClr val="dk1"/>
              </a:buClr>
              <a:buSzPts val="1360"/>
              <a:buFont typeface="Calibri"/>
              <a:buChar char="•"/>
              <a:defRPr sz="1600"/>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202" name="Google Shape;202;p27"/>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3" name="Google Shape;203;p27"/>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4" name="Google Shape;204;p27"/>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2"/>
        </a:solidFill>
      </p:bgPr>
    </p:bg>
    <p:spTree>
      <p:nvGrpSpPr>
        <p:cNvPr id="205" name="Shape 205"/>
        <p:cNvGrpSpPr/>
        <p:nvPr/>
      </p:nvGrpSpPr>
      <p:grpSpPr>
        <a:xfrm>
          <a:off x="0" y="0"/>
          <a:ext cx="0" cy="0"/>
          <a:chOff x="0" y="0"/>
          <a:chExt cx="0" cy="0"/>
        </a:xfrm>
      </p:grpSpPr>
      <p:sp>
        <p:nvSpPr>
          <p:cNvPr id="206" name="Google Shape;206;p28"/>
          <p:cNvSpPr txBox="1"/>
          <p:nvPr>
            <p:ph type="ctrTitle"/>
          </p:nvPr>
        </p:nvSpPr>
        <p:spPr>
          <a:xfrm>
            <a:off x="654050" y="1362053"/>
            <a:ext cx="7816800" cy="708300"/>
          </a:xfrm>
          <a:prstGeom prst="rect">
            <a:avLst/>
          </a:prstGeom>
          <a:noFill/>
          <a:ln>
            <a:noFill/>
          </a:ln>
        </p:spPr>
        <p:txBody>
          <a:bodyPr anchorCtr="0" anchor="b" bIns="0" lIns="0" spcFirstLastPara="1" rIns="0" wrap="square" tIns="0">
            <a:noAutofit/>
          </a:bodyPr>
          <a:lstStyle>
            <a:lvl1pPr lvl="0" rtl="0" algn="ctr">
              <a:lnSpc>
                <a:spcPct val="92465"/>
              </a:lnSpc>
              <a:spcBef>
                <a:spcPts val="0"/>
              </a:spcBef>
              <a:spcAft>
                <a:spcPts val="0"/>
              </a:spcAft>
              <a:buClr>
                <a:schemeClr val="dk2"/>
              </a:buClr>
              <a:buSzPts val="2920"/>
              <a:buFont typeface="Calibri"/>
              <a:buNone/>
              <a:defRPr sz="2920">
                <a:solidFill>
                  <a:schemeClr val="dk2"/>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7" name="Google Shape;207;p28"/>
          <p:cNvSpPr txBox="1"/>
          <p:nvPr>
            <p:ph idx="1" type="subTitle"/>
          </p:nvPr>
        </p:nvSpPr>
        <p:spPr>
          <a:xfrm>
            <a:off x="663575" y="2180179"/>
            <a:ext cx="7816800" cy="252000"/>
          </a:xfrm>
          <a:prstGeom prst="rect">
            <a:avLst/>
          </a:prstGeom>
          <a:noFill/>
          <a:ln>
            <a:noFill/>
          </a:ln>
        </p:spPr>
        <p:txBody>
          <a:bodyPr anchorCtr="0" anchor="t" bIns="0" lIns="0" spcFirstLastPara="1" rIns="0" wrap="square" tIns="0">
            <a:noAutofit/>
          </a:bodyPr>
          <a:lstStyle>
            <a:lvl1pPr lvl="0" rtl="0" algn="ctr">
              <a:lnSpc>
                <a:spcPct val="108750"/>
              </a:lnSpc>
              <a:spcBef>
                <a:spcPts val="0"/>
              </a:spcBef>
              <a:spcAft>
                <a:spcPts val="0"/>
              </a:spcAft>
              <a:buClr>
                <a:schemeClr val="lt1"/>
              </a:buClr>
              <a:buSzPts val="1600"/>
              <a:buNone/>
              <a:defRPr b="0">
                <a:solidFill>
                  <a:schemeClr val="lt1"/>
                </a:solidFill>
              </a:defRPr>
            </a:lvl1pPr>
            <a:lvl2pPr lvl="1" rtl="0" algn="ctr">
              <a:lnSpc>
                <a:spcPct val="108750"/>
              </a:lnSpc>
              <a:spcBef>
                <a:spcPts val="0"/>
              </a:spcBef>
              <a:spcAft>
                <a:spcPts val="0"/>
              </a:spcAft>
              <a:buClr>
                <a:srgbClr val="888888"/>
              </a:buClr>
              <a:buSzPts val="1600"/>
              <a:buNone/>
              <a:defRPr>
                <a:solidFill>
                  <a:srgbClr val="888888"/>
                </a:solidFill>
              </a:defRPr>
            </a:lvl2pPr>
            <a:lvl3pPr lvl="2" rtl="0" algn="ctr">
              <a:lnSpc>
                <a:spcPct val="108750"/>
              </a:lnSpc>
              <a:spcBef>
                <a:spcPts val="1400"/>
              </a:spcBef>
              <a:spcAft>
                <a:spcPts val="0"/>
              </a:spcAft>
              <a:buClr>
                <a:srgbClr val="888888"/>
              </a:buClr>
              <a:buSzPts val="1360"/>
              <a:buFont typeface="Calibri"/>
              <a:buNone/>
              <a:defRPr>
                <a:solidFill>
                  <a:srgbClr val="888888"/>
                </a:solidFill>
              </a:defRPr>
            </a:lvl3pPr>
            <a:lvl4pPr lvl="3" rtl="0" algn="ctr">
              <a:lnSpc>
                <a:spcPct val="108750"/>
              </a:lnSpc>
              <a:spcBef>
                <a:spcPts val="1400"/>
              </a:spcBef>
              <a:spcAft>
                <a:spcPts val="0"/>
              </a:spcAft>
              <a:buClr>
                <a:srgbClr val="888888"/>
              </a:buClr>
              <a:buSzPts val="1360"/>
              <a:buFont typeface="Calibri"/>
              <a:buNone/>
              <a:defRPr>
                <a:solidFill>
                  <a:srgbClr val="888888"/>
                </a:solidFill>
              </a:defRPr>
            </a:lvl4pPr>
            <a:lvl5pPr lvl="4" rtl="0" algn="ctr">
              <a:lnSpc>
                <a:spcPct val="108750"/>
              </a:lnSpc>
              <a:spcBef>
                <a:spcPts val="1400"/>
              </a:spcBef>
              <a:spcAft>
                <a:spcPts val="0"/>
              </a:spcAft>
              <a:buClr>
                <a:srgbClr val="888888"/>
              </a:buClr>
              <a:buSzPts val="1360"/>
              <a:buFont typeface="Calibri"/>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sp>
        <p:nvSpPr>
          <p:cNvPr id="208" name="Google Shape;208;p28"/>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9" name="Google Shape;209;p28"/>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0" name="Google Shape;210;p28"/>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211" name="Google Shape;211;p28"/>
          <p:cNvSpPr txBox="1"/>
          <p:nvPr>
            <p:ph idx="2" type="body"/>
          </p:nvPr>
        </p:nvSpPr>
        <p:spPr>
          <a:xfrm>
            <a:off x="2987824" y="2466409"/>
            <a:ext cx="3168600" cy="154800"/>
          </a:xfrm>
          <a:prstGeom prst="rect">
            <a:avLst/>
          </a:prstGeom>
          <a:noFill/>
          <a:ln>
            <a:noFill/>
          </a:ln>
        </p:spPr>
        <p:txBody>
          <a:bodyPr anchorCtr="0" anchor="t" bIns="0" lIns="0" spcFirstLastPara="1" rIns="0" wrap="square" tIns="0">
            <a:noAutofit/>
          </a:bodyPr>
          <a:lstStyle>
            <a:lvl1pPr indent="-228600" lvl="0" marL="457200" rtl="0" algn="ctr">
              <a:lnSpc>
                <a:spcPct val="100000"/>
              </a:lnSpc>
              <a:spcBef>
                <a:spcPts val="0"/>
              </a:spcBef>
              <a:spcAft>
                <a:spcPts val="0"/>
              </a:spcAft>
              <a:buClr>
                <a:schemeClr val="lt1"/>
              </a:buClr>
              <a:buSzPts val="1000"/>
              <a:buNone/>
              <a:defRPr b="0" sz="1000">
                <a:solidFill>
                  <a:schemeClr val="lt1"/>
                </a:solidFill>
              </a:defRPr>
            </a:lvl1pPr>
            <a:lvl2pPr indent="-228600" lvl="1" marL="914400" rtl="0" algn="l">
              <a:lnSpc>
                <a:spcPct val="96666"/>
              </a:lnSpc>
              <a:spcBef>
                <a:spcPts val="0"/>
              </a:spcBef>
              <a:spcAft>
                <a:spcPts val="0"/>
              </a:spcAft>
              <a:buClr>
                <a:schemeClr val="dk1"/>
              </a:buClr>
              <a:buSzPts val="1800"/>
              <a:buNone/>
              <a:defRPr/>
            </a:lvl2pPr>
            <a:lvl3pPr indent="-325755" lvl="2" marL="1371600" rtl="0" algn="l">
              <a:lnSpc>
                <a:spcPct val="96666"/>
              </a:lnSpc>
              <a:spcBef>
                <a:spcPts val="1400"/>
              </a:spcBef>
              <a:spcAft>
                <a:spcPts val="0"/>
              </a:spcAft>
              <a:buClr>
                <a:schemeClr val="dk1"/>
              </a:buClr>
              <a:buSzPts val="1530"/>
              <a:buChar char="•"/>
              <a:defRPr/>
            </a:lvl3pPr>
            <a:lvl4pPr indent="-325755" lvl="3" marL="1828800" rtl="0" algn="l">
              <a:lnSpc>
                <a:spcPct val="96666"/>
              </a:lnSpc>
              <a:spcBef>
                <a:spcPts val="1400"/>
              </a:spcBef>
              <a:spcAft>
                <a:spcPts val="0"/>
              </a:spcAft>
              <a:buClr>
                <a:schemeClr val="dk1"/>
              </a:buClr>
              <a:buSzPts val="1530"/>
              <a:buChar char="•"/>
              <a:defRPr/>
            </a:lvl4pPr>
            <a:lvl5pPr indent="-325754" lvl="4" marL="2286000" rtl="0" algn="l">
              <a:lnSpc>
                <a:spcPct val="96666"/>
              </a:lnSpc>
              <a:spcBef>
                <a:spcPts val="1400"/>
              </a:spcBef>
              <a:spcAft>
                <a:spcPts val="0"/>
              </a:spcAft>
              <a:buClr>
                <a:schemeClr val="dk1"/>
              </a:buClr>
              <a:buSzPts val="153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212" name="Google Shape;212;p28"/>
          <p:cNvSpPr txBox="1"/>
          <p:nvPr>
            <p:ph idx="3" type="body"/>
          </p:nvPr>
        </p:nvSpPr>
        <p:spPr>
          <a:xfrm>
            <a:off x="3815556" y="2624710"/>
            <a:ext cx="1512900" cy="144000"/>
          </a:xfrm>
          <a:prstGeom prst="rect">
            <a:avLst/>
          </a:prstGeom>
          <a:noFill/>
          <a:ln>
            <a:noFill/>
          </a:ln>
        </p:spPr>
        <p:txBody>
          <a:bodyPr anchorCtr="0" anchor="t" bIns="0" lIns="0" spcFirstLastPara="1" rIns="0" wrap="square" tIns="0">
            <a:noAutofit/>
          </a:bodyPr>
          <a:lstStyle>
            <a:lvl1pPr indent="-228600" lvl="0" marL="457200" rtl="0" algn="ctr">
              <a:lnSpc>
                <a:spcPct val="100000"/>
              </a:lnSpc>
              <a:spcBef>
                <a:spcPts val="0"/>
              </a:spcBef>
              <a:spcAft>
                <a:spcPts val="0"/>
              </a:spcAft>
              <a:buClr>
                <a:schemeClr val="lt1"/>
              </a:buClr>
              <a:buSzPts val="1000"/>
              <a:buNone/>
              <a:defRPr sz="1000">
                <a:solidFill>
                  <a:schemeClr val="lt1"/>
                </a:solidFill>
              </a:defRPr>
            </a:lvl1pPr>
            <a:lvl2pPr indent="-228600" lvl="1" marL="914400" rtl="0" algn="l">
              <a:lnSpc>
                <a:spcPct val="96666"/>
              </a:lnSpc>
              <a:spcBef>
                <a:spcPts val="0"/>
              </a:spcBef>
              <a:spcAft>
                <a:spcPts val="0"/>
              </a:spcAft>
              <a:buClr>
                <a:schemeClr val="dk1"/>
              </a:buClr>
              <a:buSzPts val="1800"/>
              <a:buNone/>
              <a:defRPr/>
            </a:lvl2pPr>
            <a:lvl3pPr indent="-325755" lvl="2" marL="1371600" rtl="0" algn="l">
              <a:lnSpc>
                <a:spcPct val="96666"/>
              </a:lnSpc>
              <a:spcBef>
                <a:spcPts val="1400"/>
              </a:spcBef>
              <a:spcAft>
                <a:spcPts val="0"/>
              </a:spcAft>
              <a:buClr>
                <a:schemeClr val="dk1"/>
              </a:buClr>
              <a:buSzPts val="1530"/>
              <a:buChar char="•"/>
              <a:defRPr/>
            </a:lvl3pPr>
            <a:lvl4pPr indent="-325755" lvl="3" marL="1828800" rtl="0" algn="l">
              <a:lnSpc>
                <a:spcPct val="96666"/>
              </a:lnSpc>
              <a:spcBef>
                <a:spcPts val="1400"/>
              </a:spcBef>
              <a:spcAft>
                <a:spcPts val="0"/>
              </a:spcAft>
              <a:buClr>
                <a:schemeClr val="dk1"/>
              </a:buClr>
              <a:buSzPts val="1530"/>
              <a:buChar char="•"/>
              <a:defRPr/>
            </a:lvl4pPr>
            <a:lvl5pPr indent="-325754" lvl="4" marL="2286000" rtl="0" algn="l">
              <a:lnSpc>
                <a:spcPct val="96666"/>
              </a:lnSpc>
              <a:spcBef>
                <a:spcPts val="1400"/>
              </a:spcBef>
              <a:spcAft>
                <a:spcPts val="0"/>
              </a:spcAft>
              <a:buClr>
                <a:schemeClr val="dk1"/>
              </a:buClr>
              <a:buSzPts val="153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pic>
        <p:nvPicPr>
          <p:cNvPr id="213" name="Google Shape;213;p28"/>
          <p:cNvPicPr preferRelativeResize="0"/>
          <p:nvPr/>
        </p:nvPicPr>
        <p:blipFill rotWithShape="1">
          <a:blip r:embed="rId2">
            <a:alphaModFix/>
          </a:blip>
          <a:srcRect b="0" l="0" r="0" t="0"/>
          <a:stretch/>
        </p:blipFill>
        <p:spPr>
          <a:xfrm>
            <a:off x="0" y="3452211"/>
            <a:ext cx="9144000" cy="909637"/>
          </a:xfrm>
          <a:prstGeom prst="rect">
            <a:avLst/>
          </a:prstGeom>
          <a:noFill/>
          <a:ln>
            <a:noFill/>
          </a:ln>
        </p:spPr>
      </p:pic>
      <p:pic>
        <p:nvPicPr>
          <p:cNvPr id="214" name="Google Shape;214;p28"/>
          <p:cNvPicPr preferRelativeResize="0"/>
          <p:nvPr/>
        </p:nvPicPr>
        <p:blipFill rotWithShape="1">
          <a:blip r:embed="rId3">
            <a:alphaModFix/>
          </a:blip>
          <a:srcRect b="0" l="0" r="0" t="0"/>
          <a:stretch/>
        </p:blipFill>
        <p:spPr>
          <a:xfrm>
            <a:off x="3114472" y="330098"/>
            <a:ext cx="2915055" cy="6390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Green Humanist Figure" type="secHead">
  <p:cSld name="SECTION_HEADER">
    <p:bg>
      <p:bgPr>
        <a:solidFill>
          <a:schemeClr val="dk2"/>
        </a:solidFill>
      </p:bgPr>
    </p:bg>
    <p:spTree>
      <p:nvGrpSpPr>
        <p:cNvPr id="215" name="Shape 215"/>
        <p:cNvGrpSpPr/>
        <p:nvPr/>
      </p:nvGrpSpPr>
      <p:grpSpPr>
        <a:xfrm>
          <a:off x="0" y="0"/>
          <a:ext cx="0" cy="0"/>
          <a:chOff x="0" y="0"/>
          <a:chExt cx="0" cy="0"/>
        </a:xfrm>
      </p:grpSpPr>
      <p:sp>
        <p:nvSpPr>
          <p:cNvPr id="216" name="Google Shape;216;p29"/>
          <p:cNvSpPr txBox="1"/>
          <p:nvPr>
            <p:ph type="title"/>
          </p:nvPr>
        </p:nvSpPr>
        <p:spPr>
          <a:xfrm>
            <a:off x="663575" y="1330191"/>
            <a:ext cx="7816800" cy="7620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lt2"/>
              </a:buClr>
              <a:buSzPts val="2920"/>
              <a:buFont typeface="Calibri"/>
              <a:buNone/>
              <a:defRPr b="1" sz="292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7" name="Google Shape;217;p29"/>
          <p:cNvSpPr txBox="1"/>
          <p:nvPr>
            <p:ph idx="1" type="body"/>
          </p:nvPr>
        </p:nvSpPr>
        <p:spPr>
          <a:xfrm>
            <a:off x="663574" y="2192735"/>
            <a:ext cx="7816800" cy="679800"/>
          </a:xfrm>
          <a:prstGeom prst="rect">
            <a:avLst/>
          </a:prstGeom>
          <a:noFill/>
          <a:ln>
            <a:noFill/>
          </a:ln>
        </p:spPr>
        <p:txBody>
          <a:bodyPr anchorCtr="0" anchor="t" bIns="0" lIns="0" spcFirstLastPara="1" rIns="0" wrap="square" tIns="0">
            <a:noAutofit/>
          </a:bodyPr>
          <a:lstStyle>
            <a:lvl1pPr indent="-228600" lvl="0" marL="457200" rtl="0" algn="ctr">
              <a:lnSpc>
                <a:spcPct val="108750"/>
              </a:lnSpc>
              <a:spcBef>
                <a:spcPts val="0"/>
              </a:spcBef>
              <a:spcAft>
                <a:spcPts val="0"/>
              </a:spcAft>
              <a:buClr>
                <a:schemeClr val="lt2"/>
              </a:buClr>
              <a:buSzPts val="1600"/>
              <a:buNone/>
              <a:defRPr b="0" sz="1600">
                <a:solidFill>
                  <a:schemeClr val="lt2"/>
                </a:solidFill>
              </a:defRPr>
            </a:lvl1pPr>
            <a:lvl2pPr indent="-228600" lvl="1" marL="914400" rtl="0" algn="l">
              <a:lnSpc>
                <a:spcPct val="96666"/>
              </a:lnSpc>
              <a:spcBef>
                <a:spcPts val="0"/>
              </a:spcBef>
              <a:spcAft>
                <a:spcPts val="0"/>
              </a:spcAft>
              <a:buClr>
                <a:srgbClr val="888888"/>
              </a:buClr>
              <a:buSzPts val="1800"/>
              <a:buNone/>
              <a:defRPr sz="1800">
                <a:solidFill>
                  <a:srgbClr val="888888"/>
                </a:solidFill>
              </a:defRPr>
            </a:lvl2pPr>
            <a:lvl3pPr indent="-228600" lvl="2" marL="1371600" rtl="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rtl="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rtl="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218" name="Google Shape;218;p29"/>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9" name="Google Shape;219;p29"/>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0" name="Google Shape;220;p29"/>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221" name="Google Shape;221;p29"/>
          <p:cNvPicPr preferRelativeResize="0"/>
          <p:nvPr/>
        </p:nvPicPr>
        <p:blipFill rotWithShape="1">
          <a:blip r:embed="rId2">
            <a:alphaModFix/>
          </a:blip>
          <a:srcRect b="0" l="0" r="0" t="0"/>
          <a:stretch/>
        </p:blipFill>
        <p:spPr>
          <a:xfrm>
            <a:off x="0" y="4324535"/>
            <a:ext cx="9143998" cy="704621"/>
          </a:xfrm>
          <a:prstGeom prst="rect">
            <a:avLst/>
          </a:prstGeom>
          <a:noFill/>
          <a:ln>
            <a:noFill/>
          </a:ln>
        </p:spPr>
      </p:pic>
      <p:pic>
        <p:nvPicPr>
          <p:cNvPr id="222" name="Google Shape;222;p29"/>
          <p:cNvPicPr preferRelativeResize="0"/>
          <p:nvPr/>
        </p:nvPicPr>
        <p:blipFill rotWithShape="1">
          <a:blip r:embed="rId3">
            <a:alphaModFix/>
          </a:blip>
          <a:srcRect b="0" l="0" r="0" t="0"/>
          <a:stretch/>
        </p:blipFill>
        <p:spPr>
          <a:xfrm>
            <a:off x="381000" y="362166"/>
            <a:ext cx="2473458" cy="5421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Page 3">
  <p:cSld name="2_Content Page 3">
    <p:spTree>
      <p:nvGrpSpPr>
        <p:cNvPr id="223" name="Shape 223"/>
        <p:cNvGrpSpPr/>
        <p:nvPr/>
      </p:nvGrpSpPr>
      <p:grpSpPr>
        <a:xfrm>
          <a:off x="0" y="0"/>
          <a:ext cx="0" cy="0"/>
          <a:chOff x="0" y="0"/>
          <a:chExt cx="0" cy="0"/>
        </a:xfrm>
      </p:grpSpPr>
      <p:sp>
        <p:nvSpPr>
          <p:cNvPr id="224" name="Google Shape;224;p30"/>
          <p:cNvSpPr txBox="1"/>
          <p:nvPr>
            <p:ph idx="1" type="body"/>
          </p:nvPr>
        </p:nvSpPr>
        <p:spPr>
          <a:xfrm>
            <a:off x="457200" y="1151335"/>
            <a:ext cx="5170800" cy="2954400"/>
          </a:xfrm>
          <a:prstGeom prst="rect">
            <a:avLst/>
          </a:prstGeom>
          <a:noFill/>
          <a:ln>
            <a:noFill/>
          </a:ln>
        </p:spPr>
        <p:txBody>
          <a:bodyPr anchorCtr="0" anchor="t" bIns="0" lIns="0" spcFirstLastPara="1" rIns="0" wrap="square" tIns="0">
            <a:noAutofit/>
          </a:bodyPr>
          <a:lstStyle>
            <a:lvl1pPr indent="-228600" lvl="0" marL="457200" rtl="0" algn="l">
              <a:lnSpc>
                <a:spcPct val="82857"/>
              </a:lnSpc>
              <a:spcBef>
                <a:spcPts val="0"/>
              </a:spcBef>
              <a:spcAft>
                <a:spcPts val="0"/>
              </a:spcAft>
              <a:buClr>
                <a:srgbClr val="7F7F7F"/>
              </a:buClr>
              <a:buSzPts val="2100"/>
              <a:buNone/>
              <a:defRPr b="0" i="0" sz="2100">
                <a:solidFill>
                  <a:srgbClr val="7F7F7F"/>
                </a:solidFill>
              </a:defRPr>
            </a:lvl1pPr>
            <a:lvl2pPr indent="-228600" lvl="1" marL="914400" rtl="0" algn="l">
              <a:lnSpc>
                <a:spcPct val="116000"/>
              </a:lnSpc>
              <a:spcBef>
                <a:spcPts val="0"/>
              </a:spcBef>
              <a:spcAft>
                <a:spcPts val="0"/>
              </a:spcAft>
              <a:buClr>
                <a:schemeClr val="dk1"/>
              </a:buClr>
              <a:buSzPts val="1500"/>
              <a:buNone/>
              <a:defRPr b="1" sz="1500"/>
            </a:lvl2pPr>
            <a:lvl3pPr indent="-228600" lvl="2" marL="1371600" rtl="0" algn="l">
              <a:lnSpc>
                <a:spcPct val="128888"/>
              </a:lnSpc>
              <a:spcBef>
                <a:spcPts val="1400"/>
              </a:spcBef>
              <a:spcAft>
                <a:spcPts val="0"/>
              </a:spcAft>
              <a:buClr>
                <a:schemeClr val="dk1"/>
              </a:buClr>
              <a:buSzPts val="1148"/>
              <a:buFont typeface="Calibri"/>
              <a:buNone/>
              <a:defRPr b="1" sz="1350"/>
            </a:lvl3pPr>
            <a:lvl4pPr indent="-228600" lvl="3" marL="1828800" rtl="0" algn="l">
              <a:lnSpc>
                <a:spcPct val="145000"/>
              </a:lnSpc>
              <a:spcBef>
                <a:spcPts val="1400"/>
              </a:spcBef>
              <a:spcAft>
                <a:spcPts val="0"/>
              </a:spcAft>
              <a:buClr>
                <a:schemeClr val="dk1"/>
              </a:buClr>
              <a:buSzPts val="1020"/>
              <a:buFont typeface="Calibri"/>
              <a:buNone/>
              <a:defRPr b="1" sz="1200"/>
            </a:lvl4pPr>
            <a:lvl5pPr indent="-228600" lvl="4" marL="2286000" rtl="0" algn="l">
              <a:lnSpc>
                <a:spcPct val="145000"/>
              </a:lnSpc>
              <a:spcBef>
                <a:spcPts val="1400"/>
              </a:spcBef>
              <a:spcAft>
                <a:spcPts val="0"/>
              </a:spcAft>
              <a:buClr>
                <a:schemeClr val="dk1"/>
              </a:buClr>
              <a:buSzPts val="1020"/>
              <a:buFont typeface="Calibri"/>
              <a:buNone/>
              <a:defRPr b="1" sz="1200"/>
            </a:lvl5pPr>
            <a:lvl6pPr indent="-228600" lvl="5" marL="2743200" rtl="0" algn="l">
              <a:lnSpc>
                <a:spcPct val="100000"/>
              </a:lnSpc>
              <a:spcBef>
                <a:spcPts val="240"/>
              </a:spcBef>
              <a:spcAft>
                <a:spcPts val="0"/>
              </a:spcAft>
              <a:buClr>
                <a:schemeClr val="dk1"/>
              </a:buClr>
              <a:buSzPts val="1200"/>
              <a:buNone/>
              <a:defRPr b="1" sz="1200"/>
            </a:lvl6pPr>
            <a:lvl7pPr indent="-228600" lvl="6" marL="3200400" rtl="0" algn="l">
              <a:lnSpc>
                <a:spcPct val="100000"/>
              </a:lnSpc>
              <a:spcBef>
                <a:spcPts val="240"/>
              </a:spcBef>
              <a:spcAft>
                <a:spcPts val="0"/>
              </a:spcAft>
              <a:buClr>
                <a:schemeClr val="dk1"/>
              </a:buClr>
              <a:buSzPts val="1200"/>
              <a:buNone/>
              <a:defRPr b="1" sz="1200"/>
            </a:lvl7pPr>
            <a:lvl8pPr indent="-228600" lvl="7" marL="3657600" rtl="0" algn="l">
              <a:lnSpc>
                <a:spcPct val="100000"/>
              </a:lnSpc>
              <a:spcBef>
                <a:spcPts val="240"/>
              </a:spcBef>
              <a:spcAft>
                <a:spcPts val="0"/>
              </a:spcAft>
              <a:buClr>
                <a:schemeClr val="dk1"/>
              </a:buClr>
              <a:buSzPts val="1200"/>
              <a:buNone/>
              <a:defRPr b="1" sz="1200"/>
            </a:lvl8pPr>
            <a:lvl9pPr indent="-228600" lvl="8" marL="4114800" rtl="0" algn="l">
              <a:lnSpc>
                <a:spcPct val="100000"/>
              </a:lnSpc>
              <a:spcBef>
                <a:spcPts val="240"/>
              </a:spcBef>
              <a:spcAft>
                <a:spcPts val="0"/>
              </a:spcAft>
              <a:buClr>
                <a:schemeClr val="dk1"/>
              </a:buClr>
              <a:buSzPts val="1200"/>
              <a:buNone/>
              <a:defRPr b="1" sz="1200"/>
            </a:lvl9pPr>
          </a:lstStyle>
          <a:p/>
        </p:txBody>
      </p:sp>
      <p:sp>
        <p:nvSpPr>
          <p:cNvPr id="225" name="Google Shape;225;p30"/>
          <p:cNvSpPr txBox="1"/>
          <p:nvPr>
            <p:ph type="title"/>
          </p:nvPr>
        </p:nvSpPr>
        <p:spPr>
          <a:xfrm>
            <a:off x="457200" y="200526"/>
            <a:ext cx="8229600" cy="676800"/>
          </a:xfrm>
          <a:prstGeom prst="rect">
            <a:avLst/>
          </a:prstGeom>
          <a:noFill/>
          <a:ln>
            <a:noFill/>
          </a:ln>
        </p:spPr>
        <p:txBody>
          <a:bodyPr anchorCtr="0" anchor="t" bIns="0" lIns="0" spcFirstLastPara="1" rIns="0" wrap="square" tIns="0">
            <a:noAutofit/>
          </a:bodyPr>
          <a:lstStyle>
            <a:lvl1pPr lvl="0" rtl="0" algn="l">
              <a:lnSpc>
                <a:spcPct val="96296"/>
              </a:lnSpc>
              <a:spcBef>
                <a:spcPts val="0"/>
              </a:spcBef>
              <a:spcAft>
                <a:spcPts val="0"/>
              </a:spcAft>
              <a:buClr>
                <a:srgbClr val="008184"/>
              </a:buClr>
              <a:buSzPts val="2700"/>
              <a:buFont typeface="Gill Sans"/>
              <a:buNone/>
              <a:defRPr sz="2700">
                <a:solidFill>
                  <a:srgbClr val="008184"/>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bg>
      <p:bgPr>
        <a:solidFill>
          <a:schemeClr val="lt2"/>
        </a:solidFill>
      </p:bgPr>
    </p:bg>
    <p:spTree>
      <p:nvGrpSpPr>
        <p:cNvPr id="226" name="Shape 226"/>
        <p:cNvGrpSpPr/>
        <p:nvPr/>
      </p:nvGrpSpPr>
      <p:grpSpPr>
        <a:xfrm>
          <a:off x="0" y="0"/>
          <a:ext cx="0" cy="0"/>
          <a:chOff x="0" y="0"/>
          <a:chExt cx="0" cy="0"/>
        </a:xfrm>
      </p:grpSpPr>
      <p:sp>
        <p:nvSpPr>
          <p:cNvPr id="227" name="Google Shape;227;p31"/>
          <p:cNvSpPr txBox="1"/>
          <p:nvPr>
            <p:ph type="ctrTitle"/>
          </p:nvPr>
        </p:nvSpPr>
        <p:spPr>
          <a:xfrm>
            <a:off x="654050" y="1362053"/>
            <a:ext cx="7816800" cy="708300"/>
          </a:xfrm>
          <a:prstGeom prst="rect">
            <a:avLst/>
          </a:prstGeom>
          <a:noFill/>
          <a:ln>
            <a:noFill/>
          </a:ln>
        </p:spPr>
        <p:txBody>
          <a:bodyPr anchorCtr="0" anchor="b" bIns="0" lIns="0" spcFirstLastPara="1" rIns="0" wrap="square" tIns="0">
            <a:noAutofit/>
          </a:bodyPr>
          <a:lstStyle>
            <a:lvl1pPr lvl="0" rtl="0" algn="ctr">
              <a:lnSpc>
                <a:spcPct val="92465"/>
              </a:lnSpc>
              <a:spcBef>
                <a:spcPts val="0"/>
              </a:spcBef>
              <a:spcAft>
                <a:spcPts val="0"/>
              </a:spcAft>
              <a:buClr>
                <a:schemeClr val="dk2"/>
              </a:buClr>
              <a:buSzPts val="2920"/>
              <a:buFont typeface="Calibri"/>
              <a:buNone/>
              <a:defRPr sz="2920">
                <a:solidFill>
                  <a:schemeClr val="dk2"/>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8" name="Google Shape;228;p31"/>
          <p:cNvSpPr txBox="1"/>
          <p:nvPr>
            <p:ph idx="1" type="subTitle"/>
          </p:nvPr>
        </p:nvSpPr>
        <p:spPr>
          <a:xfrm>
            <a:off x="663575" y="2180179"/>
            <a:ext cx="7816800" cy="252000"/>
          </a:xfrm>
          <a:prstGeom prst="rect">
            <a:avLst/>
          </a:prstGeom>
          <a:noFill/>
          <a:ln>
            <a:noFill/>
          </a:ln>
        </p:spPr>
        <p:txBody>
          <a:bodyPr anchorCtr="0" anchor="t" bIns="0" lIns="0" spcFirstLastPara="1" rIns="0" wrap="square" tIns="0">
            <a:noAutofit/>
          </a:bodyPr>
          <a:lstStyle>
            <a:lvl1pPr lvl="0" rtl="0" algn="ctr">
              <a:lnSpc>
                <a:spcPct val="108750"/>
              </a:lnSpc>
              <a:spcBef>
                <a:spcPts val="0"/>
              </a:spcBef>
              <a:spcAft>
                <a:spcPts val="0"/>
              </a:spcAft>
              <a:buClr>
                <a:schemeClr val="lt1"/>
              </a:buClr>
              <a:buSzPts val="1600"/>
              <a:buNone/>
              <a:defRPr b="0">
                <a:solidFill>
                  <a:schemeClr val="lt1"/>
                </a:solidFill>
              </a:defRPr>
            </a:lvl1pPr>
            <a:lvl2pPr lvl="1" rtl="0" algn="ctr">
              <a:lnSpc>
                <a:spcPct val="108750"/>
              </a:lnSpc>
              <a:spcBef>
                <a:spcPts val="0"/>
              </a:spcBef>
              <a:spcAft>
                <a:spcPts val="0"/>
              </a:spcAft>
              <a:buClr>
                <a:srgbClr val="888888"/>
              </a:buClr>
              <a:buSzPts val="1600"/>
              <a:buNone/>
              <a:defRPr>
                <a:solidFill>
                  <a:srgbClr val="888888"/>
                </a:solidFill>
              </a:defRPr>
            </a:lvl2pPr>
            <a:lvl3pPr lvl="2" rtl="0" algn="ctr">
              <a:lnSpc>
                <a:spcPct val="108750"/>
              </a:lnSpc>
              <a:spcBef>
                <a:spcPts val="1400"/>
              </a:spcBef>
              <a:spcAft>
                <a:spcPts val="0"/>
              </a:spcAft>
              <a:buClr>
                <a:srgbClr val="888888"/>
              </a:buClr>
              <a:buSzPts val="1360"/>
              <a:buFont typeface="Calibri"/>
              <a:buNone/>
              <a:defRPr>
                <a:solidFill>
                  <a:srgbClr val="888888"/>
                </a:solidFill>
              </a:defRPr>
            </a:lvl3pPr>
            <a:lvl4pPr lvl="3" rtl="0" algn="ctr">
              <a:lnSpc>
                <a:spcPct val="108750"/>
              </a:lnSpc>
              <a:spcBef>
                <a:spcPts val="1400"/>
              </a:spcBef>
              <a:spcAft>
                <a:spcPts val="0"/>
              </a:spcAft>
              <a:buClr>
                <a:srgbClr val="888888"/>
              </a:buClr>
              <a:buSzPts val="1360"/>
              <a:buFont typeface="Calibri"/>
              <a:buNone/>
              <a:defRPr>
                <a:solidFill>
                  <a:srgbClr val="888888"/>
                </a:solidFill>
              </a:defRPr>
            </a:lvl4pPr>
            <a:lvl5pPr lvl="4" rtl="0" algn="ctr">
              <a:lnSpc>
                <a:spcPct val="108750"/>
              </a:lnSpc>
              <a:spcBef>
                <a:spcPts val="1400"/>
              </a:spcBef>
              <a:spcAft>
                <a:spcPts val="0"/>
              </a:spcAft>
              <a:buClr>
                <a:srgbClr val="888888"/>
              </a:buClr>
              <a:buSzPts val="1360"/>
              <a:buFont typeface="Calibri"/>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sp>
        <p:nvSpPr>
          <p:cNvPr id="229" name="Google Shape;229;p31"/>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0" name="Google Shape;230;p31"/>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1" name="Google Shape;231;p31"/>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232" name="Google Shape;232;p31"/>
          <p:cNvSpPr txBox="1"/>
          <p:nvPr>
            <p:ph idx="2" type="body"/>
          </p:nvPr>
        </p:nvSpPr>
        <p:spPr>
          <a:xfrm>
            <a:off x="2987824" y="2466409"/>
            <a:ext cx="3168600" cy="154800"/>
          </a:xfrm>
          <a:prstGeom prst="rect">
            <a:avLst/>
          </a:prstGeom>
          <a:noFill/>
          <a:ln>
            <a:noFill/>
          </a:ln>
        </p:spPr>
        <p:txBody>
          <a:bodyPr anchorCtr="0" anchor="t" bIns="0" lIns="0" spcFirstLastPara="1" rIns="0" wrap="square" tIns="0">
            <a:noAutofit/>
          </a:bodyPr>
          <a:lstStyle>
            <a:lvl1pPr indent="-228600" lvl="0" marL="457200" rtl="0" algn="ctr">
              <a:lnSpc>
                <a:spcPct val="100000"/>
              </a:lnSpc>
              <a:spcBef>
                <a:spcPts val="0"/>
              </a:spcBef>
              <a:spcAft>
                <a:spcPts val="0"/>
              </a:spcAft>
              <a:buClr>
                <a:schemeClr val="lt1"/>
              </a:buClr>
              <a:buSzPts val="1000"/>
              <a:buNone/>
              <a:defRPr b="0" sz="1000">
                <a:solidFill>
                  <a:schemeClr val="lt1"/>
                </a:solidFill>
              </a:defRPr>
            </a:lvl1pPr>
            <a:lvl2pPr indent="-228600" lvl="1" marL="914400" rtl="0" algn="l">
              <a:lnSpc>
                <a:spcPct val="96666"/>
              </a:lnSpc>
              <a:spcBef>
                <a:spcPts val="0"/>
              </a:spcBef>
              <a:spcAft>
                <a:spcPts val="0"/>
              </a:spcAft>
              <a:buClr>
                <a:schemeClr val="dk1"/>
              </a:buClr>
              <a:buSzPts val="1800"/>
              <a:buNone/>
              <a:defRPr/>
            </a:lvl2pPr>
            <a:lvl3pPr indent="-325755" lvl="2" marL="1371600" rtl="0" algn="l">
              <a:lnSpc>
                <a:spcPct val="96666"/>
              </a:lnSpc>
              <a:spcBef>
                <a:spcPts val="1400"/>
              </a:spcBef>
              <a:spcAft>
                <a:spcPts val="0"/>
              </a:spcAft>
              <a:buClr>
                <a:schemeClr val="dk1"/>
              </a:buClr>
              <a:buSzPts val="1530"/>
              <a:buChar char="•"/>
              <a:defRPr/>
            </a:lvl3pPr>
            <a:lvl4pPr indent="-325755" lvl="3" marL="1828800" rtl="0" algn="l">
              <a:lnSpc>
                <a:spcPct val="96666"/>
              </a:lnSpc>
              <a:spcBef>
                <a:spcPts val="1400"/>
              </a:spcBef>
              <a:spcAft>
                <a:spcPts val="0"/>
              </a:spcAft>
              <a:buClr>
                <a:schemeClr val="dk1"/>
              </a:buClr>
              <a:buSzPts val="1530"/>
              <a:buChar char="•"/>
              <a:defRPr/>
            </a:lvl4pPr>
            <a:lvl5pPr indent="-325754" lvl="4" marL="2286000" rtl="0" algn="l">
              <a:lnSpc>
                <a:spcPct val="96666"/>
              </a:lnSpc>
              <a:spcBef>
                <a:spcPts val="1400"/>
              </a:spcBef>
              <a:spcAft>
                <a:spcPts val="0"/>
              </a:spcAft>
              <a:buClr>
                <a:schemeClr val="dk1"/>
              </a:buClr>
              <a:buSzPts val="153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233" name="Google Shape;233;p31"/>
          <p:cNvSpPr txBox="1"/>
          <p:nvPr>
            <p:ph idx="3" type="body"/>
          </p:nvPr>
        </p:nvSpPr>
        <p:spPr>
          <a:xfrm>
            <a:off x="3815556" y="2624710"/>
            <a:ext cx="1512900" cy="144000"/>
          </a:xfrm>
          <a:prstGeom prst="rect">
            <a:avLst/>
          </a:prstGeom>
          <a:noFill/>
          <a:ln>
            <a:noFill/>
          </a:ln>
        </p:spPr>
        <p:txBody>
          <a:bodyPr anchorCtr="0" anchor="t" bIns="0" lIns="0" spcFirstLastPara="1" rIns="0" wrap="square" tIns="0">
            <a:noAutofit/>
          </a:bodyPr>
          <a:lstStyle>
            <a:lvl1pPr indent="-228600" lvl="0" marL="457200" rtl="0" algn="ctr">
              <a:lnSpc>
                <a:spcPct val="100000"/>
              </a:lnSpc>
              <a:spcBef>
                <a:spcPts val="0"/>
              </a:spcBef>
              <a:spcAft>
                <a:spcPts val="0"/>
              </a:spcAft>
              <a:buClr>
                <a:schemeClr val="lt1"/>
              </a:buClr>
              <a:buSzPts val="1000"/>
              <a:buNone/>
              <a:defRPr sz="1000">
                <a:solidFill>
                  <a:schemeClr val="lt1"/>
                </a:solidFill>
              </a:defRPr>
            </a:lvl1pPr>
            <a:lvl2pPr indent="-228600" lvl="1" marL="914400" rtl="0" algn="l">
              <a:lnSpc>
                <a:spcPct val="96666"/>
              </a:lnSpc>
              <a:spcBef>
                <a:spcPts val="0"/>
              </a:spcBef>
              <a:spcAft>
                <a:spcPts val="0"/>
              </a:spcAft>
              <a:buClr>
                <a:schemeClr val="dk1"/>
              </a:buClr>
              <a:buSzPts val="1800"/>
              <a:buNone/>
              <a:defRPr/>
            </a:lvl2pPr>
            <a:lvl3pPr indent="-325755" lvl="2" marL="1371600" rtl="0" algn="l">
              <a:lnSpc>
                <a:spcPct val="96666"/>
              </a:lnSpc>
              <a:spcBef>
                <a:spcPts val="1400"/>
              </a:spcBef>
              <a:spcAft>
                <a:spcPts val="0"/>
              </a:spcAft>
              <a:buClr>
                <a:schemeClr val="dk1"/>
              </a:buClr>
              <a:buSzPts val="1530"/>
              <a:buChar char="•"/>
              <a:defRPr/>
            </a:lvl3pPr>
            <a:lvl4pPr indent="-325755" lvl="3" marL="1828800" rtl="0" algn="l">
              <a:lnSpc>
                <a:spcPct val="96666"/>
              </a:lnSpc>
              <a:spcBef>
                <a:spcPts val="1400"/>
              </a:spcBef>
              <a:spcAft>
                <a:spcPts val="0"/>
              </a:spcAft>
              <a:buClr>
                <a:schemeClr val="dk1"/>
              </a:buClr>
              <a:buSzPts val="1530"/>
              <a:buChar char="•"/>
              <a:defRPr/>
            </a:lvl4pPr>
            <a:lvl5pPr indent="-325754" lvl="4" marL="2286000" rtl="0" algn="l">
              <a:lnSpc>
                <a:spcPct val="96666"/>
              </a:lnSpc>
              <a:spcBef>
                <a:spcPts val="1400"/>
              </a:spcBef>
              <a:spcAft>
                <a:spcPts val="0"/>
              </a:spcAft>
              <a:buClr>
                <a:schemeClr val="dk1"/>
              </a:buClr>
              <a:buSzPts val="153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pic>
        <p:nvPicPr>
          <p:cNvPr id="234" name="Google Shape;234;p31"/>
          <p:cNvPicPr preferRelativeResize="0"/>
          <p:nvPr/>
        </p:nvPicPr>
        <p:blipFill rotWithShape="1">
          <a:blip r:embed="rId2">
            <a:alphaModFix/>
          </a:blip>
          <a:srcRect b="0" l="0" r="0" t="0"/>
          <a:stretch/>
        </p:blipFill>
        <p:spPr>
          <a:xfrm>
            <a:off x="3468070" y="268072"/>
            <a:ext cx="2219341" cy="661992"/>
          </a:xfrm>
          <a:prstGeom prst="rect">
            <a:avLst/>
          </a:prstGeom>
          <a:noFill/>
          <a:ln>
            <a:noFill/>
          </a:ln>
        </p:spPr>
      </p:pic>
      <p:pic>
        <p:nvPicPr>
          <p:cNvPr id="235" name="Google Shape;235;p31"/>
          <p:cNvPicPr preferRelativeResize="0"/>
          <p:nvPr/>
        </p:nvPicPr>
        <p:blipFill rotWithShape="1">
          <a:blip r:embed="rId3">
            <a:alphaModFix/>
          </a:blip>
          <a:srcRect b="0" l="0" r="0" t="0"/>
          <a:stretch/>
        </p:blipFill>
        <p:spPr>
          <a:xfrm>
            <a:off x="0" y="3452211"/>
            <a:ext cx="9144000" cy="90963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Green Speech Bubbles" showMasterSp="0">
  <p:cSld name="Divider Green Speech Bubbles">
    <p:bg>
      <p:bgPr>
        <a:solidFill>
          <a:schemeClr val="dk2"/>
        </a:solidFill>
      </p:bgPr>
    </p:bg>
    <p:spTree>
      <p:nvGrpSpPr>
        <p:cNvPr id="30" name="Shape 30"/>
        <p:cNvGrpSpPr/>
        <p:nvPr/>
      </p:nvGrpSpPr>
      <p:grpSpPr>
        <a:xfrm>
          <a:off x="0" y="0"/>
          <a:ext cx="0" cy="0"/>
          <a:chOff x="0" y="0"/>
          <a:chExt cx="0" cy="0"/>
        </a:xfrm>
      </p:grpSpPr>
      <p:sp>
        <p:nvSpPr>
          <p:cNvPr id="31" name="Google Shape;31;p4"/>
          <p:cNvSpPr txBox="1"/>
          <p:nvPr>
            <p:ph type="title"/>
          </p:nvPr>
        </p:nvSpPr>
        <p:spPr>
          <a:xfrm>
            <a:off x="663575" y="1330191"/>
            <a:ext cx="7816850" cy="7620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lt2"/>
              </a:buClr>
              <a:buSzPts val="2920"/>
              <a:buFont typeface="Calibri"/>
              <a:buNone/>
              <a:defRPr b="1" sz="292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4"/>
          <p:cNvSpPr txBox="1"/>
          <p:nvPr>
            <p:ph idx="1" type="body"/>
          </p:nvPr>
        </p:nvSpPr>
        <p:spPr>
          <a:xfrm>
            <a:off x="663574" y="2192735"/>
            <a:ext cx="7816851" cy="679747"/>
          </a:xfrm>
          <a:prstGeom prst="rect">
            <a:avLst/>
          </a:prstGeom>
          <a:noFill/>
          <a:ln>
            <a:noFill/>
          </a:ln>
        </p:spPr>
        <p:txBody>
          <a:bodyPr anchorCtr="0" anchor="t" bIns="0" lIns="0" spcFirstLastPara="1" rIns="0" wrap="square" tIns="0">
            <a:noAutofit/>
          </a:bodyPr>
          <a:lstStyle>
            <a:lvl1pPr indent="-228600" lvl="0" marL="457200" algn="ctr">
              <a:lnSpc>
                <a:spcPct val="108750"/>
              </a:lnSpc>
              <a:spcBef>
                <a:spcPts val="0"/>
              </a:spcBef>
              <a:spcAft>
                <a:spcPts val="0"/>
              </a:spcAft>
              <a:buClr>
                <a:schemeClr val="lt2"/>
              </a:buClr>
              <a:buSzPts val="1600"/>
              <a:buNone/>
              <a:defRPr b="0" sz="1600">
                <a:solidFill>
                  <a:schemeClr val="lt2"/>
                </a:solidFill>
              </a:defRPr>
            </a:lvl1pPr>
            <a:lvl2pPr indent="-228600" lvl="1" marL="914400" algn="l">
              <a:lnSpc>
                <a:spcPct val="96666"/>
              </a:lnSpc>
              <a:spcBef>
                <a:spcPts val="0"/>
              </a:spcBef>
              <a:spcAft>
                <a:spcPts val="0"/>
              </a:spcAft>
              <a:buClr>
                <a:srgbClr val="888888"/>
              </a:buClr>
              <a:buSzPts val="1800"/>
              <a:buNone/>
              <a:defRPr sz="1800">
                <a:solidFill>
                  <a:srgbClr val="888888"/>
                </a:solidFill>
              </a:defRPr>
            </a:lvl2pPr>
            <a:lvl3pPr indent="-228600" lvl="2" marL="137160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3" name="Google Shape;33;p4"/>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4"/>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6" name="Google Shape;36;p4"/>
          <p:cNvPicPr preferRelativeResize="0"/>
          <p:nvPr/>
        </p:nvPicPr>
        <p:blipFill rotWithShape="1">
          <a:blip r:embed="rId2">
            <a:alphaModFix/>
          </a:blip>
          <a:srcRect b="0" l="0" r="0" t="0"/>
          <a:stretch/>
        </p:blipFill>
        <p:spPr>
          <a:xfrm>
            <a:off x="0" y="4052965"/>
            <a:ext cx="9144000" cy="728733"/>
          </a:xfrm>
          <a:prstGeom prst="rect">
            <a:avLst/>
          </a:prstGeom>
          <a:noFill/>
          <a:ln>
            <a:noFill/>
          </a:ln>
        </p:spPr>
      </p:pic>
      <p:pic>
        <p:nvPicPr>
          <p:cNvPr id="37" name="Google Shape;37;p4"/>
          <p:cNvPicPr preferRelativeResize="0"/>
          <p:nvPr/>
        </p:nvPicPr>
        <p:blipFill rotWithShape="1">
          <a:blip r:embed="rId3">
            <a:alphaModFix/>
          </a:blip>
          <a:srcRect b="0" l="0" r="0" t="0"/>
          <a:stretch/>
        </p:blipFill>
        <p:spPr>
          <a:xfrm>
            <a:off x="381000" y="362166"/>
            <a:ext cx="2473458" cy="5421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Green Humanist Figure">
  <p:cSld name="1_Divider Green Humanist Figure">
    <p:bg>
      <p:bgPr>
        <a:solidFill>
          <a:schemeClr val="dk2"/>
        </a:solidFill>
      </p:bgPr>
    </p:bg>
    <p:spTree>
      <p:nvGrpSpPr>
        <p:cNvPr id="236" name="Shape 236"/>
        <p:cNvGrpSpPr/>
        <p:nvPr/>
      </p:nvGrpSpPr>
      <p:grpSpPr>
        <a:xfrm>
          <a:off x="0" y="0"/>
          <a:ext cx="0" cy="0"/>
          <a:chOff x="0" y="0"/>
          <a:chExt cx="0" cy="0"/>
        </a:xfrm>
      </p:grpSpPr>
      <p:sp>
        <p:nvSpPr>
          <p:cNvPr id="237" name="Google Shape;237;p32"/>
          <p:cNvSpPr txBox="1"/>
          <p:nvPr>
            <p:ph type="title"/>
          </p:nvPr>
        </p:nvSpPr>
        <p:spPr>
          <a:xfrm>
            <a:off x="663575" y="1330191"/>
            <a:ext cx="7816800" cy="7620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lt2"/>
              </a:buClr>
              <a:buSzPts val="2920"/>
              <a:buFont typeface="Calibri"/>
              <a:buNone/>
              <a:defRPr b="1" sz="292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8" name="Google Shape;238;p32"/>
          <p:cNvSpPr txBox="1"/>
          <p:nvPr>
            <p:ph idx="1" type="body"/>
          </p:nvPr>
        </p:nvSpPr>
        <p:spPr>
          <a:xfrm>
            <a:off x="663574" y="2192735"/>
            <a:ext cx="7816800" cy="679800"/>
          </a:xfrm>
          <a:prstGeom prst="rect">
            <a:avLst/>
          </a:prstGeom>
          <a:noFill/>
          <a:ln>
            <a:noFill/>
          </a:ln>
        </p:spPr>
        <p:txBody>
          <a:bodyPr anchorCtr="0" anchor="t" bIns="0" lIns="0" spcFirstLastPara="1" rIns="0" wrap="square" tIns="0">
            <a:noAutofit/>
          </a:bodyPr>
          <a:lstStyle>
            <a:lvl1pPr indent="-228600" lvl="0" marL="457200" rtl="0" algn="ctr">
              <a:lnSpc>
                <a:spcPct val="108750"/>
              </a:lnSpc>
              <a:spcBef>
                <a:spcPts val="0"/>
              </a:spcBef>
              <a:spcAft>
                <a:spcPts val="0"/>
              </a:spcAft>
              <a:buClr>
                <a:schemeClr val="lt2"/>
              </a:buClr>
              <a:buSzPts val="1600"/>
              <a:buNone/>
              <a:defRPr b="0" sz="1600">
                <a:solidFill>
                  <a:schemeClr val="lt2"/>
                </a:solidFill>
              </a:defRPr>
            </a:lvl1pPr>
            <a:lvl2pPr indent="-228600" lvl="1" marL="914400" rtl="0" algn="l">
              <a:lnSpc>
                <a:spcPct val="96666"/>
              </a:lnSpc>
              <a:spcBef>
                <a:spcPts val="0"/>
              </a:spcBef>
              <a:spcAft>
                <a:spcPts val="0"/>
              </a:spcAft>
              <a:buClr>
                <a:srgbClr val="888888"/>
              </a:buClr>
              <a:buSzPts val="1800"/>
              <a:buNone/>
              <a:defRPr sz="1800">
                <a:solidFill>
                  <a:srgbClr val="888888"/>
                </a:solidFill>
              </a:defRPr>
            </a:lvl2pPr>
            <a:lvl3pPr indent="-228600" lvl="2" marL="1371600" rtl="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rtl="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rtl="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239" name="Google Shape;239;p32"/>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0" name="Google Shape;240;p32"/>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1" name="Google Shape;241;p32"/>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242" name="Google Shape;242;p32"/>
          <p:cNvPicPr preferRelativeResize="0"/>
          <p:nvPr/>
        </p:nvPicPr>
        <p:blipFill rotWithShape="1">
          <a:blip r:embed="rId2">
            <a:alphaModFix/>
          </a:blip>
          <a:srcRect b="0" l="0" r="0" t="0"/>
          <a:stretch/>
        </p:blipFill>
        <p:spPr>
          <a:xfrm>
            <a:off x="0" y="4324535"/>
            <a:ext cx="9143998" cy="704621"/>
          </a:xfrm>
          <a:prstGeom prst="rect">
            <a:avLst/>
          </a:prstGeom>
          <a:noFill/>
          <a:ln>
            <a:noFill/>
          </a:ln>
        </p:spPr>
      </p:pic>
      <p:pic>
        <p:nvPicPr>
          <p:cNvPr id="243" name="Google Shape;243;p32"/>
          <p:cNvPicPr preferRelativeResize="0"/>
          <p:nvPr/>
        </p:nvPicPr>
        <p:blipFill rotWithShape="1">
          <a:blip r:embed="rId3">
            <a:alphaModFix/>
          </a:blip>
          <a:srcRect b="0" l="0" r="0" t="0"/>
          <a:stretch/>
        </p:blipFill>
        <p:spPr>
          <a:xfrm>
            <a:off x="348493" y="318522"/>
            <a:ext cx="1886400" cy="55734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Green Speech Bubbles" showMasterSp="0">
  <p:cSld name="Divider Green Speech Bubbles">
    <p:bg>
      <p:bgPr>
        <a:solidFill>
          <a:schemeClr val="dk2"/>
        </a:solidFill>
      </p:bgPr>
    </p:bg>
    <p:spTree>
      <p:nvGrpSpPr>
        <p:cNvPr id="244" name="Shape 244"/>
        <p:cNvGrpSpPr/>
        <p:nvPr/>
      </p:nvGrpSpPr>
      <p:grpSpPr>
        <a:xfrm>
          <a:off x="0" y="0"/>
          <a:ext cx="0" cy="0"/>
          <a:chOff x="0" y="0"/>
          <a:chExt cx="0" cy="0"/>
        </a:xfrm>
      </p:grpSpPr>
      <p:sp>
        <p:nvSpPr>
          <p:cNvPr id="245" name="Google Shape;245;p33"/>
          <p:cNvSpPr txBox="1"/>
          <p:nvPr>
            <p:ph type="title"/>
          </p:nvPr>
        </p:nvSpPr>
        <p:spPr>
          <a:xfrm>
            <a:off x="663575" y="1330191"/>
            <a:ext cx="7816800" cy="7620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lt2"/>
              </a:buClr>
              <a:buSzPts val="2920"/>
              <a:buFont typeface="Calibri"/>
              <a:buNone/>
              <a:defRPr b="1" sz="292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6" name="Google Shape;246;p33"/>
          <p:cNvSpPr txBox="1"/>
          <p:nvPr>
            <p:ph idx="1" type="body"/>
          </p:nvPr>
        </p:nvSpPr>
        <p:spPr>
          <a:xfrm>
            <a:off x="663574" y="2192735"/>
            <a:ext cx="7816800" cy="679800"/>
          </a:xfrm>
          <a:prstGeom prst="rect">
            <a:avLst/>
          </a:prstGeom>
          <a:noFill/>
          <a:ln>
            <a:noFill/>
          </a:ln>
        </p:spPr>
        <p:txBody>
          <a:bodyPr anchorCtr="0" anchor="t" bIns="0" lIns="0" spcFirstLastPara="1" rIns="0" wrap="square" tIns="0">
            <a:noAutofit/>
          </a:bodyPr>
          <a:lstStyle>
            <a:lvl1pPr indent="-228600" lvl="0" marL="457200" rtl="0" algn="ctr">
              <a:lnSpc>
                <a:spcPct val="108750"/>
              </a:lnSpc>
              <a:spcBef>
                <a:spcPts val="0"/>
              </a:spcBef>
              <a:spcAft>
                <a:spcPts val="0"/>
              </a:spcAft>
              <a:buClr>
                <a:schemeClr val="lt2"/>
              </a:buClr>
              <a:buSzPts val="1600"/>
              <a:buNone/>
              <a:defRPr b="0" sz="1600">
                <a:solidFill>
                  <a:schemeClr val="lt2"/>
                </a:solidFill>
              </a:defRPr>
            </a:lvl1pPr>
            <a:lvl2pPr indent="-228600" lvl="1" marL="914400" rtl="0" algn="l">
              <a:lnSpc>
                <a:spcPct val="96666"/>
              </a:lnSpc>
              <a:spcBef>
                <a:spcPts val="0"/>
              </a:spcBef>
              <a:spcAft>
                <a:spcPts val="0"/>
              </a:spcAft>
              <a:buClr>
                <a:srgbClr val="888888"/>
              </a:buClr>
              <a:buSzPts val="1800"/>
              <a:buNone/>
              <a:defRPr sz="1800">
                <a:solidFill>
                  <a:srgbClr val="888888"/>
                </a:solidFill>
              </a:defRPr>
            </a:lvl2pPr>
            <a:lvl3pPr indent="-228600" lvl="2" marL="1371600" rtl="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rtl="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rtl="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247" name="Google Shape;247;p33"/>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8" name="Google Shape;248;p33"/>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9" name="Google Shape;249;p33"/>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250" name="Google Shape;250;p33"/>
          <p:cNvPicPr preferRelativeResize="0"/>
          <p:nvPr/>
        </p:nvPicPr>
        <p:blipFill rotWithShape="1">
          <a:blip r:embed="rId2">
            <a:alphaModFix/>
          </a:blip>
          <a:srcRect b="0" l="0" r="0" t="0"/>
          <a:stretch/>
        </p:blipFill>
        <p:spPr>
          <a:xfrm>
            <a:off x="0" y="4052965"/>
            <a:ext cx="9143998" cy="728733"/>
          </a:xfrm>
          <a:prstGeom prst="rect">
            <a:avLst/>
          </a:prstGeom>
          <a:noFill/>
          <a:ln>
            <a:noFill/>
          </a:ln>
        </p:spPr>
      </p:pic>
      <p:pic>
        <p:nvPicPr>
          <p:cNvPr id="251" name="Google Shape;251;p33"/>
          <p:cNvPicPr preferRelativeResize="0"/>
          <p:nvPr/>
        </p:nvPicPr>
        <p:blipFill rotWithShape="1">
          <a:blip r:embed="rId3">
            <a:alphaModFix/>
          </a:blip>
          <a:srcRect b="0" l="0" r="0" t="0"/>
          <a:stretch/>
        </p:blipFill>
        <p:spPr>
          <a:xfrm>
            <a:off x="381000" y="362166"/>
            <a:ext cx="2473458" cy="54219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Green Speech Bubbles" showMasterSp="0">
  <p:cSld name="1_Divider Green Speech Bubbles">
    <p:bg>
      <p:bgPr>
        <a:solidFill>
          <a:schemeClr val="dk2"/>
        </a:solidFill>
      </p:bgPr>
    </p:bg>
    <p:spTree>
      <p:nvGrpSpPr>
        <p:cNvPr id="252" name="Shape 252"/>
        <p:cNvGrpSpPr/>
        <p:nvPr/>
      </p:nvGrpSpPr>
      <p:grpSpPr>
        <a:xfrm>
          <a:off x="0" y="0"/>
          <a:ext cx="0" cy="0"/>
          <a:chOff x="0" y="0"/>
          <a:chExt cx="0" cy="0"/>
        </a:xfrm>
      </p:grpSpPr>
      <p:sp>
        <p:nvSpPr>
          <p:cNvPr id="253" name="Google Shape;253;p34"/>
          <p:cNvSpPr txBox="1"/>
          <p:nvPr>
            <p:ph type="title"/>
          </p:nvPr>
        </p:nvSpPr>
        <p:spPr>
          <a:xfrm>
            <a:off x="663575" y="1330191"/>
            <a:ext cx="7816800" cy="7620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lt2"/>
              </a:buClr>
              <a:buSzPts val="2920"/>
              <a:buFont typeface="Calibri"/>
              <a:buNone/>
              <a:defRPr b="1" sz="292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4" name="Google Shape;254;p34"/>
          <p:cNvSpPr txBox="1"/>
          <p:nvPr>
            <p:ph idx="1" type="body"/>
          </p:nvPr>
        </p:nvSpPr>
        <p:spPr>
          <a:xfrm>
            <a:off x="663574" y="2192735"/>
            <a:ext cx="7816800" cy="679800"/>
          </a:xfrm>
          <a:prstGeom prst="rect">
            <a:avLst/>
          </a:prstGeom>
          <a:noFill/>
          <a:ln>
            <a:noFill/>
          </a:ln>
        </p:spPr>
        <p:txBody>
          <a:bodyPr anchorCtr="0" anchor="t" bIns="0" lIns="0" spcFirstLastPara="1" rIns="0" wrap="square" tIns="0">
            <a:noAutofit/>
          </a:bodyPr>
          <a:lstStyle>
            <a:lvl1pPr indent="-228600" lvl="0" marL="457200" rtl="0" algn="ctr">
              <a:lnSpc>
                <a:spcPct val="108750"/>
              </a:lnSpc>
              <a:spcBef>
                <a:spcPts val="0"/>
              </a:spcBef>
              <a:spcAft>
                <a:spcPts val="0"/>
              </a:spcAft>
              <a:buClr>
                <a:schemeClr val="lt2"/>
              </a:buClr>
              <a:buSzPts val="1600"/>
              <a:buNone/>
              <a:defRPr b="0" sz="1600">
                <a:solidFill>
                  <a:schemeClr val="lt2"/>
                </a:solidFill>
              </a:defRPr>
            </a:lvl1pPr>
            <a:lvl2pPr indent="-228600" lvl="1" marL="914400" rtl="0" algn="l">
              <a:lnSpc>
                <a:spcPct val="96666"/>
              </a:lnSpc>
              <a:spcBef>
                <a:spcPts val="0"/>
              </a:spcBef>
              <a:spcAft>
                <a:spcPts val="0"/>
              </a:spcAft>
              <a:buClr>
                <a:srgbClr val="888888"/>
              </a:buClr>
              <a:buSzPts val="1800"/>
              <a:buNone/>
              <a:defRPr sz="1800">
                <a:solidFill>
                  <a:srgbClr val="888888"/>
                </a:solidFill>
              </a:defRPr>
            </a:lvl2pPr>
            <a:lvl3pPr indent="-228600" lvl="2" marL="1371600" rtl="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rtl="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rtl="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255" name="Google Shape;255;p34"/>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6" name="Google Shape;256;p34"/>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7" name="Google Shape;257;p34"/>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258" name="Google Shape;258;p34"/>
          <p:cNvPicPr preferRelativeResize="0"/>
          <p:nvPr/>
        </p:nvPicPr>
        <p:blipFill rotWithShape="1">
          <a:blip r:embed="rId2">
            <a:alphaModFix/>
          </a:blip>
          <a:srcRect b="0" l="0" r="0" t="0"/>
          <a:stretch/>
        </p:blipFill>
        <p:spPr>
          <a:xfrm>
            <a:off x="348493" y="318522"/>
            <a:ext cx="1886400" cy="557345"/>
          </a:xfrm>
          <a:prstGeom prst="rect">
            <a:avLst/>
          </a:prstGeom>
          <a:noFill/>
          <a:ln>
            <a:noFill/>
          </a:ln>
        </p:spPr>
      </p:pic>
      <p:pic>
        <p:nvPicPr>
          <p:cNvPr id="259" name="Google Shape;259;p34"/>
          <p:cNvPicPr preferRelativeResize="0"/>
          <p:nvPr/>
        </p:nvPicPr>
        <p:blipFill rotWithShape="1">
          <a:blip r:embed="rId3">
            <a:alphaModFix/>
          </a:blip>
          <a:srcRect b="0" l="0" r="0" t="0"/>
          <a:stretch/>
        </p:blipFill>
        <p:spPr>
          <a:xfrm>
            <a:off x="0" y="4052965"/>
            <a:ext cx="9143998" cy="72873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lue Humanist Figure">
  <p:cSld name="Divider Blue Humanist Figure">
    <p:bg>
      <p:bgPr>
        <a:solidFill>
          <a:schemeClr val="lt2"/>
        </a:solidFill>
      </p:bgPr>
    </p:bg>
    <p:spTree>
      <p:nvGrpSpPr>
        <p:cNvPr id="260" name="Shape 260"/>
        <p:cNvGrpSpPr/>
        <p:nvPr/>
      </p:nvGrpSpPr>
      <p:grpSpPr>
        <a:xfrm>
          <a:off x="0" y="0"/>
          <a:ext cx="0" cy="0"/>
          <a:chOff x="0" y="0"/>
          <a:chExt cx="0" cy="0"/>
        </a:xfrm>
      </p:grpSpPr>
      <p:pic>
        <p:nvPicPr>
          <p:cNvPr id="261" name="Google Shape;261;p35"/>
          <p:cNvPicPr preferRelativeResize="0"/>
          <p:nvPr/>
        </p:nvPicPr>
        <p:blipFill rotWithShape="1">
          <a:blip r:embed="rId2">
            <a:alphaModFix/>
          </a:blip>
          <a:srcRect b="0" l="0" r="0" t="0"/>
          <a:stretch/>
        </p:blipFill>
        <p:spPr>
          <a:xfrm>
            <a:off x="0" y="4324535"/>
            <a:ext cx="9143998" cy="704621"/>
          </a:xfrm>
          <a:prstGeom prst="rect">
            <a:avLst/>
          </a:prstGeom>
          <a:noFill/>
          <a:ln>
            <a:noFill/>
          </a:ln>
        </p:spPr>
      </p:pic>
      <p:sp>
        <p:nvSpPr>
          <p:cNvPr id="262" name="Google Shape;262;p35"/>
          <p:cNvSpPr txBox="1"/>
          <p:nvPr>
            <p:ph type="title"/>
          </p:nvPr>
        </p:nvSpPr>
        <p:spPr>
          <a:xfrm>
            <a:off x="663575" y="1330191"/>
            <a:ext cx="7816800" cy="7620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dk2"/>
              </a:buClr>
              <a:buSzPts val="2920"/>
              <a:buFont typeface="Calibri"/>
              <a:buNone/>
              <a:defRPr b="1" sz="2920" cap="none">
                <a:solidFill>
                  <a:schemeClr val="dk2"/>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63" name="Google Shape;263;p35"/>
          <p:cNvSpPr txBox="1"/>
          <p:nvPr>
            <p:ph idx="1" type="body"/>
          </p:nvPr>
        </p:nvSpPr>
        <p:spPr>
          <a:xfrm>
            <a:off x="663574" y="2192735"/>
            <a:ext cx="7816800" cy="679800"/>
          </a:xfrm>
          <a:prstGeom prst="rect">
            <a:avLst/>
          </a:prstGeom>
          <a:noFill/>
          <a:ln>
            <a:noFill/>
          </a:ln>
        </p:spPr>
        <p:txBody>
          <a:bodyPr anchorCtr="0" anchor="t" bIns="0" lIns="0" spcFirstLastPara="1" rIns="0" wrap="square" tIns="0">
            <a:noAutofit/>
          </a:bodyPr>
          <a:lstStyle>
            <a:lvl1pPr indent="-228600" lvl="0" marL="457200" rtl="0" algn="ctr">
              <a:lnSpc>
                <a:spcPct val="108750"/>
              </a:lnSpc>
              <a:spcBef>
                <a:spcPts val="0"/>
              </a:spcBef>
              <a:spcAft>
                <a:spcPts val="0"/>
              </a:spcAft>
              <a:buClr>
                <a:schemeClr val="dk2"/>
              </a:buClr>
              <a:buSzPts val="1600"/>
              <a:buNone/>
              <a:defRPr b="0" sz="1600">
                <a:solidFill>
                  <a:schemeClr val="dk2"/>
                </a:solidFill>
              </a:defRPr>
            </a:lvl1pPr>
            <a:lvl2pPr indent="-228600" lvl="1" marL="914400" rtl="0" algn="l">
              <a:lnSpc>
                <a:spcPct val="96666"/>
              </a:lnSpc>
              <a:spcBef>
                <a:spcPts val="0"/>
              </a:spcBef>
              <a:spcAft>
                <a:spcPts val="0"/>
              </a:spcAft>
              <a:buClr>
                <a:srgbClr val="888888"/>
              </a:buClr>
              <a:buSzPts val="1800"/>
              <a:buNone/>
              <a:defRPr sz="1800">
                <a:solidFill>
                  <a:srgbClr val="888888"/>
                </a:solidFill>
              </a:defRPr>
            </a:lvl2pPr>
            <a:lvl3pPr indent="-228600" lvl="2" marL="1371600" rtl="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rtl="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rtl="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264" name="Google Shape;264;p35"/>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65" name="Google Shape;265;p35"/>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66" name="Google Shape;266;p35"/>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267" name="Google Shape;267;p35"/>
          <p:cNvPicPr preferRelativeResize="0"/>
          <p:nvPr/>
        </p:nvPicPr>
        <p:blipFill rotWithShape="1">
          <a:blip r:embed="rId3">
            <a:alphaModFix/>
          </a:blip>
          <a:srcRect b="0" l="0" r="0" t="0"/>
          <a:stretch/>
        </p:blipFill>
        <p:spPr>
          <a:xfrm>
            <a:off x="381000" y="362166"/>
            <a:ext cx="2473458" cy="54219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Blue Humanist Figure">
  <p:cSld name="1_Divider Blue Humanist Figure">
    <p:bg>
      <p:bgPr>
        <a:solidFill>
          <a:schemeClr val="lt2"/>
        </a:solidFill>
      </p:bgPr>
    </p:bg>
    <p:spTree>
      <p:nvGrpSpPr>
        <p:cNvPr id="268" name="Shape 268"/>
        <p:cNvGrpSpPr/>
        <p:nvPr/>
      </p:nvGrpSpPr>
      <p:grpSpPr>
        <a:xfrm>
          <a:off x="0" y="0"/>
          <a:ext cx="0" cy="0"/>
          <a:chOff x="0" y="0"/>
          <a:chExt cx="0" cy="0"/>
        </a:xfrm>
      </p:grpSpPr>
      <p:pic>
        <p:nvPicPr>
          <p:cNvPr id="269" name="Google Shape;269;p36"/>
          <p:cNvPicPr preferRelativeResize="0"/>
          <p:nvPr/>
        </p:nvPicPr>
        <p:blipFill rotWithShape="1">
          <a:blip r:embed="rId2">
            <a:alphaModFix/>
          </a:blip>
          <a:srcRect b="0" l="0" r="0" t="0"/>
          <a:stretch/>
        </p:blipFill>
        <p:spPr>
          <a:xfrm>
            <a:off x="0" y="4324535"/>
            <a:ext cx="9143998" cy="704621"/>
          </a:xfrm>
          <a:prstGeom prst="rect">
            <a:avLst/>
          </a:prstGeom>
          <a:noFill/>
          <a:ln>
            <a:noFill/>
          </a:ln>
        </p:spPr>
      </p:pic>
      <p:sp>
        <p:nvSpPr>
          <p:cNvPr id="270" name="Google Shape;270;p36"/>
          <p:cNvSpPr txBox="1"/>
          <p:nvPr>
            <p:ph type="title"/>
          </p:nvPr>
        </p:nvSpPr>
        <p:spPr>
          <a:xfrm>
            <a:off x="663575" y="1330191"/>
            <a:ext cx="7816800" cy="7620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dk2"/>
              </a:buClr>
              <a:buSzPts val="2920"/>
              <a:buFont typeface="Calibri"/>
              <a:buNone/>
              <a:defRPr b="1" sz="2920" cap="none">
                <a:solidFill>
                  <a:schemeClr val="dk2"/>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71" name="Google Shape;271;p36"/>
          <p:cNvSpPr txBox="1"/>
          <p:nvPr>
            <p:ph idx="1" type="body"/>
          </p:nvPr>
        </p:nvSpPr>
        <p:spPr>
          <a:xfrm>
            <a:off x="663574" y="2192735"/>
            <a:ext cx="7816800" cy="679800"/>
          </a:xfrm>
          <a:prstGeom prst="rect">
            <a:avLst/>
          </a:prstGeom>
          <a:noFill/>
          <a:ln>
            <a:noFill/>
          </a:ln>
        </p:spPr>
        <p:txBody>
          <a:bodyPr anchorCtr="0" anchor="t" bIns="0" lIns="0" spcFirstLastPara="1" rIns="0" wrap="square" tIns="0">
            <a:noAutofit/>
          </a:bodyPr>
          <a:lstStyle>
            <a:lvl1pPr indent="-228600" lvl="0" marL="457200" rtl="0" algn="ctr">
              <a:lnSpc>
                <a:spcPct val="108750"/>
              </a:lnSpc>
              <a:spcBef>
                <a:spcPts val="0"/>
              </a:spcBef>
              <a:spcAft>
                <a:spcPts val="0"/>
              </a:spcAft>
              <a:buClr>
                <a:schemeClr val="dk2"/>
              </a:buClr>
              <a:buSzPts val="1600"/>
              <a:buNone/>
              <a:defRPr b="0" sz="1600">
                <a:solidFill>
                  <a:schemeClr val="dk2"/>
                </a:solidFill>
              </a:defRPr>
            </a:lvl1pPr>
            <a:lvl2pPr indent="-228600" lvl="1" marL="914400" rtl="0" algn="l">
              <a:lnSpc>
                <a:spcPct val="96666"/>
              </a:lnSpc>
              <a:spcBef>
                <a:spcPts val="0"/>
              </a:spcBef>
              <a:spcAft>
                <a:spcPts val="0"/>
              </a:spcAft>
              <a:buClr>
                <a:srgbClr val="888888"/>
              </a:buClr>
              <a:buSzPts val="1800"/>
              <a:buNone/>
              <a:defRPr sz="1800">
                <a:solidFill>
                  <a:srgbClr val="888888"/>
                </a:solidFill>
              </a:defRPr>
            </a:lvl2pPr>
            <a:lvl3pPr indent="-228600" lvl="2" marL="1371600" rtl="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rtl="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rtl="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272" name="Google Shape;272;p36"/>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73" name="Google Shape;273;p36"/>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74" name="Google Shape;274;p36"/>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275" name="Google Shape;275;p36"/>
          <p:cNvPicPr preferRelativeResize="0"/>
          <p:nvPr/>
        </p:nvPicPr>
        <p:blipFill rotWithShape="1">
          <a:blip r:embed="rId3">
            <a:alphaModFix/>
          </a:blip>
          <a:srcRect b="0" l="0" r="0" t="0"/>
          <a:stretch/>
        </p:blipFill>
        <p:spPr>
          <a:xfrm>
            <a:off x="348493" y="318522"/>
            <a:ext cx="1886400" cy="55734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lue Speech Bubbles" showMasterSp="0">
  <p:cSld name="Divider Blue Speech Bubbles">
    <p:bg>
      <p:bgPr>
        <a:solidFill>
          <a:schemeClr val="lt2"/>
        </a:solidFill>
      </p:bgPr>
    </p:bg>
    <p:spTree>
      <p:nvGrpSpPr>
        <p:cNvPr id="276" name="Shape 276"/>
        <p:cNvGrpSpPr/>
        <p:nvPr/>
      </p:nvGrpSpPr>
      <p:grpSpPr>
        <a:xfrm>
          <a:off x="0" y="0"/>
          <a:ext cx="0" cy="0"/>
          <a:chOff x="0" y="0"/>
          <a:chExt cx="0" cy="0"/>
        </a:xfrm>
      </p:grpSpPr>
      <p:sp>
        <p:nvSpPr>
          <p:cNvPr id="277" name="Google Shape;277;p37"/>
          <p:cNvSpPr txBox="1"/>
          <p:nvPr>
            <p:ph type="title"/>
          </p:nvPr>
        </p:nvSpPr>
        <p:spPr>
          <a:xfrm>
            <a:off x="663575" y="1330191"/>
            <a:ext cx="7816800" cy="7620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dk2"/>
              </a:buClr>
              <a:buSzPts val="2920"/>
              <a:buFont typeface="Calibri"/>
              <a:buNone/>
              <a:defRPr b="1" sz="2920" cap="none">
                <a:solidFill>
                  <a:schemeClr val="dk2"/>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78" name="Google Shape;278;p37"/>
          <p:cNvSpPr txBox="1"/>
          <p:nvPr>
            <p:ph idx="1" type="body"/>
          </p:nvPr>
        </p:nvSpPr>
        <p:spPr>
          <a:xfrm>
            <a:off x="663574" y="2192735"/>
            <a:ext cx="7816800" cy="679800"/>
          </a:xfrm>
          <a:prstGeom prst="rect">
            <a:avLst/>
          </a:prstGeom>
          <a:noFill/>
          <a:ln>
            <a:noFill/>
          </a:ln>
        </p:spPr>
        <p:txBody>
          <a:bodyPr anchorCtr="0" anchor="t" bIns="0" lIns="0" spcFirstLastPara="1" rIns="0" wrap="square" tIns="0">
            <a:noAutofit/>
          </a:bodyPr>
          <a:lstStyle>
            <a:lvl1pPr indent="-228600" lvl="0" marL="457200" rtl="0" algn="ctr">
              <a:lnSpc>
                <a:spcPct val="108750"/>
              </a:lnSpc>
              <a:spcBef>
                <a:spcPts val="0"/>
              </a:spcBef>
              <a:spcAft>
                <a:spcPts val="0"/>
              </a:spcAft>
              <a:buClr>
                <a:schemeClr val="dk2"/>
              </a:buClr>
              <a:buSzPts val="1600"/>
              <a:buNone/>
              <a:defRPr b="0" sz="1600">
                <a:solidFill>
                  <a:schemeClr val="dk2"/>
                </a:solidFill>
              </a:defRPr>
            </a:lvl1pPr>
            <a:lvl2pPr indent="-228600" lvl="1" marL="914400" rtl="0" algn="l">
              <a:lnSpc>
                <a:spcPct val="96666"/>
              </a:lnSpc>
              <a:spcBef>
                <a:spcPts val="0"/>
              </a:spcBef>
              <a:spcAft>
                <a:spcPts val="0"/>
              </a:spcAft>
              <a:buClr>
                <a:srgbClr val="888888"/>
              </a:buClr>
              <a:buSzPts val="1800"/>
              <a:buNone/>
              <a:defRPr sz="1800">
                <a:solidFill>
                  <a:srgbClr val="888888"/>
                </a:solidFill>
              </a:defRPr>
            </a:lvl2pPr>
            <a:lvl3pPr indent="-228600" lvl="2" marL="1371600" rtl="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rtl="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rtl="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279" name="Google Shape;279;p37"/>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0" name="Google Shape;280;p37"/>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1" name="Google Shape;281;p37"/>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282" name="Google Shape;282;p37"/>
          <p:cNvPicPr preferRelativeResize="0"/>
          <p:nvPr/>
        </p:nvPicPr>
        <p:blipFill rotWithShape="1">
          <a:blip r:embed="rId2">
            <a:alphaModFix/>
          </a:blip>
          <a:srcRect b="0" l="0" r="0" t="0"/>
          <a:stretch/>
        </p:blipFill>
        <p:spPr>
          <a:xfrm>
            <a:off x="0" y="4052965"/>
            <a:ext cx="9143998" cy="728733"/>
          </a:xfrm>
          <a:prstGeom prst="rect">
            <a:avLst/>
          </a:prstGeom>
          <a:noFill/>
          <a:ln>
            <a:noFill/>
          </a:ln>
        </p:spPr>
      </p:pic>
      <p:pic>
        <p:nvPicPr>
          <p:cNvPr id="283" name="Google Shape;283;p37"/>
          <p:cNvPicPr preferRelativeResize="0"/>
          <p:nvPr/>
        </p:nvPicPr>
        <p:blipFill rotWithShape="1">
          <a:blip r:embed="rId3">
            <a:alphaModFix/>
          </a:blip>
          <a:srcRect b="0" l="0" r="0" t="0"/>
          <a:stretch/>
        </p:blipFill>
        <p:spPr>
          <a:xfrm>
            <a:off x="381000" y="362166"/>
            <a:ext cx="2473458" cy="542199"/>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Blue Speech Bubbles" showMasterSp="0">
  <p:cSld name="1_Divider Blue Speech Bubbles">
    <p:bg>
      <p:bgPr>
        <a:solidFill>
          <a:schemeClr val="lt2"/>
        </a:solidFill>
      </p:bgPr>
    </p:bg>
    <p:spTree>
      <p:nvGrpSpPr>
        <p:cNvPr id="284" name="Shape 284"/>
        <p:cNvGrpSpPr/>
        <p:nvPr/>
      </p:nvGrpSpPr>
      <p:grpSpPr>
        <a:xfrm>
          <a:off x="0" y="0"/>
          <a:ext cx="0" cy="0"/>
          <a:chOff x="0" y="0"/>
          <a:chExt cx="0" cy="0"/>
        </a:xfrm>
      </p:grpSpPr>
      <p:sp>
        <p:nvSpPr>
          <p:cNvPr id="285" name="Google Shape;285;p38"/>
          <p:cNvSpPr txBox="1"/>
          <p:nvPr>
            <p:ph type="title"/>
          </p:nvPr>
        </p:nvSpPr>
        <p:spPr>
          <a:xfrm>
            <a:off x="663575" y="1330191"/>
            <a:ext cx="7816800" cy="7620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dk2"/>
              </a:buClr>
              <a:buSzPts val="2920"/>
              <a:buFont typeface="Calibri"/>
              <a:buNone/>
              <a:defRPr b="1" sz="2920" cap="none">
                <a:solidFill>
                  <a:schemeClr val="dk2"/>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6" name="Google Shape;286;p38"/>
          <p:cNvSpPr txBox="1"/>
          <p:nvPr>
            <p:ph idx="1" type="body"/>
          </p:nvPr>
        </p:nvSpPr>
        <p:spPr>
          <a:xfrm>
            <a:off x="663574" y="2192735"/>
            <a:ext cx="7816800" cy="679800"/>
          </a:xfrm>
          <a:prstGeom prst="rect">
            <a:avLst/>
          </a:prstGeom>
          <a:noFill/>
          <a:ln>
            <a:noFill/>
          </a:ln>
        </p:spPr>
        <p:txBody>
          <a:bodyPr anchorCtr="0" anchor="t" bIns="0" lIns="0" spcFirstLastPara="1" rIns="0" wrap="square" tIns="0">
            <a:noAutofit/>
          </a:bodyPr>
          <a:lstStyle>
            <a:lvl1pPr indent="-228600" lvl="0" marL="457200" rtl="0" algn="ctr">
              <a:lnSpc>
                <a:spcPct val="108750"/>
              </a:lnSpc>
              <a:spcBef>
                <a:spcPts val="0"/>
              </a:spcBef>
              <a:spcAft>
                <a:spcPts val="0"/>
              </a:spcAft>
              <a:buClr>
                <a:schemeClr val="dk2"/>
              </a:buClr>
              <a:buSzPts val="1600"/>
              <a:buNone/>
              <a:defRPr b="0" sz="1600">
                <a:solidFill>
                  <a:schemeClr val="dk2"/>
                </a:solidFill>
              </a:defRPr>
            </a:lvl1pPr>
            <a:lvl2pPr indent="-228600" lvl="1" marL="914400" rtl="0" algn="l">
              <a:lnSpc>
                <a:spcPct val="96666"/>
              </a:lnSpc>
              <a:spcBef>
                <a:spcPts val="0"/>
              </a:spcBef>
              <a:spcAft>
                <a:spcPts val="0"/>
              </a:spcAft>
              <a:buClr>
                <a:srgbClr val="888888"/>
              </a:buClr>
              <a:buSzPts val="1800"/>
              <a:buNone/>
              <a:defRPr sz="1800">
                <a:solidFill>
                  <a:srgbClr val="888888"/>
                </a:solidFill>
              </a:defRPr>
            </a:lvl2pPr>
            <a:lvl3pPr indent="-228600" lvl="2" marL="1371600" rtl="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rtl="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rtl="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287" name="Google Shape;287;p38"/>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8" name="Google Shape;288;p38"/>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9" name="Google Shape;289;p38"/>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290" name="Google Shape;290;p38"/>
          <p:cNvPicPr preferRelativeResize="0"/>
          <p:nvPr/>
        </p:nvPicPr>
        <p:blipFill rotWithShape="1">
          <a:blip r:embed="rId2">
            <a:alphaModFix/>
          </a:blip>
          <a:srcRect b="0" l="0" r="0" t="0"/>
          <a:stretch/>
        </p:blipFill>
        <p:spPr>
          <a:xfrm>
            <a:off x="348493" y="318522"/>
            <a:ext cx="1886400" cy="557345"/>
          </a:xfrm>
          <a:prstGeom prst="rect">
            <a:avLst/>
          </a:prstGeom>
          <a:noFill/>
          <a:ln>
            <a:noFill/>
          </a:ln>
        </p:spPr>
      </p:pic>
      <p:pic>
        <p:nvPicPr>
          <p:cNvPr id="291" name="Google Shape;291;p38"/>
          <p:cNvPicPr preferRelativeResize="0"/>
          <p:nvPr/>
        </p:nvPicPr>
        <p:blipFill rotWithShape="1">
          <a:blip r:embed="rId3">
            <a:alphaModFix/>
          </a:blip>
          <a:srcRect b="0" l="0" r="0" t="0"/>
          <a:stretch/>
        </p:blipFill>
        <p:spPr>
          <a:xfrm>
            <a:off x="0" y="4052965"/>
            <a:ext cx="9143998" cy="728733"/>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urple Humanist Figure">
  <p:cSld name="Divider Purple Humanist Figure">
    <p:bg>
      <p:bgPr>
        <a:solidFill>
          <a:srgbClr val="702F8A"/>
        </a:solidFill>
      </p:bgPr>
    </p:bg>
    <p:spTree>
      <p:nvGrpSpPr>
        <p:cNvPr id="292" name="Shape 292"/>
        <p:cNvGrpSpPr/>
        <p:nvPr/>
      </p:nvGrpSpPr>
      <p:grpSpPr>
        <a:xfrm>
          <a:off x="0" y="0"/>
          <a:ext cx="0" cy="0"/>
          <a:chOff x="0" y="0"/>
          <a:chExt cx="0" cy="0"/>
        </a:xfrm>
      </p:grpSpPr>
      <p:pic>
        <p:nvPicPr>
          <p:cNvPr id="293" name="Google Shape;293;p39"/>
          <p:cNvPicPr preferRelativeResize="0"/>
          <p:nvPr/>
        </p:nvPicPr>
        <p:blipFill rotWithShape="1">
          <a:blip r:embed="rId2">
            <a:alphaModFix/>
          </a:blip>
          <a:srcRect b="0" l="0" r="0" t="0"/>
          <a:stretch/>
        </p:blipFill>
        <p:spPr>
          <a:xfrm>
            <a:off x="0" y="4324535"/>
            <a:ext cx="9143998" cy="704621"/>
          </a:xfrm>
          <a:prstGeom prst="rect">
            <a:avLst/>
          </a:prstGeom>
          <a:noFill/>
          <a:ln>
            <a:noFill/>
          </a:ln>
        </p:spPr>
      </p:pic>
      <p:sp>
        <p:nvSpPr>
          <p:cNvPr id="294" name="Google Shape;294;p39"/>
          <p:cNvSpPr txBox="1"/>
          <p:nvPr>
            <p:ph type="title"/>
          </p:nvPr>
        </p:nvSpPr>
        <p:spPr>
          <a:xfrm>
            <a:off x="663575" y="1330191"/>
            <a:ext cx="7816800" cy="7620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accent2"/>
              </a:buClr>
              <a:buSzPts val="2920"/>
              <a:buFont typeface="Calibri"/>
              <a:buNone/>
              <a:defRPr b="1" sz="2920" cap="none">
                <a:solidFill>
                  <a:schemeClr val="accent2"/>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5" name="Google Shape;295;p39"/>
          <p:cNvSpPr txBox="1"/>
          <p:nvPr>
            <p:ph idx="1" type="body"/>
          </p:nvPr>
        </p:nvSpPr>
        <p:spPr>
          <a:xfrm>
            <a:off x="663574" y="2192735"/>
            <a:ext cx="7816800" cy="679800"/>
          </a:xfrm>
          <a:prstGeom prst="rect">
            <a:avLst/>
          </a:prstGeom>
          <a:noFill/>
          <a:ln>
            <a:noFill/>
          </a:ln>
        </p:spPr>
        <p:txBody>
          <a:bodyPr anchorCtr="0" anchor="t" bIns="0" lIns="0" spcFirstLastPara="1" rIns="0" wrap="square" tIns="0">
            <a:noAutofit/>
          </a:bodyPr>
          <a:lstStyle>
            <a:lvl1pPr indent="-228600" lvl="0" marL="457200" rtl="0" algn="ctr">
              <a:lnSpc>
                <a:spcPct val="108750"/>
              </a:lnSpc>
              <a:spcBef>
                <a:spcPts val="0"/>
              </a:spcBef>
              <a:spcAft>
                <a:spcPts val="0"/>
              </a:spcAft>
              <a:buClr>
                <a:schemeClr val="accent2"/>
              </a:buClr>
              <a:buSzPts val="1600"/>
              <a:buNone/>
              <a:defRPr b="0" sz="1600">
                <a:solidFill>
                  <a:schemeClr val="accent2"/>
                </a:solidFill>
              </a:defRPr>
            </a:lvl1pPr>
            <a:lvl2pPr indent="-228600" lvl="1" marL="914400" rtl="0" algn="l">
              <a:lnSpc>
                <a:spcPct val="96666"/>
              </a:lnSpc>
              <a:spcBef>
                <a:spcPts val="0"/>
              </a:spcBef>
              <a:spcAft>
                <a:spcPts val="0"/>
              </a:spcAft>
              <a:buClr>
                <a:srgbClr val="888888"/>
              </a:buClr>
              <a:buSzPts val="1800"/>
              <a:buNone/>
              <a:defRPr sz="1800">
                <a:solidFill>
                  <a:srgbClr val="888888"/>
                </a:solidFill>
              </a:defRPr>
            </a:lvl2pPr>
            <a:lvl3pPr indent="-228600" lvl="2" marL="1371600" rtl="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rtl="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rtl="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296" name="Google Shape;296;p39"/>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7" name="Google Shape;297;p39"/>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8" name="Google Shape;298;p39"/>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299" name="Google Shape;299;p39"/>
          <p:cNvPicPr preferRelativeResize="0"/>
          <p:nvPr/>
        </p:nvPicPr>
        <p:blipFill rotWithShape="1">
          <a:blip r:embed="rId3">
            <a:alphaModFix/>
          </a:blip>
          <a:srcRect b="0" l="0" r="0" t="0"/>
          <a:stretch/>
        </p:blipFill>
        <p:spPr>
          <a:xfrm>
            <a:off x="381000" y="362166"/>
            <a:ext cx="2473458" cy="54219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Purple Humanist Figure">
  <p:cSld name="1_Divider Purple Humanist Figure">
    <p:bg>
      <p:bgPr>
        <a:solidFill>
          <a:srgbClr val="702F8A"/>
        </a:solidFill>
      </p:bgPr>
    </p:bg>
    <p:spTree>
      <p:nvGrpSpPr>
        <p:cNvPr id="300" name="Shape 300"/>
        <p:cNvGrpSpPr/>
        <p:nvPr/>
      </p:nvGrpSpPr>
      <p:grpSpPr>
        <a:xfrm>
          <a:off x="0" y="0"/>
          <a:ext cx="0" cy="0"/>
          <a:chOff x="0" y="0"/>
          <a:chExt cx="0" cy="0"/>
        </a:xfrm>
      </p:grpSpPr>
      <p:pic>
        <p:nvPicPr>
          <p:cNvPr id="301" name="Google Shape;301;p40"/>
          <p:cNvPicPr preferRelativeResize="0"/>
          <p:nvPr/>
        </p:nvPicPr>
        <p:blipFill rotWithShape="1">
          <a:blip r:embed="rId2">
            <a:alphaModFix/>
          </a:blip>
          <a:srcRect b="0" l="0" r="0" t="0"/>
          <a:stretch/>
        </p:blipFill>
        <p:spPr>
          <a:xfrm>
            <a:off x="0" y="4324535"/>
            <a:ext cx="9143998" cy="704621"/>
          </a:xfrm>
          <a:prstGeom prst="rect">
            <a:avLst/>
          </a:prstGeom>
          <a:noFill/>
          <a:ln>
            <a:noFill/>
          </a:ln>
        </p:spPr>
      </p:pic>
      <p:sp>
        <p:nvSpPr>
          <p:cNvPr id="302" name="Google Shape;302;p40"/>
          <p:cNvSpPr txBox="1"/>
          <p:nvPr>
            <p:ph type="title"/>
          </p:nvPr>
        </p:nvSpPr>
        <p:spPr>
          <a:xfrm>
            <a:off x="663575" y="1330191"/>
            <a:ext cx="7816800" cy="7620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accent2"/>
              </a:buClr>
              <a:buSzPts val="2920"/>
              <a:buFont typeface="Calibri"/>
              <a:buNone/>
              <a:defRPr b="1" sz="2920" cap="none">
                <a:solidFill>
                  <a:schemeClr val="accent2"/>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3" name="Google Shape;303;p40"/>
          <p:cNvSpPr txBox="1"/>
          <p:nvPr>
            <p:ph idx="1" type="body"/>
          </p:nvPr>
        </p:nvSpPr>
        <p:spPr>
          <a:xfrm>
            <a:off x="663574" y="2192735"/>
            <a:ext cx="7816800" cy="679800"/>
          </a:xfrm>
          <a:prstGeom prst="rect">
            <a:avLst/>
          </a:prstGeom>
          <a:noFill/>
          <a:ln>
            <a:noFill/>
          </a:ln>
        </p:spPr>
        <p:txBody>
          <a:bodyPr anchorCtr="0" anchor="t" bIns="0" lIns="0" spcFirstLastPara="1" rIns="0" wrap="square" tIns="0">
            <a:noAutofit/>
          </a:bodyPr>
          <a:lstStyle>
            <a:lvl1pPr indent="-228600" lvl="0" marL="457200" rtl="0" algn="ctr">
              <a:lnSpc>
                <a:spcPct val="108750"/>
              </a:lnSpc>
              <a:spcBef>
                <a:spcPts val="0"/>
              </a:spcBef>
              <a:spcAft>
                <a:spcPts val="0"/>
              </a:spcAft>
              <a:buClr>
                <a:schemeClr val="accent2"/>
              </a:buClr>
              <a:buSzPts val="1600"/>
              <a:buNone/>
              <a:defRPr b="0" sz="1600">
                <a:solidFill>
                  <a:schemeClr val="accent2"/>
                </a:solidFill>
              </a:defRPr>
            </a:lvl1pPr>
            <a:lvl2pPr indent="-228600" lvl="1" marL="914400" rtl="0" algn="l">
              <a:lnSpc>
                <a:spcPct val="96666"/>
              </a:lnSpc>
              <a:spcBef>
                <a:spcPts val="0"/>
              </a:spcBef>
              <a:spcAft>
                <a:spcPts val="0"/>
              </a:spcAft>
              <a:buClr>
                <a:srgbClr val="888888"/>
              </a:buClr>
              <a:buSzPts val="1800"/>
              <a:buNone/>
              <a:defRPr sz="1800">
                <a:solidFill>
                  <a:srgbClr val="888888"/>
                </a:solidFill>
              </a:defRPr>
            </a:lvl2pPr>
            <a:lvl3pPr indent="-228600" lvl="2" marL="1371600" rtl="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rtl="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rtl="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304" name="Google Shape;304;p40"/>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5" name="Google Shape;305;p40"/>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6" name="Google Shape;306;p40"/>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307" name="Google Shape;307;p40"/>
          <p:cNvPicPr preferRelativeResize="0"/>
          <p:nvPr/>
        </p:nvPicPr>
        <p:blipFill rotWithShape="1">
          <a:blip r:embed="rId3">
            <a:alphaModFix/>
          </a:blip>
          <a:srcRect b="0" l="0" r="0" t="0"/>
          <a:stretch/>
        </p:blipFill>
        <p:spPr>
          <a:xfrm>
            <a:off x="348493" y="318522"/>
            <a:ext cx="1886400" cy="55734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urple Speech Bubbles" showMasterSp="0">
  <p:cSld name="Divider Purple Speech Bubbles">
    <p:bg>
      <p:bgPr>
        <a:solidFill>
          <a:schemeClr val="accent1"/>
        </a:solidFill>
      </p:bgPr>
    </p:bg>
    <p:spTree>
      <p:nvGrpSpPr>
        <p:cNvPr id="308" name="Shape 308"/>
        <p:cNvGrpSpPr/>
        <p:nvPr/>
      </p:nvGrpSpPr>
      <p:grpSpPr>
        <a:xfrm>
          <a:off x="0" y="0"/>
          <a:ext cx="0" cy="0"/>
          <a:chOff x="0" y="0"/>
          <a:chExt cx="0" cy="0"/>
        </a:xfrm>
      </p:grpSpPr>
      <p:sp>
        <p:nvSpPr>
          <p:cNvPr id="309" name="Google Shape;309;p41"/>
          <p:cNvSpPr txBox="1"/>
          <p:nvPr>
            <p:ph type="title"/>
          </p:nvPr>
        </p:nvSpPr>
        <p:spPr>
          <a:xfrm>
            <a:off x="663575" y="1330191"/>
            <a:ext cx="7816800" cy="7620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accent2"/>
              </a:buClr>
              <a:buSzPts val="2920"/>
              <a:buFont typeface="Calibri"/>
              <a:buNone/>
              <a:defRPr b="1" sz="2920" cap="none">
                <a:solidFill>
                  <a:schemeClr val="accent2"/>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0" name="Google Shape;310;p41"/>
          <p:cNvSpPr txBox="1"/>
          <p:nvPr>
            <p:ph idx="1" type="body"/>
          </p:nvPr>
        </p:nvSpPr>
        <p:spPr>
          <a:xfrm>
            <a:off x="663574" y="2192735"/>
            <a:ext cx="7816800" cy="679800"/>
          </a:xfrm>
          <a:prstGeom prst="rect">
            <a:avLst/>
          </a:prstGeom>
          <a:noFill/>
          <a:ln>
            <a:noFill/>
          </a:ln>
        </p:spPr>
        <p:txBody>
          <a:bodyPr anchorCtr="0" anchor="t" bIns="0" lIns="0" spcFirstLastPara="1" rIns="0" wrap="square" tIns="0">
            <a:noAutofit/>
          </a:bodyPr>
          <a:lstStyle>
            <a:lvl1pPr indent="-228600" lvl="0" marL="457200" rtl="0" algn="ctr">
              <a:lnSpc>
                <a:spcPct val="108750"/>
              </a:lnSpc>
              <a:spcBef>
                <a:spcPts val="0"/>
              </a:spcBef>
              <a:spcAft>
                <a:spcPts val="0"/>
              </a:spcAft>
              <a:buClr>
                <a:schemeClr val="accent2"/>
              </a:buClr>
              <a:buSzPts val="1600"/>
              <a:buNone/>
              <a:defRPr b="0" sz="1600">
                <a:solidFill>
                  <a:schemeClr val="accent2"/>
                </a:solidFill>
              </a:defRPr>
            </a:lvl1pPr>
            <a:lvl2pPr indent="-228600" lvl="1" marL="914400" rtl="0" algn="l">
              <a:lnSpc>
                <a:spcPct val="96666"/>
              </a:lnSpc>
              <a:spcBef>
                <a:spcPts val="0"/>
              </a:spcBef>
              <a:spcAft>
                <a:spcPts val="0"/>
              </a:spcAft>
              <a:buClr>
                <a:srgbClr val="888888"/>
              </a:buClr>
              <a:buSzPts val="1800"/>
              <a:buNone/>
              <a:defRPr sz="1800">
                <a:solidFill>
                  <a:srgbClr val="888888"/>
                </a:solidFill>
              </a:defRPr>
            </a:lvl2pPr>
            <a:lvl3pPr indent="-228600" lvl="2" marL="1371600" rtl="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rtl="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rtl="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311" name="Google Shape;311;p41"/>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2" name="Google Shape;312;p41"/>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3" name="Google Shape;313;p41"/>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314" name="Google Shape;314;p41"/>
          <p:cNvPicPr preferRelativeResize="0"/>
          <p:nvPr/>
        </p:nvPicPr>
        <p:blipFill rotWithShape="1">
          <a:blip r:embed="rId2">
            <a:alphaModFix/>
          </a:blip>
          <a:srcRect b="0" l="0" r="0" t="0"/>
          <a:stretch/>
        </p:blipFill>
        <p:spPr>
          <a:xfrm>
            <a:off x="0" y="4052965"/>
            <a:ext cx="9143998" cy="728733"/>
          </a:xfrm>
          <a:prstGeom prst="rect">
            <a:avLst/>
          </a:prstGeom>
          <a:noFill/>
          <a:ln>
            <a:noFill/>
          </a:ln>
        </p:spPr>
      </p:pic>
      <p:pic>
        <p:nvPicPr>
          <p:cNvPr id="315" name="Google Shape;315;p41"/>
          <p:cNvPicPr preferRelativeResize="0"/>
          <p:nvPr/>
        </p:nvPicPr>
        <p:blipFill rotWithShape="1">
          <a:blip r:embed="rId3">
            <a:alphaModFix/>
          </a:blip>
          <a:srcRect b="0" l="0" r="0" t="0"/>
          <a:stretch/>
        </p:blipFill>
        <p:spPr>
          <a:xfrm>
            <a:off x="381000" y="362166"/>
            <a:ext cx="2473458" cy="5421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lue Humanist Figure">
  <p:cSld name="Divider Blue Humanist Figure">
    <p:bg>
      <p:bgPr>
        <a:solidFill>
          <a:schemeClr val="lt2"/>
        </a:solidFill>
      </p:bgPr>
    </p:bg>
    <p:spTree>
      <p:nvGrpSpPr>
        <p:cNvPr id="38" name="Shape 38"/>
        <p:cNvGrpSpPr/>
        <p:nvPr/>
      </p:nvGrpSpPr>
      <p:grpSpPr>
        <a:xfrm>
          <a:off x="0" y="0"/>
          <a:ext cx="0" cy="0"/>
          <a:chOff x="0" y="0"/>
          <a:chExt cx="0" cy="0"/>
        </a:xfrm>
      </p:grpSpPr>
      <p:pic>
        <p:nvPicPr>
          <p:cNvPr id="39" name="Google Shape;39;p5"/>
          <p:cNvPicPr preferRelativeResize="0"/>
          <p:nvPr/>
        </p:nvPicPr>
        <p:blipFill rotWithShape="1">
          <a:blip r:embed="rId2">
            <a:alphaModFix/>
          </a:blip>
          <a:srcRect b="0" l="0" r="0" t="0"/>
          <a:stretch/>
        </p:blipFill>
        <p:spPr>
          <a:xfrm>
            <a:off x="0" y="4324535"/>
            <a:ext cx="9144000" cy="704621"/>
          </a:xfrm>
          <a:prstGeom prst="rect">
            <a:avLst/>
          </a:prstGeom>
          <a:noFill/>
          <a:ln>
            <a:noFill/>
          </a:ln>
        </p:spPr>
      </p:pic>
      <p:sp>
        <p:nvSpPr>
          <p:cNvPr id="40" name="Google Shape;40;p5"/>
          <p:cNvSpPr txBox="1"/>
          <p:nvPr>
            <p:ph type="title"/>
          </p:nvPr>
        </p:nvSpPr>
        <p:spPr>
          <a:xfrm>
            <a:off x="663575" y="1330191"/>
            <a:ext cx="7816850" cy="7620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dk2"/>
              </a:buClr>
              <a:buSzPts val="2920"/>
              <a:buFont typeface="Calibri"/>
              <a:buNone/>
              <a:defRPr b="1" sz="2920"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5"/>
          <p:cNvSpPr txBox="1"/>
          <p:nvPr>
            <p:ph idx="1" type="body"/>
          </p:nvPr>
        </p:nvSpPr>
        <p:spPr>
          <a:xfrm>
            <a:off x="663574" y="2192735"/>
            <a:ext cx="7816851" cy="679747"/>
          </a:xfrm>
          <a:prstGeom prst="rect">
            <a:avLst/>
          </a:prstGeom>
          <a:noFill/>
          <a:ln>
            <a:noFill/>
          </a:ln>
        </p:spPr>
        <p:txBody>
          <a:bodyPr anchorCtr="0" anchor="t" bIns="0" lIns="0" spcFirstLastPara="1" rIns="0" wrap="square" tIns="0">
            <a:noAutofit/>
          </a:bodyPr>
          <a:lstStyle>
            <a:lvl1pPr indent="-228600" lvl="0" marL="457200" algn="ctr">
              <a:lnSpc>
                <a:spcPct val="108750"/>
              </a:lnSpc>
              <a:spcBef>
                <a:spcPts val="0"/>
              </a:spcBef>
              <a:spcAft>
                <a:spcPts val="0"/>
              </a:spcAft>
              <a:buClr>
                <a:schemeClr val="dk2"/>
              </a:buClr>
              <a:buSzPts val="1600"/>
              <a:buNone/>
              <a:defRPr b="0" sz="1600">
                <a:solidFill>
                  <a:schemeClr val="dk2"/>
                </a:solidFill>
              </a:defRPr>
            </a:lvl1pPr>
            <a:lvl2pPr indent="-228600" lvl="1" marL="914400" algn="l">
              <a:lnSpc>
                <a:spcPct val="96666"/>
              </a:lnSpc>
              <a:spcBef>
                <a:spcPts val="0"/>
              </a:spcBef>
              <a:spcAft>
                <a:spcPts val="0"/>
              </a:spcAft>
              <a:buClr>
                <a:srgbClr val="888888"/>
              </a:buClr>
              <a:buSzPts val="1800"/>
              <a:buNone/>
              <a:defRPr sz="1800">
                <a:solidFill>
                  <a:srgbClr val="888888"/>
                </a:solidFill>
              </a:defRPr>
            </a:lvl2pPr>
            <a:lvl3pPr indent="-228600" lvl="2" marL="137160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2" name="Google Shape;42;p5"/>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5"/>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5"/>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b="0" i="0" sz="800" u="none" cap="none" strike="noStrike">
                <a:solidFill>
                  <a:schemeClr val="lt1"/>
                </a:solidFill>
                <a:latin typeface="Calibri"/>
                <a:ea typeface="Calibri"/>
                <a:cs typeface="Calibri"/>
                <a:sym typeface="Calibri"/>
              </a:defRPr>
            </a:lvl1pPr>
            <a:lvl2pPr indent="0" lvl="1" marL="0" algn="r">
              <a:spcBef>
                <a:spcPts val="0"/>
              </a:spcBef>
              <a:buNone/>
              <a:defRPr b="0" i="0" sz="800" u="none" cap="none" strike="noStrike">
                <a:solidFill>
                  <a:schemeClr val="lt1"/>
                </a:solidFill>
                <a:latin typeface="Calibri"/>
                <a:ea typeface="Calibri"/>
                <a:cs typeface="Calibri"/>
                <a:sym typeface="Calibri"/>
              </a:defRPr>
            </a:lvl2pPr>
            <a:lvl3pPr indent="0" lvl="2" marL="0" algn="r">
              <a:spcBef>
                <a:spcPts val="0"/>
              </a:spcBef>
              <a:buNone/>
              <a:defRPr b="0" i="0" sz="800" u="none" cap="none" strike="noStrike">
                <a:solidFill>
                  <a:schemeClr val="lt1"/>
                </a:solidFill>
                <a:latin typeface="Calibri"/>
                <a:ea typeface="Calibri"/>
                <a:cs typeface="Calibri"/>
                <a:sym typeface="Calibri"/>
              </a:defRPr>
            </a:lvl3pPr>
            <a:lvl4pPr indent="0" lvl="3" marL="0" algn="r">
              <a:spcBef>
                <a:spcPts val="0"/>
              </a:spcBef>
              <a:buNone/>
              <a:defRPr b="0" i="0" sz="800" u="none" cap="none" strike="noStrike">
                <a:solidFill>
                  <a:schemeClr val="lt1"/>
                </a:solidFill>
                <a:latin typeface="Calibri"/>
                <a:ea typeface="Calibri"/>
                <a:cs typeface="Calibri"/>
                <a:sym typeface="Calibri"/>
              </a:defRPr>
            </a:lvl4pPr>
            <a:lvl5pPr indent="0" lvl="4" marL="0" algn="r">
              <a:spcBef>
                <a:spcPts val="0"/>
              </a:spcBef>
              <a:buNone/>
              <a:defRPr b="0" i="0" sz="800" u="none" cap="none" strike="noStrike">
                <a:solidFill>
                  <a:schemeClr val="lt1"/>
                </a:solidFill>
                <a:latin typeface="Calibri"/>
                <a:ea typeface="Calibri"/>
                <a:cs typeface="Calibri"/>
                <a:sym typeface="Calibri"/>
              </a:defRPr>
            </a:lvl5pPr>
            <a:lvl6pPr indent="0" lvl="5" marL="0" algn="r">
              <a:spcBef>
                <a:spcPts val="0"/>
              </a:spcBef>
              <a:buNone/>
              <a:defRPr b="0" i="0" sz="800" u="none" cap="none" strike="noStrike">
                <a:solidFill>
                  <a:schemeClr val="lt1"/>
                </a:solidFill>
                <a:latin typeface="Calibri"/>
                <a:ea typeface="Calibri"/>
                <a:cs typeface="Calibri"/>
                <a:sym typeface="Calibri"/>
              </a:defRPr>
            </a:lvl6pPr>
            <a:lvl7pPr indent="0" lvl="6" marL="0" algn="r">
              <a:spcBef>
                <a:spcPts val="0"/>
              </a:spcBef>
              <a:buNone/>
              <a:defRPr b="0" i="0" sz="800" u="none" cap="none" strike="noStrike">
                <a:solidFill>
                  <a:schemeClr val="lt1"/>
                </a:solidFill>
                <a:latin typeface="Calibri"/>
                <a:ea typeface="Calibri"/>
                <a:cs typeface="Calibri"/>
                <a:sym typeface="Calibri"/>
              </a:defRPr>
            </a:lvl7pPr>
            <a:lvl8pPr indent="0" lvl="7" marL="0" algn="r">
              <a:spcBef>
                <a:spcPts val="0"/>
              </a:spcBef>
              <a:buNone/>
              <a:defRPr b="0" i="0" sz="800" u="none" cap="none" strike="noStrike">
                <a:solidFill>
                  <a:schemeClr val="lt1"/>
                </a:solidFill>
                <a:latin typeface="Calibri"/>
                <a:ea typeface="Calibri"/>
                <a:cs typeface="Calibri"/>
                <a:sym typeface="Calibri"/>
              </a:defRPr>
            </a:lvl8pPr>
            <a:lvl9pPr indent="0" lvl="8" mar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45" name="Google Shape;45;p5"/>
          <p:cNvPicPr preferRelativeResize="0"/>
          <p:nvPr/>
        </p:nvPicPr>
        <p:blipFill rotWithShape="1">
          <a:blip r:embed="rId3">
            <a:alphaModFix/>
          </a:blip>
          <a:srcRect b="0" l="0" r="0" t="0"/>
          <a:stretch/>
        </p:blipFill>
        <p:spPr>
          <a:xfrm>
            <a:off x="381000" y="362166"/>
            <a:ext cx="2473458" cy="5421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Purple Speech Bubbles" showMasterSp="0">
  <p:cSld name="1_Divider Purple Speech Bubbles">
    <p:bg>
      <p:bgPr>
        <a:solidFill>
          <a:schemeClr val="accent1"/>
        </a:solidFill>
      </p:bgPr>
    </p:bg>
    <p:spTree>
      <p:nvGrpSpPr>
        <p:cNvPr id="316" name="Shape 316"/>
        <p:cNvGrpSpPr/>
        <p:nvPr/>
      </p:nvGrpSpPr>
      <p:grpSpPr>
        <a:xfrm>
          <a:off x="0" y="0"/>
          <a:ext cx="0" cy="0"/>
          <a:chOff x="0" y="0"/>
          <a:chExt cx="0" cy="0"/>
        </a:xfrm>
      </p:grpSpPr>
      <p:sp>
        <p:nvSpPr>
          <p:cNvPr id="317" name="Google Shape;317;p42"/>
          <p:cNvSpPr txBox="1"/>
          <p:nvPr>
            <p:ph type="title"/>
          </p:nvPr>
        </p:nvSpPr>
        <p:spPr>
          <a:xfrm>
            <a:off x="663575" y="1330191"/>
            <a:ext cx="7816800" cy="7620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Clr>
                <a:schemeClr val="accent2"/>
              </a:buClr>
              <a:buSzPts val="2920"/>
              <a:buFont typeface="Calibri"/>
              <a:buNone/>
              <a:defRPr b="1" sz="2920" cap="none">
                <a:solidFill>
                  <a:schemeClr val="accent2"/>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8" name="Google Shape;318;p42"/>
          <p:cNvSpPr txBox="1"/>
          <p:nvPr>
            <p:ph idx="1" type="body"/>
          </p:nvPr>
        </p:nvSpPr>
        <p:spPr>
          <a:xfrm>
            <a:off x="663574" y="2192735"/>
            <a:ext cx="7816800" cy="679800"/>
          </a:xfrm>
          <a:prstGeom prst="rect">
            <a:avLst/>
          </a:prstGeom>
          <a:noFill/>
          <a:ln>
            <a:noFill/>
          </a:ln>
        </p:spPr>
        <p:txBody>
          <a:bodyPr anchorCtr="0" anchor="t" bIns="0" lIns="0" spcFirstLastPara="1" rIns="0" wrap="square" tIns="0">
            <a:noAutofit/>
          </a:bodyPr>
          <a:lstStyle>
            <a:lvl1pPr indent="-228600" lvl="0" marL="457200" rtl="0" algn="ctr">
              <a:lnSpc>
                <a:spcPct val="108750"/>
              </a:lnSpc>
              <a:spcBef>
                <a:spcPts val="0"/>
              </a:spcBef>
              <a:spcAft>
                <a:spcPts val="0"/>
              </a:spcAft>
              <a:buClr>
                <a:schemeClr val="accent2"/>
              </a:buClr>
              <a:buSzPts val="1600"/>
              <a:buNone/>
              <a:defRPr b="0" sz="1600">
                <a:solidFill>
                  <a:schemeClr val="accent2"/>
                </a:solidFill>
              </a:defRPr>
            </a:lvl1pPr>
            <a:lvl2pPr indent="-228600" lvl="1" marL="914400" rtl="0" algn="l">
              <a:lnSpc>
                <a:spcPct val="96666"/>
              </a:lnSpc>
              <a:spcBef>
                <a:spcPts val="0"/>
              </a:spcBef>
              <a:spcAft>
                <a:spcPts val="0"/>
              </a:spcAft>
              <a:buClr>
                <a:srgbClr val="888888"/>
              </a:buClr>
              <a:buSzPts val="1800"/>
              <a:buNone/>
              <a:defRPr sz="1800">
                <a:solidFill>
                  <a:srgbClr val="888888"/>
                </a:solidFill>
              </a:defRPr>
            </a:lvl2pPr>
            <a:lvl3pPr indent="-228600" lvl="2" marL="1371600" rtl="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rtl="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rtl="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319" name="Google Shape;319;p42"/>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0" name="Google Shape;320;p42"/>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1" name="Google Shape;321;p42"/>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322" name="Google Shape;322;p42"/>
          <p:cNvPicPr preferRelativeResize="0"/>
          <p:nvPr/>
        </p:nvPicPr>
        <p:blipFill rotWithShape="1">
          <a:blip r:embed="rId2">
            <a:alphaModFix/>
          </a:blip>
          <a:srcRect b="0" l="0" r="0" t="0"/>
          <a:stretch/>
        </p:blipFill>
        <p:spPr>
          <a:xfrm>
            <a:off x="348493" y="318522"/>
            <a:ext cx="1886400" cy="557345"/>
          </a:xfrm>
          <a:prstGeom prst="rect">
            <a:avLst/>
          </a:prstGeom>
          <a:noFill/>
          <a:ln>
            <a:noFill/>
          </a:ln>
        </p:spPr>
      </p:pic>
      <p:pic>
        <p:nvPicPr>
          <p:cNvPr id="323" name="Google Shape;323;p42"/>
          <p:cNvPicPr preferRelativeResize="0"/>
          <p:nvPr/>
        </p:nvPicPr>
        <p:blipFill rotWithShape="1">
          <a:blip r:embed="rId3">
            <a:alphaModFix/>
          </a:blip>
          <a:srcRect b="0" l="0" r="0" t="0"/>
          <a:stretch/>
        </p:blipFill>
        <p:spPr>
          <a:xfrm>
            <a:off x="0" y="4052965"/>
            <a:ext cx="9143998" cy="72873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p:cSld name="Title Text and Content">
    <p:spTree>
      <p:nvGrpSpPr>
        <p:cNvPr id="324" name="Shape 324"/>
        <p:cNvGrpSpPr/>
        <p:nvPr/>
      </p:nvGrpSpPr>
      <p:grpSpPr>
        <a:xfrm>
          <a:off x="0" y="0"/>
          <a:ext cx="0" cy="0"/>
          <a:chOff x="0" y="0"/>
          <a:chExt cx="0" cy="0"/>
        </a:xfrm>
      </p:grpSpPr>
      <p:sp>
        <p:nvSpPr>
          <p:cNvPr id="325" name="Google Shape;325;p43"/>
          <p:cNvSpPr txBox="1"/>
          <p:nvPr>
            <p:ph type="title"/>
          </p:nvPr>
        </p:nvSpPr>
        <p:spPr>
          <a:xfrm>
            <a:off x="661481" y="489293"/>
            <a:ext cx="3910500" cy="669600"/>
          </a:xfrm>
          <a:prstGeom prst="rect">
            <a:avLst/>
          </a:prstGeom>
          <a:noFill/>
          <a:ln>
            <a:noFill/>
          </a:ln>
        </p:spPr>
        <p:txBody>
          <a:bodyPr anchorCtr="0" anchor="t" bIns="0" lIns="0" spcFirstLastPara="1" rIns="0" wrap="square" tIns="0">
            <a:noAutofit/>
          </a:bodyPr>
          <a:lstStyle>
            <a:lvl1pPr lvl="0" rtl="0" algn="l">
              <a:lnSpc>
                <a:spcPct val="86666"/>
              </a:lnSpc>
              <a:spcBef>
                <a:spcPts val="0"/>
              </a:spcBef>
              <a:spcAft>
                <a:spcPts val="0"/>
              </a:spcAft>
              <a:buClr>
                <a:srgbClr val="4C4184"/>
              </a:buClr>
              <a:buSzPts val="3000"/>
              <a:buFont typeface="Calibri"/>
              <a:buNone/>
              <a:defRPr b="1" sz="3000" cap="none">
                <a:solidFill>
                  <a:srgbClr val="4C4184"/>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6" name="Google Shape;326;p43"/>
          <p:cNvSpPr txBox="1"/>
          <p:nvPr>
            <p:ph idx="1" type="body"/>
          </p:nvPr>
        </p:nvSpPr>
        <p:spPr>
          <a:xfrm>
            <a:off x="663575" y="1425909"/>
            <a:ext cx="4092600" cy="2847600"/>
          </a:xfrm>
          <a:prstGeom prst="rect">
            <a:avLst/>
          </a:prstGeom>
          <a:noFill/>
          <a:ln>
            <a:noFill/>
          </a:ln>
        </p:spPr>
        <p:txBody>
          <a:bodyPr anchorCtr="0" anchor="t" bIns="0" lIns="0" spcFirstLastPara="1" rIns="0" wrap="square" tIns="0">
            <a:noAutofit/>
          </a:bodyPr>
          <a:lstStyle>
            <a:lvl1pPr indent="-228600" lvl="0" marL="457200" rtl="0" algn="l">
              <a:lnSpc>
                <a:spcPct val="108750"/>
              </a:lnSpc>
              <a:spcBef>
                <a:spcPts val="0"/>
              </a:spcBef>
              <a:spcAft>
                <a:spcPts val="0"/>
              </a:spcAft>
              <a:buClr>
                <a:schemeClr val="dk1"/>
              </a:buClr>
              <a:buSzPts val="1600"/>
              <a:buNone/>
              <a:defRPr b="1" sz="1600">
                <a:solidFill>
                  <a:schemeClr val="dk1"/>
                </a:solidFill>
              </a:defRPr>
            </a:lvl1pPr>
            <a:lvl2pPr indent="-228600" lvl="1" marL="914400" rtl="0" algn="l">
              <a:lnSpc>
                <a:spcPct val="108750"/>
              </a:lnSpc>
              <a:spcBef>
                <a:spcPts val="0"/>
              </a:spcBef>
              <a:spcAft>
                <a:spcPts val="0"/>
              </a:spcAft>
              <a:buClr>
                <a:schemeClr val="dk1"/>
              </a:buClr>
              <a:buSzPts val="1600"/>
              <a:buNone/>
              <a:defRPr sz="1600">
                <a:solidFill>
                  <a:schemeClr val="dk1"/>
                </a:solidFill>
              </a:defRPr>
            </a:lvl2pPr>
            <a:lvl3pPr indent="-314960" lvl="2" marL="1371600" rtl="0" algn="l">
              <a:lnSpc>
                <a:spcPct val="108750"/>
              </a:lnSpc>
              <a:spcBef>
                <a:spcPts val="1400"/>
              </a:spcBef>
              <a:spcAft>
                <a:spcPts val="0"/>
              </a:spcAft>
              <a:buClr>
                <a:schemeClr val="dk1"/>
              </a:buClr>
              <a:buSzPts val="1360"/>
              <a:buFont typeface="Calibri"/>
              <a:buChar char="•"/>
              <a:defRPr sz="1600"/>
            </a:lvl3pPr>
            <a:lvl4pPr indent="-314960" lvl="3" marL="1828800" rtl="0" algn="l">
              <a:lnSpc>
                <a:spcPct val="108750"/>
              </a:lnSpc>
              <a:spcBef>
                <a:spcPts val="1400"/>
              </a:spcBef>
              <a:spcAft>
                <a:spcPts val="0"/>
              </a:spcAft>
              <a:buClr>
                <a:schemeClr val="dk1"/>
              </a:buClr>
              <a:buSzPts val="1360"/>
              <a:buFont typeface="Calibri"/>
              <a:buChar char="•"/>
              <a:defRPr sz="1600"/>
            </a:lvl4pPr>
            <a:lvl5pPr indent="-314960" lvl="4" marL="2286000" rtl="0" algn="l">
              <a:lnSpc>
                <a:spcPct val="108750"/>
              </a:lnSpc>
              <a:spcBef>
                <a:spcPts val="1400"/>
              </a:spcBef>
              <a:spcAft>
                <a:spcPts val="0"/>
              </a:spcAft>
              <a:buClr>
                <a:schemeClr val="dk1"/>
              </a:buClr>
              <a:buSzPts val="1360"/>
              <a:buFont typeface="Calibri"/>
              <a:buChar char="•"/>
              <a:defRPr sz="1600"/>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327" name="Google Shape;327;p43"/>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8" name="Google Shape;328;p43"/>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9" name="Google Shape;329;p43"/>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330" name="Google Shape;330;p43"/>
          <p:cNvSpPr txBox="1"/>
          <p:nvPr>
            <p:ph idx="2" type="body"/>
          </p:nvPr>
        </p:nvSpPr>
        <p:spPr>
          <a:xfrm>
            <a:off x="5148263" y="484188"/>
            <a:ext cx="3332100" cy="3383100"/>
          </a:xfrm>
          <a:prstGeom prst="rect">
            <a:avLst/>
          </a:prstGeom>
          <a:noFill/>
          <a:ln>
            <a:noFill/>
          </a:ln>
        </p:spPr>
        <p:txBody>
          <a:bodyPr anchorCtr="0" anchor="t" bIns="0" lIns="0" spcFirstLastPara="1" rIns="0" wrap="square" tIns="0">
            <a:noAutofit/>
          </a:bodyPr>
          <a:lstStyle>
            <a:lvl1pPr indent="-228600" lvl="0" marL="457200" rtl="0" algn="l">
              <a:lnSpc>
                <a:spcPct val="96666"/>
              </a:lnSpc>
              <a:spcBef>
                <a:spcPts val="0"/>
              </a:spcBef>
              <a:spcAft>
                <a:spcPts val="0"/>
              </a:spcAft>
              <a:buClr>
                <a:schemeClr val="dk1"/>
              </a:buClr>
              <a:buSzPts val="1800"/>
              <a:buNone/>
              <a:defRPr/>
            </a:lvl1pPr>
            <a:lvl2pPr indent="-228600" lvl="1" marL="914400" rtl="0" algn="l">
              <a:lnSpc>
                <a:spcPct val="96666"/>
              </a:lnSpc>
              <a:spcBef>
                <a:spcPts val="0"/>
              </a:spcBef>
              <a:spcAft>
                <a:spcPts val="0"/>
              </a:spcAft>
              <a:buClr>
                <a:schemeClr val="dk1"/>
              </a:buClr>
              <a:buSzPts val="1800"/>
              <a:buNone/>
              <a:defRPr/>
            </a:lvl2pPr>
            <a:lvl3pPr indent="-325755" lvl="2" marL="1371600" rtl="0" algn="l">
              <a:lnSpc>
                <a:spcPct val="96666"/>
              </a:lnSpc>
              <a:spcBef>
                <a:spcPts val="1400"/>
              </a:spcBef>
              <a:spcAft>
                <a:spcPts val="0"/>
              </a:spcAft>
              <a:buClr>
                <a:schemeClr val="dk1"/>
              </a:buClr>
              <a:buSzPts val="1530"/>
              <a:buChar char="•"/>
              <a:defRPr/>
            </a:lvl3pPr>
            <a:lvl4pPr indent="-325755" lvl="3" marL="1828800" rtl="0" algn="l">
              <a:lnSpc>
                <a:spcPct val="96666"/>
              </a:lnSpc>
              <a:spcBef>
                <a:spcPts val="1400"/>
              </a:spcBef>
              <a:spcAft>
                <a:spcPts val="0"/>
              </a:spcAft>
              <a:buClr>
                <a:schemeClr val="dk1"/>
              </a:buClr>
              <a:buSzPts val="1530"/>
              <a:buChar char="•"/>
              <a:defRPr/>
            </a:lvl4pPr>
            <a:lvl5pPr indent="-325754" lvl="4" marL="2286000" rtl="0" algn="l">
              <a:lnSpc>
                <a:spcPct val="96666"/>
              </a:lnSpc>
              <a:spcBef>
                <a:spcPts val="1400"/>
              </a:spcBef>
              <a:spcAft>
                <a:spcPts val="0"/>
              </a:spcAft>
              <a:buClr>
                <a:schemeClr val="dk1"/>
              </a:buClr>
              <a:buSzPts val="153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1" name="Shape 331"/>
        <p:cNvGrpSpPr/>
        <p:nvPr/>
      </p:nvGrpSpPr>
      <p:grpSpPr>
        <a:xfrm>
          <a:off x="0" y="0"/>
          <a:ext cx="0" cy="0"/>
          <a:chOff x="0" y="0"/>
          <a:chExt cx="0" cy="0"/>
        </a:xfrm>
      </p:grpSpPr>
      <p:sp>
        <p:nvSpPr>
          <p:cNvPr id="332" name="Google Shape;332;p44"/>
          <p:cNvSpPr txBox="1"/>
          <p:nvPr>
            <p:ph type="title"/>
          </p:nvPr>
        </p:nvSpPr>
        <p:spPr>
          <a:xfrm>
            <a:off x="661481" y="489600"/>
            <a:ext cx="3910500" cy="669600"/>
          </a:xfrm>
          <a:prstGeom prst="rect">
            <a:avLst/>
          </a:prstGeom>
          <a:noFill/>
          <a:ln>
            <a:noFill/>
          </a:ln>
        </p:spPr>
        <p:txBody>
          <a:bodyPr anchorCtr="0" anchor="t" bIns="0" lIns="0" spcFirstLastPara="1" rIns="0" wrap="square" tIns="0">
            <a:noAutofit/>
          </a:bodyPr>
          <a:lstStyle>
            <a:lvl1pPr lvl="0" rtl="0" algn="l">
              <a:lnSpc>
                <a:spcPct val="144444"/>
              </a:lnSpc>
              <a:spcBef>
                <a:spcPts val="0"/>
              </a:spcBef>
              <a:spcAft>
                <a:spcPts val="0"/>
              </a:spcAft>
              <a:buClr>
                <a:schemeClr val="l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3" name="Google Shape;333;p44"/>
          <p:cNvSpPr txBox="1"/>
          <p:nvPr>
            <p:ph idx="1" type="body"/>
          </p:nvPr>
        </p:nvSpPr>
        <p:spPr>
          <a:xfrm>
            <a:off x="663575" y="1428749"/>
            <a:ext cx="3720300" cy="2799300"/>
          </a:xfrm>
          <a:prstGeom prst="rect">
            <a:avLst/>
          </a:prstGeom>
          <a:noFill/>
          <a:ln>
            <a:noFill/>
          </a:ln>
        </p:spPr>
        <p:txBody>
          <a:bodyPr anchorCtr="0" anchor="t" bIns="0" lIns="0" spcFirstLastPara="1" rIns="0" wrap="square" tIns="0">
            <a:noAutofit/>
          </a:bodyPr>
          <a:lstStyle>
            <a:lvl1pPr indent="-228600" lvl="0" marL="457200" rtl="0" algn="l">
              <a:lnSpc>
                <a:spcPct val="62142"/>
              </a:lnSpc>
              <a:spcBef>
                <a:spcPts val="0"/>
              </a:spcBef>
              <a:spcAft>
                <a:spcPts val="0"/>
              </a:spcAft>
              <a:buClr>
                <a:schemeClr val="dk1"/>
              </a:buClr>
              <a:buSzPts val="2800"/>
              <a:buNone/>
              <a:defRPr sz="2800"/>
            </a:lvl1pPr>
            <a:lvl2pPr indent="-228600" lvl="1" marL="914400" rtl="0" algn="l">
              <a:lnSpc>
                <a:spcPct val="72500"/>
              </a:lnSpc>
              <a:spcBef>
                <a:spcPts val="0"/>
              </a:spcBef>
              <a:spcAft>
                <a:spcPts val="0"/>
              </a:spcAft>
              <a:buClr>
                <a:schemeClr val="dk1"/>
              </a:buClr>
              <a:buSzPts val="2400"/>
              <a:buNone/>
              <a:defRPr sz="2400"/>
            </a:lvl2pPr>
            <a:lvl3pPr indent="-336550" lvl="2" marL="1371600" rtl="0" algn="l">
              <a:lnSpc>
                <a:spcPct val="87000"/>
              </a:lnSpc>
              <a:spcBef>
                <a:spcPts val="1400"/>
              </a:spcBef>
              <a:spcAft>
                <a:spcPts val="0"/>
              </a:spcAft>
              <a:buClr>
                <a:schemeClr val="dk1"/>
              </a:buClr>
              <a:buSzPts val="1700"/>
              <a:buFont typeface="Calibri"/>
              <a:buChar char="•"/>
              <a:defRPr sz="2000"/>
            </a:lvl3pPr>
            <a:lvl4pPr indent="-325755" lvl="3" marL="1828800" rtl="0" algn="l">
              <a:lnSpc>
                <a:spcPct val="96666"/>
              </a:lnSpc>
              <a:spcBef>
                <a:spcPts val="1400"/>
              </a:spcBef>
              <a:spcAft>
                <a:spcPts val="0"/>
              </a:spcAft>
              <a:buClr>
                <a:schemeClr val="dk1"/>
              </a:buClr>
              <a:buSzPts val="1530"/>
              <a:buFont typeface="Calibri"/>
              <a:buChar char="•"/>
              <a:defRPr sz="1800"/>
            </a:lvl4pPr>
            <a:lvl5pPr indent="-325754" lvl="4" marL="2286000" rtl="0" algn="l">
              <a:lnSpc>
                <a:spcPct val="96666"/>
              </a:lnSpc>
              <a:spcBef>
                <a:spcPts val="1400"/>
              </a:spcBef>
              <a:spcAft>
                <a:spcPts val="0"/>
              </a:spcAft>
              <a:buClr>
                <a:schemeClr val="dk1"/>
              </a:buClr>
              <a:buSzPts val="1530"/>
              <a:buFont typeface="Calibri"/>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334" name="Google Shape;334;p44"/>
          <p:cNvSpPr txBox="1"/>
          <p:nvPr>
            <p:ph idx="2" type="body"/>
          </p:nvPr>
        </p:nvSpPr>
        <p:spPr>
          <a:xfrm>
            <a:off x="4756150" y="1428749"/>
            <a:ext cx="3724200" cy="2799300"/>
          </a:xfrm>
          <a:prstGeom prst="rect">
            <a:avLst/>
          </a:prstGeom>
          <a:noFill/>
          <a:ln>
            <a:noFill/>
          </a:ln>
        </p:spPr>
        <p:txBody>
          <a:bodyPr anchorCtr="0" anchor="t" bIns="0" lIns="0" spcFirstLastPara="1" rIns="0" wrap="square" tIns="0">
            <a:noAutofit/>
          </a:bodyPr>
          <a:lstStyle>
            <a:lvl1pPr indent="-228600" lvl="0" marL="457200" rtl="0" algn="l">
              <a:lnSpc>
                <a:spcPct val="62142"/>
              </a:lnSpc>
              <a:spcBef>
                <a:spcPts val="0"/>
              </a:spcBef>
              <a:spcAft>
                <a:spcPts val="0"/>
              </a:spcAft>
              <a:buClr>
                <a:schemeClr val="dk1"/>
              </a:buClr>
              <a:buSzPts val="2800"/>
              <a:buNone/>
              <a:defRPr sz="2800"/>
            </a:lvl1pPr>
            <a:lvl2pPr indent="-228600" lvl="1" marL="914400" rtl="0" algn="l">
              <a:lnSpc>
                <a:spcPct val="72500"/>
              </a:lnSpc>
              <a:spcBef>
                <a:spcPts val="0"/>
              </a:spcBef>
              <a:spcAft>
                <a:spcPts val="0"/>
              </a:spcAft>
              <a:buClr>
                <a:schemeClr val="dk1"/>
              </a:buClr>
              <a:buSzPts val="2400"/>
              <a:buNone/>
              <a:defRPr sz="2400"/>
            </a:lvl2pPr>
            <a:lvl3pPr indent="-336550" lvl="2" marL="1371600" rtl="0" algn="l">
              <a:lnSpc>
                <a:spcPct val="87000"/>
              </a:lnSpc>
              <a:spcBef>
                <a:spcPts val="1400"/>
              </a:spcBef>
              <a:spcAft>
                <a:spcPts val="0"/>
              </a:spcAft>
              <a:buClr>
                <a:schemeClr val="dk1"/>
              </a:buClr>
              <a:buSzPts val="1700"/>
              <a:buFont typeface="Calibri"/>
              <a:buChar char="•"/>
              <a:defRPr sz="2000"/>
            </a:lvl3pPr>
            <a:lvl4pPr indent="-325755" lvl="3" marL="1828800" rtl="0" algn="l">
              <a:lnSpc>
                <a:spcPct val="96666"/>
              </a:lnSpc>
              <a:spcBef>
                <a:spcPts val="1400"/>
              </a:spcBef>
              <a:spcAft>
                <a:spcPts val="0"/>
              </a:spcAft>
              <a:buClr>
                <a:schemeClr val="dk1"/>
              </a:buClr>
              <a:buSzPts val="1530"/>
              <a:buFont typeface="Calibri"/>
              <a:buChar char="•"/>
              <a:defRPr sz="1800"/>
            </a:lvl4pPr>
            <a:lvl5pPr indent="-325754" lvl="4" marL="2286000" rtl="0" algn="l">
              <a:lnSpc>
                <a:spcPct val="96666"/>
              </a:lnSpc>
              <a:spcBef>
                <a:spcPts val="1400"/>
              </a:spcBef>
              <a:spcAft>
                <a:spcPts val="0"/>
              </a:spcAft>
              <a:buClr>
                <a:schemeClr val="dk1"/>
              </a:buClr>
              <a:buSzPts val="1530"/>
              <a:buFont typeface="Calibri"/>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335" name="Google Shape;335;p44"/>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6" name="Google Shape;336;p44"/>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7" name="Google Shape;337;p44"/>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38" name="Shape 338"/>
        <p:cNvGrpSpPr/>
        <p:nvPr/>
      </p:nvGrpSpPr>
      <p:grpSpPr>
        <a:xfrm>
          <a:off x="0" y="0"/>
          <a:ext cx="0" cy="0"/>
          <a:chOff x="0" y="0"/>
          <a:chExt cx="0" cy="0"/>
        </a:xfrm>
      </p:grpSpPr>
      <p:sp>
        <p:nvSpPr>
          <p:cNvPr id="339" name="Google Shape;339;p45"/>
          <p:cNvSpPr txBox="1"/>
          <p:nvPr>
            <p:ph type="title"/>
          </p:nvPr>
        </p:nvSpPr>
        <p:spPr>
          <a:xfrm>
            <a:off x="661481" y="489600"/>
            <a:ext cx="3910500" cy="669600"/>
          </a:xfrm>
          <a:prstGeom prst="rect">
            <a:avLst/>
          </a:prstGeom>
          <a:noFill/>
          <a:ln>
            <a:noFill/>
          </a:ln>
        </p:spPr>
        <p:txBody>
          <a:bodyPr anchorCtr="0" anchor="t" bIns="0" lIns="0" spcFirstLastPara="1" rIns="0" wrap="square" tIns="0">
            <a:noAutofit/>
          </a:bodyPr>
          <a:lstStyle>
            <a:lvl1pPr lvl="0" rtl="0" algn="l">
              <a:lnSpc>
                <a:spcPct val="86666"/>
              </a:lnSpc>
              <a:spcBef>
                <a:spcPts val="0"/>
              </a:spcBef>
              <a:spcAft>
                <a:spcPts val="0"/>
              </a:spcAft>
              <a:buClr>
                <a:schemeClr val="lt2"/>
              </a:buClr>
              <a:buSzPts val="3000"/>
              <a:buFont typeface="Calibri"/>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0" name="Google Shape;340;p45"/>
          <p:cNvSpPr txBox="1"/>
          <p:nvPr>
            <p:ph idx="1" type="body"/>
          </p:nvPr>
        </p:nvSpPr>
        <p:spPr>
          <a:xfrm>
            <a:off x="663575" y="1002180"/>
            <a:ext cx="3728400" cy="479700"/>
          </a:xfrm>
          <a:prstGeom prst="rect">
            <a:avLst/>
          </a:prstGeom>
          <a:noFill/>
          <a:ln>
            <a:noFill/>
          </a:ln>
        </p:spPr>
        <p:txBody>
          <a:bodyPr anchorCtr="0" anchor="b" bIns="0" lIns="0" spcFirstLastPara="1" rIns="0" wrap="square" tIns="0">
            <a:noAutofit/>
          </a:bodyPr>
          <a:lstStyle>
            <a:lvl1pPr indent="-228600" lvl="0" marL="457200" rtl="0" algn="l">
              <a:lnSpc>
                <a:spcPct val="72500"/>
              </a:lnSpc>
              <a:spcBef>
                <a:spcPts val="0"/>
              </a:spcBef>
              <a:spcAft>
                <a:spcPts val="0"/>
              </a:spcAft>
              <a:buClr>
                <a:schemeClr val="dk1"/>
              </a:buClr>
              <a:buSzPts val="2400"/>
              <a:buNone/>
              <a:defRPr b="1" sz="2400"/>
            </a:lvl1pPr>
            <a:lvl2pPr indent="-228600" lvl="1" marL="914400" rtl="0" algn="l">
              <a:lnSpc>
                <a:spcPct val="87000"/>
              </a:lnSpc>
              <a:spcBef>
                <a:spcPts val="0"/>
              </a:spcBef>
              <a:spcAft>
                <a:spcPts val="0"/>
              </a:spcAft>
              <a:buClr>
                <a:schemeClr val="dk1"/>
              </a:buClr>
              <a:buSzPts val="2000"/>
              <a:buNone/>
              <a:defRPr b="1" sz="2000"/>
            </a:lvl2pPr>
            <a:lvl3pPr indent="-228600" lvl="2" marL="1371600" rtl="0" algn="l">
              <a:lnSpc>
                <a:spcPct val="96666"/>
              </a:lnSpc>
              <a:spcBef>
                <a:spcPts val="1400"/>
              </a:spcBef>
              <a:spcAft>
                <a:spcPts val="0"/>
              </a:spcAft>
              <a:buClr>
                <a:schemeClr val="dk1"/>
              </a:buClr>
              <a:buSzPts val="1530"/>
              <a:buFont typeface="Calibri"/>
              <a:buNone/>
              <a:defRPr b="1" sz="1800"/>
            </a:lvl3pPr>
            <a:lvl4pPr indent="-228600" lvl="3" marL="1828800" rtl="0" algn="l">
              <a:lnSpc>
                <a:spcPct val="108750"/>
              </a:lnSpc>
              <a:spcBef>
                <a:spcPts val="1400"/>
              </a:spcBef>
              <a:spcAft>
                <a:spcPts val="0"/>
              </a:spcAft>
              <a:buClr>
                <a:schemeClr val="dk1"/>
              </a:buClr>
              <a:buSzPts val="1360"/>
              <a:buFont typeface="Calibri"/>
              <a:buNone/>
              <a:defRPr b="1" sz="1600"/>
            </a:lvl4pPr>
            <a:lvl5pPr indent="-228600" lvl="4" marL="2286000" rtl="0" algn="l">
              <a:lnSpc>
                <a:spcPct val="108750"/>
              </a:lnSpc>
              <a:spcBef>
                <a:spcPts val="1400"/>
              </a:spcBef>
              <a:spcAft>
                <a:spcPts val="0"/>
              </a:spcAft>
              <a:buClr>
                <a:schemeClr val="dk1"/>
              </a:buClr>
              <a:buSzPts val="1360"/>
              <a:buFont typeface="Calibri"/>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341" name="Google Shape;341;p45"/>
          <p:cNvSpPr txBox="1"/>
          <p:nvPr>
            <p:ph idx="2" type="body"/>
          </p:nvPr>
        </p:nvSpPr>
        <p:spPr>
          <a:xfrm>
            <a:off x="663574" y="1631156"/>
            <a:ext cx="3730500" cy="2668800"/>
          </a:xfrm>
          <a:prstGeom prst="rect">
            <a:avLst/>
          </a:prstGeom>
          <a:noFill/>
          <a:ln>
            <a:noFill/>
          </a:ln>
        </p:spPr>
        <p:txBody>
          <a:bodyPr anchorCtr="0" anchor="t" bIns="0" lIns="0" spcFirstLastPara="1" rIns="0" wrap="square" tIns="0">
            <a:noAutofit/>
          </a:bodyPr>
          <a:lstStyle>
            <a:lvl1pPr indent="-228600" lvl="0" marL="457200" rtl="0" algn="l">
              <a:lnSpc>
                <a:spcPct val="72500"/>
              </a:lnSpc>
              <a:spcBef>
                <a:spcPts val="0"/>
              </a:spcBef>
              <a:spcAft>
                <a:spcPts val="0"/>
              </a:spcAft>
              <a:buClr>
                <a:schemeClr val="dk1"/>
              </a:buClr>
              <a:buSzPts val="2400"/>
              <a:buNone/>
              <a:defRPr sz="2400"/>
            </a:lvl1pPr>
            <a:lvl2pPr indent="-228600" lvl="1" marL="914400" rtl="0" algn="l">
              <a:lnSpc>
                <a:spcPct val="87000"/>
              </a:lnSpc>
              <a:spcBef>
                <a:spcPts val="0"/>
              </a:spcBef>
              <a:spcAft>
                <a:spcPts val="0"/>
              </a:spcAft>
              <a:buClr>
                <a:schemeClr val="dk1"/>
              </a:buClr>
              <a:buSzPts val="2000"/>
              <a:buNone/>
              <a:defRPr sz="2000"/>
            </a:lvl2pPr>
            <a:lvl3pPr indent="-325755" lvl="2" marL="1371600" rtl="0" algn="l">
              <a:lnSpc>
                <a:spcPct val="96666"/>
              </a:lnSpc>
              <a:spcBef>
                <a:spcPts val="1400"/>
              </a:spcBef>
              <a:spcAft>
                <a:spcPts val="0"/>
              </a:spcAft>
              <a:buClr>
                <a:schemeClr val="dk1"/>
              </a:buClr>
              <a:buSzPts val="1530"/>
              <a:buFont typeface="Calibri"/>
              <a:buChar char="•"/>
              <a:defRPr sz="1800"/>
            </a:lvl3pPr>
            <a:lvl4pPr indent="-314960" lvl="3" marL="1828800" rtl="0" algn="l">
              <a:lnSpc>
                <a:spcPct val="108750"/>
              </a:lnSpc>
              <a:spcBef>
                <a:spcPts val="1400"/>
              </a:spcBef>
              <a:spcAft>
                <a:spcPts val="0"/>
              </a:spcAft>
              <a:buClr>
                <a:schemeClr val="dk1"/>
              </a:buClr>
              <a:buSzPts val="1360"/>
              <a:buFont typeface="Calibri"/>
              <a:buChar char="•"/>
              <a:defRPr sz="1600"/>
            </a:lvl4pPr>
            <a:lvl5pPr indent="-314960" lvl="4" marL="2286000" rtl="0" algn="l">
              <a:lnSpc>
                <a:spcPct val="108750"/>
              </a:lnSpc>
              <a:spcBef>
                <a:spcPts val="1400"/>
              </a:spcBef>
              <a:spcAft>
                <a:spcPts val="0"/>
              </a:spcAft>
              <a:buClr>
                <a:schemeClr val="dk1"/>
              </a:buClr>
              <a:buSzPts val="1360"/>
              <a:buFont typeface="Calibri"/>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342" name="Google Shape;342;p45"/>
          <p:cNvSpPr txBox="1"/>
          <p:nvPr>
            <p:ph idx="3" type="body"/>
          </p:nvPr>
        </p:nvSpPr>
        <p:spPr>
          <a:xfrm>
            <a:off x="4758461" y="1002180"/>
            <a:ext cx="3722100" cy="479700"/>
          </a:xfrm>
          <a:prstGeom prst="rect">
            <a:avLst/>
          </a:prstGeom>
          <a:noFill/>
          <a:ln>
            <a:noFill/>
          </a:ln>
        </p:spPr>
        <p:txBody>
          <a:bodyPr anchorCtr="0" anchor="b" bIns="0" lIns="0" spcFirstLastPara="1" rIns="0" wrap="square" tIns="0">
            <a:noAutofit/>
          </a:bodyPr>
          <a:lstStyle>
            <a:lvl1pPr indent="-228600" lvl="0" marL="457200" rtl="0" algn="l">
              <a:lnSpc>
                <a:spcPct val="72500"/>
              </a:lnSpc>
              <a:spcBef>
                <a:spcPts val="0"/>
              </a:spcBef>
              <a:spcAft>
                <a:spcPts val="0"/>
              </a:spcAft>
              <a:buClr>
                <a:schemeClr val="dk1"/>
              </a:buClr>
              <a:buSzPts val="2400"/>
              <a:buNone/>
              <a:defRPr b="1" sz="2400"/>
            </a:lvl1pPr>
            <a:lvl2pPr indent="-228600" lvl="1" marL="914400" rtl="0" algn="l">
              <a:lnSpc>
                <a:spcPct val="87000"/>
              </a:lnSpc>
              <a:spcBef>
                <a:spcPts val="0"/>
              </a:spcBef>
              <a:spcAft>
                <a:spcPts val="0"/>
              </a:spcAft>
              <a:buClr>
                <a:schemeClr val="dk1"/>
              </a:buClr>
              <a:buSzPts val="2000"/>
              <a:buNone/>
              <a:defRPr b="1" sz="2000"/>
            </a:lvl2pPr>
            <a:lvl3pPr indent="-228600" lvl="2" marL="1371600" rtl="0" algn="l">
              <a:lnSpc>
                <a:spcPct val="96666"/>
              </a:lnSpc>
              <a:spcBef>
                <a:spcPts val="1400"/>
              </a:spcBef>
              <a:spcAft>
                <a:spcPts val="0"/>
              </a:spcAft>
              <a:buClr>
                <a:schemeClr val="dk1"/>
              </a:buClr>
              <a:buSzPts val="1530"/>
              <a:buFont typeface="Calibri"/>
              <a:buNone/>
              <a:defRPr b="1" sz="1800"/>
            </a:lvl3pPr>
            <a:lvl4pPr indent="-228600" lvl="3" marL="1828800" rtl="0" algn="l">
              <a:lnSpc>
                <a:spcPct val="108750"/>
              </a:lnSpc>
              <a:spcBef>
                <a:spcPts val="1400"/>
              </a:spcBef>
              <a:spcAft>
                <a:spcPts val="0"/>
              </a:spcAft>
              <a:buClr>
                <a:schemeClr val="dk1"/>
              </a:buClr>
              <a:buSzPts val="1360"/>
              <a:buFont typeface="Calibri"/>
              <a:buNone/>
              <a:defRPr b="1" sz="1600"/>
            </a:lvl4pPr>
            <a:lvl5pPr indent="-228600" lvl="4" marL="2286000" rtl="0" algn="l">
              <a:lnSpc>
                <a:spcPct val="108750"/>
              </a:lnSpc>
              <a:spcBef>
                <a:spcPts val="1400"/>
              </a:spcBef>
              <a:spcAft>
                <a:spcPts val="0"/>
              </a:spcAft>
              <a:buClr>
                <a:schemeClr val="dk1"/>
              </a:buClr>
              <a:buSzPts val="1360"/>
              <a:buFont typeface="Calibri"/>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343" name="Google Shape;343;p45"/>
          <p:cNvSpPr txBox="1"/>
          <p:nvPr>
            <p:ph idx="4" type="body"/>
          </p:nvPr>
        </p:nvSpPr>
        <p:spPr>
          <a:xfrm>
            <a:off x="4756150" y="1631156"/>
            <a:ext cx="3724200" cy="2668800"/>
          </a:xfrm>
          <a:prstGeom prst="rect">
            <a:avLst/>
          </a:prstGeom>
          <a:noFill/>
          <a:ln>
            <a:noFill/>
          </a:ln>
        </p:spPr>
        <p:txBody>
          <a:bodyPr anchorCtr="0" anchor="t" bIns="0" lIns="0" spcFirstLastPara="1" rIns="0" wrap="square" tIns="0">
            <a:noAutofit/>
          </a:bodyPr>
          <a:lstStyle>
            <a:lvl1pPr indent="-228600" lvl="0" marL="457200" rtl="0" algn="l">
              <a:lnSpc>
                <a:spcPct val="72500"/>
              </a:lnSpc>
              <a:spcBef>
                <a:spcPts val="0"/>
              </a:spcBef>
              <a:spcAft>
                <a:spcPts val="0"/>
              </a:spcAft>
              <a:buClr>
                <a:schemeClr val="dk1"/>
              </a:buClr>
              <a:buSzPts val="2400"/>
              <a:buNone/>
              <a:defRPr sz="2400"/>
            </a:lvl1pPr>
            <a:lvl2pPr indent="-228600" lvl="1" marL="914400" rtl="0" algn="l">
              <a:lnSpc>
                <a:spcPct val="87000"/>
              </a:lnSpc>
              <a:spcBef>
                <a:spcPts val="0"/>
              </a:spcBef>
              <a:spcAft>
                <a:spcPts val="0"/>
              </a:spcAft>
              <a:buClr>
                <a:schemeClr val="dk1"/>
              </a:buClr>
              <a:buSzPts val="2000"/>
              <a:buNone/>
              <a:defRPr sz="2000"/>
            </a:lvl2pPr>
            <a:lvl3pPr indent="-325755" lvl="2" marL="1371600" rtl="0" algn="l">
              <a:lnSpc>
                <a:spcPct val="96666"/>
              </a:lnSpc>
              <a:spcBef>
                <a:spcPts val="1400"/>
              </a:spcBef>
              <a:spcAft>
                <a:spcPts val="0"/>
              </a:spcAft>
              <a:buClr>
                <a:schemeClr val="dk1"/>
              </a:buClr>
              <a:buSzPts val="1530"/>
              <a:buFont typeface="Calibri"/>
              <a:buChar char="•"/>
              <a:defRPr sz="1800"/>
            </a:lvl3pPr>
            <a:lvl4pPr indent="-314960" lvl="3" marL="1828800" rtl="0" algn="l">
              <a:lnSpc>
                <a:spcPct val="108750"/>
              </a:lnSpc>
              <a:spcBef>
                <a:spcPts val="1400"/>
              </a:spcBef>
              <a:spcAft>
                <a:spcPts val="0"/>
              </a:spcAft>
              <a:buClr>
                <a:schemeClr val="dk1"/>
              </a:buClr>
              <a:buSzPts val="1360"/>
              <a:buFont typeface="Calibri"/>
              <a:buChar char="•"/>
              <a:defRPr sz="1600"/>
            </a:lvl4pPr>
            <a:lvl5pPr indent="-314960" lvl="4" marL="2286000" rtl="0" algn="l">
              <a:lnSpc>
                <a:spcPct val="108750"/>
              </a:lnSpc>
              <a:spcBef>
                <a:spcPts val="1400"/>
              </a:spcBef>
              <a:spcAft>
                <a:spcPts val="0"/>
              </a:spcAft>
              <a:buClr>
                <a:schemeClr val="dk1"/>
              </a:buClr>
              <a:buSzPts val="1360"/>
              <a:buFont typeface="Calibri"/>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344" name="Google Shape;344;p45"/>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5" name="Google Shape;345;p45"/>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6" name="Google Shape;346;p45"/>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7" name="Shape 347"/>
        <p:cNvGrpSpPr/>
        <p:nvPr/>
      </p:nvGrpSpPr>
      <p:grpSpPr>
        <a:xfrm>
          <a:off x="0" y="0"/>
          <a:ext cx="0" cy="0"/>
          <a:chOff x="0" y="0"/>
          <a:chExt cx="0" cy="0"/>
        </a:xfrm>
      </p:grpSpPr>
      <p:sp>
        <p:nvSpPr>
          <p:cNvPr id="348" name="Google Shape;348;p46"/>
          <p:cNvSpPr txBox="1"/>
          <p:nvPr>
            <p:ph type="title"/>
          </p:nvPr>
        </p:nvSpPr>
        <p:spPr>
          <a:xfrm>
            <a:off x="661481" y="489600"/>
            <a:ext cx="3910500" cy="669600"/>
          </a:xfrm>
          <a:prstGeom prst="rect">
            <a:avLst/>
          </a:prstGeom>
          <a:noFill/>
          <a:ln>
            <a:noFill/>
          </a:ln>
        </p:spPr>
        <p:txBody>
          <a:bodyPr anchorCtr="0" anchor="t" bIns="0" lIns="0" spcFirstLastPara="1" rIns="0" wrap="square" tIns="0">
            <a:noAutofit/>
          </a:bodyPr>
          <a:lstStyle>
            <a:lvl1pPr lvl="0" rtl="0" algn="l">
              <a:lnSpc>
                <a:spcPct val="144444"/>
              </a:lnSpc>
              <a:spcBef>
                <a:spcPts val="0"/>
              </a:spcBef>
              <a:spcAft>
                <a:spcPts val="0"/>
              </a:spcAft>
              <a:buClr>
                <a:schemeClr val="l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9" name="Google Shape;349;p46"/>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0" name="Google Shape;350;p46"/>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1" name="Google Shape;351;p46"/>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2" name="Shape 352"/>
        <p:cNvGrpSpPr/>
        <p:nvPr/>
      </p:nvGrpSpPr>
      <p:grpSpPr>
        <a:xfrm>
          <a:off x="0" y="0"/>
          <a:ext cx="0" cy="0"/>
          <a:chOff x="0" y="0"/>
          <a:chExt cx="0" cy="0"/>
        </a:xfrm>
      </p:grpSpPr>
      <p:sp>
        <p:nvSpPr>
          <p:cNvPr id="353" name="Google Shape;353;p47"/>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4" name="Google Shape;354;p47"/>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5" name="Google Shape;355;p47"/>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56" name="Shape 356"/>
        <p:cNvGrpSpPr/>
        <p:nvPr/>
      </p:nvGrpSpPr>
      <p:grpSpPr>
        <a:xfrm>
          <a:off x="0" y="0"/>
          <a:ext cx="0" cy="0"/>
          <a:chOff x="0" y="0"/>
          <a:chExt cx="0" cy="0"/>
        </a:xfrm>
      </p:grpSpPr>
      <p:sp>
        <p:nvSpPr>
          <p:cNvPr id="357" name="Google Shape;357;p48"/>
          <p:cNvSpPr txBox="1"/>
          <p:nvPr>
            <p:ph type="title"/>
          </p:nvPr>
        </p:nvSpPr>
        <p:spPr>
          <a:xfrm>
            <a:off x="663575" y="204787"/>
            <a:ext cx="2802000" cy="871500"/>
          </a:xfrm>
          <a:prstGeom prst="rect">
            <a:avLst/>
          </a:prstGeom>
          <a:noFill/>
          <a:ln>
            <a:noFill/>
          </a:ln>
        </p:spPr>
        <p:txBody>
          <a:bodyPr anchorCtr="0" anchor="b" bIns="0" lIns="0" spcFirstLastPara="1" rIns="0" wrap="square" tIns="0">
            <a:noAutofit/>
          </a:bodyPr>
          <a:lstStyle>
            <a:lvl1pPr lvl="0" rtl="0" algn="l">
              <a:lnSpc>
                <a:spcPct val="130000"/>
              </a:lnSpc>
              <a:spcBef>
                <a:spcPts val="0"/>
              </a:spcBef>
              <a:spcAft>
                <a:spcPts val="0"/>
              </a:spcAft>
              <a:buClr>
                <a:schemeClr val="lt2"/>
              </a:buClr>
              <a:buSzPts val="2000"/>
              <a:buFont typeface="Calibri"/>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8" name="Google Shape;358;p48"/>
          <p:cNvSpPr txBox="1"/>
          <p:nvPr>
            <p:ph idx="1" type="body"/>
          </p:nvPr>
        </p:nvSpPr>
        <p:spPr>
          <a:xfrm>
            <a:off x="3575050" y="204789"/>
            <a:ext cx="4905300" cy="4023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1"/>
              </a:buClr>
              <a:buSzPts val="3200"/>
              <a:buNone/>
              <a:defRPr sz="3200"/>
            </a:lvl1pPr>
            <a:lvl2pPr indent="-228600" lvl="1" marL="914400" rtl="0" algn="l">
              <a:lnSpc>
                <a:spcPct val="62142"/>
              </a:lnSpc>
              <a:spcBef>
                <a:spcPts val="0"/>
              </a:spcBef>
              <a:spcAft>
                <a:spcPts val="0"/>
              </a:spcAft>
              <a:buClr>
                <a:schemeClr val="dk1"/>
              </a:buClr>
              <a:buSzPts val="2800"/>
              <a:buNone/>
              <a:defRPr sz="2800"/>
            </a:lvl2pPr>
            <a:lvl3pPr indent="-358139" lvl="2" marL="1371600" rtl="0" algn="l">
              <a:lnSpc>
                <a:spcPct val="72500"/>
              </a:lnSpc>
              <a:spcBef>
                <a:spcPts val="1400"/>
              </a:spcBef>
              <a:spcAft>
                <a:spcPts val="0"/>
              </a:spcAft>
              <a:buClr>
                <a:schemeClr val="dk1"/>
              </a:buClr>
              <a:buSzPts val="2040"/>
              <a:buFont typeface="Calibri"/>
              <a:buChar char="•"/>
              <a:defRPr sz="2400"/>
            </a:lvl3pPr>
            <a:lvl4pPr indent="-336550" lvl="3" marL="1828800" rtl="0" algn="l">
              <a:lnSpc>
                <a:spcPct val="87000"/>
              </a:lnSpc>
              <a:spcBef>
                <a:spcPts val="1400"/>
              </a:spcBef>
              <a:spcAft>
                <a:spcPts val="0"/>
              </a:spcAft>
              <a:buClr>
                <a:schemeClr val="dk1"/>
              </a:buClr>
              <a:buSzPts val="1700"/>
              <a:buFont typeface="Calibri"/>
              <a:buChar char="•"/>
              <a:defRPr sz="2000"/>
            </a:lvl4pPr>
            <a:lvl5pPr indent="-336550" lvl="4" marL="2286000" rtl="0" algn="l">
              <a:lnSpc>
                <a:spcPct val="87000"/>
              </a:lnSpc>
              <a:spcBef>
                <a:spcPts val="1400"/>
              </a:spcBef>
              <a:spcAft>
                <a:spcPts val="0"/>
              </a:spcAft>
              <a:buClr>
                <a:schemeClr val="dk1"/>
              </a:buClr>
              <a:buSzPts val="1700"/>
              <a:buFont typeface="Calibri"/>
              <a:buChar char="•"/>
              <a:defRPr sz="2000"/>
            </a:lvl5pPr>
            <a:lvl6pPr indent="-355600" lvl="5" marL="2743200" rtl="0" algn="l">
              <a:lnSpc>
                <a:spcPct val="100000"/>
              </a:lnSpc>
              <a:spcBef>
                <a:spcPts val="400"/>
              </a:spcBef>
              <a:spcAft>
                <a:spcPts val="0"/>
              </a:spcAft>
              <a:buClr>
                <a:schemeClr val="dk1"/>
              </a:buClr>
              <a:buSzPts val="2000"/>
              <a:buChar char="•"/>
              <a:defRPr sz="2000"/>
            </a:lvl6pPr>
            <a:lvl7pPr indent="-355600" lvl="6" marL="3200400" rtl="0" algn="l">
              <a:lnSpc>
                <a:spcPct val="100000"/>
              </a:lnSpc>
              <a:spcBef>
                <a:spcPts val="400"/>
              </a:spcBef>
              <a:spcAft>
                <a:spcPts val="0"/>
              </a:spcAft>
              <a:buClr>
                <a:schemeClr val="dk1"/>
              </a:buClr>
              <a:buSzPts val="2000"/>
              <a:buChar char="•"/>
              <a:defRPr sz="2000"/>
            </a:lvl7pPr>
            <a:lvl8pPr indent="-355600" lvl="7" marL="3657600" rtl="0" algn="l">
              <a:lnSpc>
                <a:spcPct val="100000"/>
              </a:lnSpc>
              <a:spcBef>
                <a:spcPts val="400"/>
              </a:spcBef>
              <a:spcAft>
                <a:spcPts val="0"/>
              </a:spcAft>
              <a:buClr>
                <a:schemeClr val="dk1"/>
              </a:buClr>
              <a:buSzPts val="2000"/>
              <a:buChar char="•"/>
              <a:defRPr sz="2000"/>
            </a:lvl8pPr>
            <a:lvl9pPr indent="-355600" lvl="8" marL="4114800" rtl="0" algn="l">
              <a:lnSpc>
                <a:spcPct val="100000"/>
              </a:lnSpc>
              <a:spcBef>
                <a:spcPts val="400"/>
              </a:spcBef>
              <a:spcAft>
                <a:spcPts val="0"/>
              </a:spcAft>
              <a:buClr>
                <a:schemeClr val="dk1"/>
              </a:buClr>
              <a:buSzPts val="2000"/>
              <a:buChar char="•"/>
              <a:defRPr sz="2000"/>
            </a:lvl9pPr>
          </a:lstStyle>
          <a:p/>
        </p:txBody>
      </p:sp>
      <p:sp>
        <p:nvSpPr>
          <p:cNvPr id="359" name="Google Shape;359;p48"/>
          <p:cNvSpPr txBox="1"/>
          <p:nvPr>
            <p:ph idx="2" type="body"/>
          </p:nvPr>
        </p:nvSpPr>
        <p:spPr>
          <a:xfrm>
            <a:off x="663575" y="1076327"/>
            <a:ext cx="2802000" cy="3165000"/>
          </a:xfrm>
          <a:prstGeom prst="rect">
            <a:avLst/>
          </a:prstGeom>
          <a:noFill/>
          <a:ln>
            <a:noFill/>
          </a:ln>
        </p:spPr>
        <p:txBody>
          <a:bodyPr anchorCtr="0" anchor="t" bIns="0" lIns="0" spcFirstLastPara="1" rIns="0" wrap="square" tIns="0">
            <a:noAutofit/>
          </a:bodyPr>
          <a:lstStyle>
            <a:lvl1pPr indent="-228600" lvl="0" marL="457200" rtl="0" algn="l">
              <a:lnSpc>
                <a:spcPct val="124285"/>
              </a:lnSpc>
              <a:spcBef>
                <a:spcPts val="0"/>
              </a:spcBef>
              <a:spcAft>
                <a:spcPts val="0"/>
              </a:spcAft>
              <a:buClr>
                <a:schemeClr val="dk1"/>
              </a:buClr>
              <a:buSzPts val="1400"/>
              <a:buNone/>
              <a:defRPr sz="1400"/>
            </a:lvl1pPr>
            <a:lvl2pPr indent="-228600" lvl="1" marL="914400" rtl="0" algn="l">
              <a:lnSpc>
                <a:spcPct val="145000"/>
              </a:lnSpc>
              <a:spcBef>
                <a:spcPts val="0"/>
              </a:spcBef>
              <a:spcAft>
                <a:spcPts val="0"/>
              </a:spcAft>
              <a:buClr>
                <a:schemeClr val="dk1"/>
              </a:buClr>
              <a:buSzPts val="1200"/>
              <a:buNone/>
              <a:defRPr sz="1200"/>
            </a:lvl2pPr>
            <a:lvl3pPr indent="-228600" lvl="2" marL="1371600" rtl="0" algn="l">
              <a:lnSpc>
                <a:spcPct val="174000"/>
              </a:lnSpc>
              <a:spcBef>
                <a:spcPts val="1400"/>
              </a:spcBef>
              <a:spcAft>
                <a:spcPts val="0"/>
              </a:spcAft>
              <a:buClr>
                <a:schemeClr val="dk1"/>
              </a:buClr>
              <a:buSzPts val="850"/>
              <a:buFont typeface="Calibri"/>
              <a:buNone/>
              <a:defRPr sz="1000"/>
            </a:lvl3pPr>
            <a:lvl4pPr indent="-228600" lvl="3" marL="1828800" rtl="0" algn="l">
              <a:lnSpc>
                <a:spcPct val="193333"/>
              </a:lnSpc>
              <a:spcBef>
                <a:spcPts val="1400"/>
              </a:spcBef>
              <a:spcAft>
                <a:spcPts val="0"/>
              </a:spcAft>
              <a:buClr>
                <a:schemeClr val="dk1"/>
              </a:buClr>
              <a:buSzPts val="765"/>
              <a:buFont typeface="Calibri"/>
              <a:buNone/>
              <a:defRPr sz="900"/>
            </a:lvl4pPr>
            <a:lvl5pPr indent="-228600" lvl="4" marL="2286000" rtl="0" algn="l">
              <a:lnSpc>
                <a:spcPct val="193333"/>
              </a:lnSpc>
              <a:spcBef>
                <a:spcPts val="1400"/>
              </a:spcBef>
              <a:spcAft>
                <a:spcPts val="0"/>
              </a:spcAft>
              <a:buClr>
                <a:schemeClr val="dk1"/>
              </a:buClr>
              <a:buSzPts val="765"/>
              <a:buFont typeface="Calibri"/>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360" name="Google Shape;360;p48"/>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1" name="Google Shape;361;p48"/>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2" name="Google Shape;362;p48"/>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63" name="Shape 363"/>
        <p:cNvGrpSpPr/>
        <p:nvPr/>
      </p:nvGrpSpPr>
      <p:grpSpPr>
        <a:xfrm>
          <a:off x="0" y="0"/>
          <a:ext cx="0" cy="0"/>
          <a:chOff x="0" y="0"/>
          <a:chExt cx="0" cy="0"/>
        </a:xfrm>
      </p:grpSpPr>
      <p:sp>
        <p:nvSpPr>
          <p:cNvPr id="364" name="Google Shape;364;p49"/>
          <p:cNvSpPr txBox="1"/>
          <p:nvPr>
            <p:ph type="title"/>
          </p:nvPr>
        </p:nvSpPr>
        <p:spPr>
          <a:xfrm>
            <a:off x="663575" y="3600450"/>
            <a:ext cx="6932700" cy="425100"/>
          </a:xfrm>
          <a:prstGeom prst="rect">
            <a:avLst/>
          </a:prstGeom>
          <a:noFill/>
          <a:ln>
            <a:noFill/>
          </a:ln>
        </p:spPr>
        <p:txBody>
          <a:bodyPr anchorCtr="0" anchor="b" bIns="0" lIns="0" spcFirstLastPara="1" rIns="0" wrap="square" tIns="0">
            <a:noAutofit/>
          </a:bodyPr>
          <a:lstStyle>
            <a:lvl1pPr lvl="0" rtl="0" algn="l">
              <a:lnSpc>
                <a:spcPct val="130000"/>
              </a:lnSpc>
              <a:spcBef>
                <a:spcPts val="0"/>
              </a:spcBef>
              <a:spcAft>
                <a:spcPts val="0"/>
              </a:spcAft>
              <a:buClr>
                <a:schemeClr val="lt2"/>
              </a:buClr>
              <a:buSzPts val="2000"/>
              <a:buFont typeface="Calibri"/>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5" name="Google Shape;365;p49"/>
          <p:cNvSpPr/>
          <p:nvPr>
            <p:ph idx="2" type="pic"/>
          </p:nvPr>
        </p:nvSpPr>
        <p:spPr>
          <a:xfrm>
            <a:off x="663575" y="459581"/>
            <a:ext cx="7816800" cy="3086100"/>
          </a:xfrm>
          <a:prstGeom prst="rect">
            <a:avLst/>
          </a:prstGeom>
          <a:noFill/>
          <a:ln>
            <a:noFill/>
          </a:ln>
        </p:spPr>
      </p:sp>
      <p:sp>
        <p:nvSpPr>
          <p:cNvPr id="366" name="Google Shape;366;p49"/>
          <p:cNvSpPr txBox="1"/>
          <p:nvPr>
            <p:ph idx="1" type="body"/>
          </p:nvPr>
        </p:nvSpPr>
        <p:spPr>
          <a:xfrm>
            <a:off x="663575" y="4025503"/>
            <a:ext cx="6932700" cy="603600"/>
          </a:xfrm>
          <a:prstGeom prst="rect">
            <a:avLst/>
          </a:prstGeom>
          <a:noFill/>
          <a:ln>
            <a:noFill/>
          </a:ln>
        </p:spPr>
        <p:txBody>
          <a:bodyPr anchorCtr="0" anchor="t" bIns="0" lIns="0" spcFirstLastPara="1" rIns="0" wrap="square" tIns="0">
            <a:noAutofit/>
          </a:bodyPr>
          <a:lstStyle>
            <a:lvl1pPr indent="-228600" lvl="0" marL="457200" rtl="0" algn="l">
              <a:lnSpc>
                <a:spcPct val="124285"/>
              </a:lnSpc>
              <a:spcBef>
                <a:spcPts val="0"/>
              </a:spcBef>
              <a:spcAft>
                <a:spcPts val="0"/>
              </a:spcAft>
              <a:buClr>
                <a:schemeClr val="dk1"/>
              </a:buClr>
              <a:buSzPts val="1400"/>
              <a:buNone/>
              <a:defRPr sz="1400"/>
            </a:lvl1pPr>
            <a:lvl2pPr indent="-228600" lvl="1" marL="914400" rtl="0" algn="l">
              <a:lnSpc>
                <a:spcPct val="145000"/>
              </a:lnSpc>
              <a:spcBef>
                <a:spcPts val="0"/>
              </a:spcBef>
              <a:spcAft>
                <a:spcPts val="0"/>
              </a:spcAft>
              <a:buClr>
                <a:schemeClr val="dk1"/>
              </a:buClr>
              <a:buSzPts val="1200"/>
              <a:buNone/>
              <a:defRPr sz="1200"/>
            </a:lvl2pPr>
            <a:lvl3pPr indent="-228600" lvl="2" marL="1371600" rtl="0" algn="l">
              <a:lnSpc>
                <a:spcPct val="174000"/>
              </a:lnSpc>
              <a:spcBef>
                <a:spcPts val="1400"/>
              </a:spcBef>
              <a:spcAft>
                <a:spcPts val="0"/>
              </a:spcAft>
              <a:buClr>
                <a:schemeClr val="dk1"/>
              </a:buClr>
              <a:buSzPts val="850"/>
              <a:buFont typeface="Calibri"/>
              <a:buNone/>
              <a:defRPr sz="1000"/>
            </a:lvl3pPr>
            <a:lvl4pPr indent="-228600" lvl="3" marL="1828800" rtl="0" algn="l">
              <a:lnSpc>
                <a:spcPct val="193333"/>
              </a:lnSpc>
              <a:spcBef>
                <a:spcPts val="1400"/>
              </a:spcBef>
              <a:spcAft>
                <a:spcPts val="0"/>
              </a:spcAft>
              <a:buClr>
                <a:schemeClr val="dk1"/>
              </a:buClr>
              <a:buSzPts val="765"/>
              <a:buFont typeface="Calibri"/>
              <a:buNone/>
              <a:defRPr sz="900"/>
            </a:lvl4pPr>
            <a:lvl5pPr indent="-228600" lvl="4" marL="2286000" rtl="0" algn="l">
              <a:lnSpc>
                <a:spcPct val="193333"/>
              </a:lnSpc>
              <a:spcBef>
                <a:spcPts val="1400"/>
              </a:spcBef>
              <a:spcAft>
                <a:spcPts val="0"/>
              </a:spcAft>
              <a:buClr>
                <a:schemeClr val="dk1"/>
              </a:buClr>
              <a:buSzPts val="765"/>
              <a:buFont typeface="Calibri"/>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367" name="Google Shape;367;p49"/>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8" name="Google Shape;368;p49"/>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9" name="Google Shape;369;p49"/>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70" name="Shape 370"/>
        <p:cNvGrpSpPr/>
        <p:nvPr/>
      </p:nvGrpSpPr>
      <p:grpSpPr>
        <a:xfrm>
          <a:off x="0" y="0"/>
          <a:ext cx="0" cy="0"/>
          <a:chOff x="0" y="0"/>
          <a:chExt cx="0" cy="0"/>
        </a:xfrm>
      </p:grpSpPr>
      <p:sp>
        <p:nvSpPr>
          <p:cNvPr id="371" name="Google Shape;371;p50"/>
          <p:cNvSpPr txBox="1"/>
          <p:nvPr>
            <p:ph type="title"/>
          </p:nvPr>
        </p:nvSpPr>
        <p:spPr>
          <a:xfrm>
            <a:off x="661481" y="489600"/>
            <a:ext cx="3910500" cy="669600"/>
          </a:xfrm>
          <a:prstGeom prst="rect">
            <a:avLst/>
          </a:prstGeom>
          <a:noFill/>
          <a:ln>
            <a:noFill/>
          </a:ln>
        </p:spPr>
        <p:txBody>
          <a:bodyPr anchorCtr="0" anchor="t" bIns="0" lIns="0" spcFirstLastPara="1" rIns="0" wrap="square" tIns="0">
            <a:noAutofit/>
          </a:bodyPr>
          <a:lstStyle>
            <a:lvl1pPr lvl="0" rtl="0" algn="l">
              <a:lnSpc>
                <a:spcPct val="144444"/>
              </a:lnSpc>
              <a:spcBef>
                <a:spcPts val="0"/>
              </a:spcBef>
              <a:spcAft>
                <a:spcPts val="0"/>
              </a:spcAft>
              <a:buClr>
                <a:schemeClr val="l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72" name="Google Shape;372;p50"/>
          <p:cNvSpPr txBox="1"/>
          <p:nvPr>
            <p:ph idx="1" type="body"/>
          </p:nvPr>
        </p:nvSpPr>
        <p:spPr>
          <a:xfrm rot="5400000">
            <a:off x="1989875" y="99300"/>
            <a:ext cx="3035400" cy="5688000"/>
          </a:xfrm>
          <a:prstGeom prst="rect">
            <a:avLst/>
          </a:prstGeom>
          <a:noFill/>
          <a:ln>
            <a:noFill/>
          </a:ln>
        </p:spPr>
        <p:txBody>
          <a:bodyPr anchorCtr="0" anchor="t" bIns="0" lIns="0" spcFirstLastPara="1" rIns="0" wrap="square" tIns="0">
            <a:noAutofit/>
          </a:bodyPr>
          <a:lstStyle>
            <a:lvl1pPr indent="-228600" lvl="0" marL="457200" rtl="0" algn="l">
              <a:lnSpc>
                <a:spcPct val="96666"/>
              </a:lnSpc>
              <a:spcBef>
                <a:spcPts val="0"/>
              </a:spcBef>
              <a:spcAft>
                <a:spcPts val="0"/>
              </a:spcAft>
              <a:buClr>
                <a:schemeClr val="dk1"/>
              </a:buClr>
              <a:buSzPts val="1800"/>
              <a:buNone/>
              <a:defRPr/>
            </a:lvl1pPr>
            <a:lvl2pPr indent="-228600" lvl="1" marL="914400" rtl="0" algn="l">
              <a:lnSpc>
                <a:spcPct val="96666"/>
              </a:lnSpc>
              <a:spcBef>
                <a:spcPts val="0"/>
              </a:spcBef>
              <a:spcAft>
                <a:spcPts val="0"/>
              </a:spcAft>
              <a:buClr>
                <a:schemeClr val="dk1"/>
              </a:buClr>
              <a:buSzPts val="1800"/>
              <a:buNone/>
              <a:defRPr/>
            </a:lvl2pPr>
            <a:lvl3pPr indent="-325755" lvl="2" marL="1371600" rtl="0" algn="l">
              <a:lnSpc>
                <a:spcPct val="96666"/>
              </a:lnSpc>
              <a:spcBef>
                <a:spcPts val="1400"/>
              </a:spcBef>
              <a:spcAft>
                <a:spcPts val="0"/>
              </a:spcAft>
              <a:buClr>
                <a:schemeClr val="dk1"/>
              </a:buClr>
              <a:buSzPts val="1530"/>
              <a:buChar char="•"/>
              <a:defRPr/>
            </a:lvl3pPr>
            <a:lvl4pPr indent="-325755" lvl="3" marL="1828800" rtl="0" algn="l">
              <a:lnSpc>
                <a:spcPct val="96666"/>
              </a:lnSpc>
              <a:spcBef>
                <a:spcPts val="1400"/>
              </a:spcBef>
              <a:spcAft>
                <a:spcPts val="0"/>
              </a:spcAft>
              <a:buClr>
                <a:schemeClr val="dk1"/>
              </a:buClr>
              <a:buSzPts val="1530"/>
              <a:buChar char="•"/>
              <a:defRPr/>
            </a:lvl4pPr>
            <a:lvl5pPr indent="-325754" lvl="4" marL="2286000" rtl="0" algn="l">
              <a:lnSpc>
                <a:spcPct val="96666"/>
              </a:lnSpc>
              <a:spcBef>
                <a:spcPts val="1400"/>
              </a:spcBef>
              <a:spcAft>
                <a:spcPts val="0"/>
              </a:spcAft>
              <a:buClr>
                <a:schemeClr val="dk1"/>
              </a:buClr>
              <a:buSzPts val="153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373" name="Google Shape;373;p50"/>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74" name="Google Shape;374;p50"/>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75" name="Google Shape;375;p50"/>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76" name="Shape 376"/>
        <p:cNvGrpSpPr/>
        <p:nvPr/>
      </p:nvGrpSpPr>
      <p:grpSpPr>
        <a:xfrm>
          <a:off x="0" y="0"/>
          <a:ext cx="0" cy="0"/>
          <a:chOff x="0" y="0"/>
          <a:chExt cx="0" cy="0"/>
        </a:xfrm>
      </p:grpSpPr>
      <p:sp>
        <p:nvSpPr>
          <p:cNvPr id="377" name="Google Shape;377;p51"/>
          <p:cNvSpPr txBox="1"/>
          <p:nvPr>
            <p:ph type="title"/>
          </p:nvPr>
        </p:nvSpPr>
        <p:spPr>
          <a:xfrm rot="5400000">
            <a:off x="5360576" y="1474829"/>
            <a:ext cx="4388700" cy="1851000"/>
          </a:xfrm>
          <a:prstGeom prst="rect">
            <a:avLst/>
          </a:prstGeom>
          <a:noFill/>
          <a:ln>
            <a:noFill/>
          </a:ln>
        </p:spPr>
        <p:txBody>
          <a:bodyPr anchorCtr="0" anchor="t" bIns="0" lIns="0" spcFirstLastPara="1" rIns="0" wrap="square" tIns="0">
            <a:noAutofit/>
          </a:bodyPr>
          <a:lstStyle>
            <a:lvl1pPr lvl="0" rtl="0" algn="l">
              <a:lnSpc>
                <a:spcPct val="144444"/>
              </a:lnSpc>
              <a:spcBef>
                <a:spcPts val="0"/>
              </a:spcBef>
              <a:spcAft>
                <a:spcPts val="0"/>
              </a:spcAft>
              <a:buClr>
                <a:schemeClr val="l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78" name="Google Shape;378;p51"/>
          <p:cNvSpPr txBox="1"/>
          <p:nvPr>
            <p:ph idx="1" type="body"/>
          </p:nvPr>
        </p:nvSpPr>
        <p:spPr>
          <a:xfrm rot="5400000">
            <a:off x="1314763" y="-445322"/>
            <a:ext cx="4388700" cy="5691300"/>
          </a:xfrm>
          <a:prstGeom prst="rect">
            <a:avLst/>
          </a:prstGeom>
          <a:noFill/>
          <a:ln>
            <a:noFill/>
          </a:ln>
        </p:spPr>
        <p:txBody>
          <a:bodyPr anchorCtr="0" anchor="t" bIns="0" lIns="0" spcFirstLastPara="1" rIns="0" wrap="square" tIns="0">
            <a:noAutofit/>
          </a:bodyPr>
          <a:lstStyle>
            <a:lvl1pPr indent="-228600" lvl="0" marL="457200" rtl="0" algn="l">
              <a:lnSpc>
                <a:spcPct val="96666"/>
              </a:lnSpc>
              <a:spcBef>
                <a:spcPts val="0"/>
              </a:spcBef>
              <a:spcAft>
                <a:spcPts val="0"/>
              </a:spcAft>
              <a:buClr>
                <a:schemeClr val="dk1"/>
              </a:buClr>
              <a:buSzPts val="1800"/>
              <a:buNone/>
              <a:defRPr/>
            </a:lvl1pPr>
            <a:lvl2pPr indent="-228600" lvl="1" marL="914400" rtl="0" algn="l">
              <a:lnSpc>
                <a:spcPct val="96666"/>
              </a:lnSpc>
              <a:spcBef>
                <a:spcPts val="0"/>
              </a:spcBef>
              <a:spcAft>
                <a:spcPts val="0"/>
              </a:spcAft>
              <a:buClr>
                <a:schemeClr val="dk1"/>
              </a:buClr>
              <a:buSzPts val="1800"/>
              <a:buNone/>
              <a:defRPr/>
            </a:lvl2pPr>
            <a:lvl3pPr indent="-325755" lvl="2" marL="1371600" rtl="0" algn="l">
              <a:lnSpc>
                <a:spcPct val="96666"/>
              </a:lnSpc>
              <a:spcBef>
                <a:spcPts val="1400"/>
              </a:spcBef>
              <a:spcAft>
                <a:spcPts val="0"/>
              </a:spcAft>
              <a:buClr>
                <a:schemeClr val="dk1"/>
              </a:buClr>
              <a:buSzPts val="1530"/>
              <a:buChar char="•"/>
              <a:defRPr/>
            </a:lvl3pPr>
            <a:lvl4pPr indent="-325755" lvl="3" marL="1828800" rtl="0" algn="l">
              <a:lnSpc>
                <a:spcPct val="96666"/>
              </a:lnSpc>
              <a:spcBef>
                <a:spcPts val="1400"/>
              </a:spcBef>
              <a:spcAft>
                <a:spcPts val="0"/>
              </a:spcAft>
              <a:buClr>
                <a:schemeClr val="dk1"/>
              </a:buClr>
              <a:buSzPts val="1530"/>
              <a:buChar char="•"/>
              <a:defRPr/>
            </a:lvl4pPr>
            <a:lvl5pPr indent="-325754" lvl="4" marL="2286000" rtl="0" algn="l">
              <a:lnSpc>
                <a:spcPct val="96666"/>
              </a:lnSpc>
              <a:spcBef>
                <a:spcPts val="1400"/>
              </a:spcBef>
              <a:spcAft>
                <a:spcPts val="0"/>
              </a:spcAft>
              <a:buClr>
                <a:schemeClr val="dk1"/>
              </a:buClr>
              <a:buSzPts val="153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379" name="Google Shape;379;p51"/>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80" name="Google Shape;380;p51"/>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81" name="Google Shape;381;p51"/>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lue Speech Bubbles" showMasterSp="0">
  <p:cSld name="Divider Blue Speech Bubbles">
    <p:bg>
      <p:bgPr>
        <a:solidFill>
          <a:schemeClr val="lt2"/>
        </a:solidFill>
      </p:bgPr>
    </p:bg>
    <p:spTree>
      <p:nvGrpSpPr>
        <p:cNvPr id="46" name="Shape 46"/>
        <p:cNvGrpSpPr/>
        <p:nvPr/>
      </p:nvGrpSpPr>
      <p:grpSpPr>
        <a:xfrm>
          <a:off x="0" y="0"/>
          <a:ext cx="0" cy="0"/>
          <a:chOff x="0" y="0"/>
          <a:chExt cx="0" cy="0"/>
        </a:xfrm>
      </p:grpSpPr>
      <p:sp>
        <p:nvSpPr>
          <p:cNvPr id="47" name="Google Shape;47;p6"/>
          <p:cNvSpPr txBox="1"/>
          <p:nvPr>
            <p:ph type="title"/>
          </p:nvPr>
        </p:nvSpPr>
        <p:spPr>
          <a:xfrm>
            <a:off x="663575" y="1330191"/>
            <a:ext cx="7816850" cy="7620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dk2"/>
              </a:buClr>
              <a:buSzPts val="2920"/>
              <a:buFont typeface="Calibri"/>
              <a:buNone/>
              <a:defRPr b="1" sz="2920"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6"/>
          <p:cNvSpPr txBox="1"/>
          <p:nvPr>
            <p:ph idx="1" type="body"/>
          </p:nvPr>
        </p:nvSpPr>
        <p:spPr>
          <a:xfrm>
            <a:off x="663574" y="2192735"/>
            <a:ext cx="7816851" cy="679747"/>
          </a:xfrm>
          <a:prstGeom prst="rect">
            <a:avLst/>
          </a:prstGeom>
          <a:noFill/>
          <a:ln>
            <a:noFill/>
          </a:ln>
        </p:spPr>
        <p:txBody>
          <a:bodyPr anchorCtr="0" anchor="t" bIns="0" lIns="0" spcFirstLastPara="1" rIns="0" wrap="square" tIns="0">
            <a:noAutofit/>
          </a:bodyPr>
          <a:lstStyle>
            <a:lvl1pPr indent="-228600" lvl="0" marL="457200" algn="ctr">
              <a:lnSpc>
                <a:spcPct val="108750"/>
              </a:lnSpc>
              <a:spcBef>
                <a:spcPts val="0"/>
              </a:spcBef>
              <a:spcAft>
                <a:spcPts val="0"/>
              </a:spcAft>
              <a:buClr>
                <a:schemeClr val="dk2"/>
              </a:buClr>
              <a:buSzPts val="1600"/>
              <a:buNone/>
              <a:defRPr b="0" sz="1600">
                <a:solidFill>
                  <a:schemeClr val="dk2"/>
                </a:solidFill>
              </a:defRPr>
            </a:lvl1pPr>
            <a:lvl2pPr indent="-228600" lvl="1" marL="914400" algn="l">
              <a:lnSpc>
                <a:spcPct val="96666"/>
              </a:lnSpc>
              <a:spcBef>
                <a:spcPts val="0"/>
              </a:spcBef>
              <a:spcAft>
                <a:spcPts val="0"/>
              </a:spcAft>
              <a:buClr>
                <a:srgbClr val="888888"/>
              </a:buClr>
              <a:buSzPts val="1800"/>
              <a:buNone/>
              <a:defRPr sz="1800">
                <a:solidFill>
                  <a:srgbClr val="888888"/>
                </a:solidFill>
              </a:defRPr>
            </a:lvl2pPr>
            <a:lvl3pPr indent="-228600" lvl="2" marL="137160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9" name="Google Shape;49;p6"/>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6"/>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6"/>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b="0" i="0" sz="800" u="none" cap="none" strike="noStrike">
                <a:solidFill>
                  <a:schemeClr val="lt1"/>
                </a:solidFill>
                <a:latin typeface="Calibri"/>
                <a:ea typeface="Calibri"/>
                <a:cs typeface="Calibri"/>
                <a:sym typeface="Calibri"/>
              </a:defRPr>
            </a:lvl1pPr>
            <a:lvl2pPr indent="0" lvl="1" marL="0" algn="r">
              <a:spcBef>
                <a:spcPts val="0"/>
              </a:spcBef>
              <a:buNone/>
              <a:defRPr b="0" i="0" sz="800" u="none" cap="none" strike="noStrike">
                <a:solidFill>
                  <a:schemeClr val="lt1"/>
                </a:solidFill>
                <a:latin typeface="Calibri"/>
                <a:ea typeface="Calibri"/>
                <a:cs typeface="Calibri"/>
                <a:sym typeface="Calibri"/>
              </a:defRPr>
            </a:lvl2pPr>
            <a:lvl3pPr indent="0" lvl="2" marL="0" algn="r">
              <a:spcBef>
                <a:spcPts val="0"/>
              </a:spcBef>
              <a:buNone/>
              <a:defRPr b="0" i="0" sz="800" u="none" cap="none" strike="noStrike">
                <a:solidFill>
                  <a:schemeClr val="lt1"/>
                </a:solidFill>
                <a:latin typeface="Calibri"/>
                <a:ea typeface="Calibri"/>
                <a:cs typeface="Calibri"/>
                <a:sym typeface="Calibri"/>
              </a:defRPr>
            </a:lvl3pPr>
            <a:lvl4pPr indent="0" lvl="3" marL="0" algn="r">
              <a:spcBef>
                <a:spcPts val="0"/>
              </a:spcBef>
              <a:buNone/>
              <a:defRPr b="0" i="0" sz="800" u="none" cap="none" strike="noStrike">
                <a:solidFill>
                  <a:schemeClr val="lt1"/>
                </a:solidFill>
                <a:latin typeface="Calibri"/>
                <a:ea typeface="Calibri"/>
                <a:cs typeface="Calibri"/>
                <a:sym typeface="Calibri"/>
              </a:defRPr>
            </a:lvl4pPr>
            <a:lvl5pPr indent="0" lvl="4" marL="0" algn="r">
              <a:spcBef>
                <a:spcPts val="0"/>
              </a:spcBef>
              <a:buNone/>
              <a:defRPr b="0" i="0" sz="800" u="none" cap="none" strike="noStrike">
                <a:solidFill>
                  <a:schemeClr val="lt1"/>
                </a:solidFill>
                <a:latin typeface="Calibri"/>
                <a:ea typeface="Calibri"/>
                <a:cs typeface="Calibri"/>
                <a:sym typeface="Calibri"/>
              </a:defRPr>
            </a:lvl5pPr>
            <a:lvl6pPr indent="0" lvl="5" marL="0" algn="r">
              <a:spcBef>
                <a:spcPts val="0"/>
              </a:spcBef>
              <a:buNone/>
              <a:defRPr b="0" i="0" sz="800" u="none" cap="none" strike="noStrike">
                <a:solidFill>
                  <a:schemeClr val="lt1"/>
                </a:solidFill>
                <a:latin typeface="Calibri"/>
                <a:ea typeface="Calibri"/>
                <a:cs typeface="Calibri"/>
                <a:sym typeface="Calibri"/>
              </a:defRPr>
            </a:lvl6pPr>
            <a:lvl7pPr indent="0" lvl="6" marL="0" algn="r">
              <a:spcBef>
                <a:spcPts val="0"/>
              </a:spcBef>
              <a:buNone/>
              <a:defRPr b="0" i="0" sz="800" u="none" cap="none" strike="noStrike">
                <a:solidFill>
                  <a:schemeClr val="lt1"/>
                </a:solidFill>
                <a:latin typeface="Calibri"/>
                <a:ea typeface="Calibri"/>
                <a:cs typeface="Calibri"/>
                <a:sym typeface="Calibri"/>
              </a:defRPr>
            </a:lvl7pPr>
            <a:lvl8pPr indent="0" lvl="7" marL="0" algn="r">
              <a:spcBef>
                <a:spcPts val="0"/>
              </a:spcBef>
              <a:buNone/>
              <a:defRPr b="0" i="0" sz="800" u="none" cap="none" strike="noStrike">
                <a:solidFill>
                  <a:schemeClr val="lt1"/>
                </a:solidFill>
                <a:latin typeface="Calibri"/>
                <a:ea typeface="Calibri"/>
                <a:cs typeface="Calibri"/>
                <a:sym typeface="Calibri"/>
              </a:defRPr>
            </a:lvl8pPr>
            <a:lvl9pPr indent="0" lvl="8" mar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52" name="Google Shape;52;p6"/>
          <p:cNvPicPr preferRelativeResize="0"/>
          <p:nvPr/>
        </p:nvPicPr>
        <p:blipFill rotWithShape="1">
          <a:blip r:embed="rId2">
            <a:alphaModFix/>
          </a:blip>
          <a:srcRect b="0" l="0" r="0" t="0"/>
          <a:stretch/>
        </p:blipFill>
        <p:spPr>
          <a:xfrm>
            <a:off x="0" y="4052965"/>
            <a:ext cx="9144000" cy="728733"/>
          </a:xfrm>
          <a:prstGeom prst="rect">
            <a:avLst/>
          </a:prstGeom>
          <a:noFill/>
          <a:ln>
            <a:noFill/>
          </a:ln>
        </p:spPr>
      </p:pic>
      <p:pic>
        <p:nvPicPr>
          <p:cNvPr id="53" name="Google Shape;53;p6"/>
          <p:cNvPicPr preferRelativeResize="0"/>
          <p:nvPr/>
        </p:nvPicPr>
        <p:blipFill rotWithShape="1">
          <a:blip r:embed="rId3">
            <a:alphaModFix/>
          </a:blip>
          <a:srcRect b="0" l="0" r="0" t="0"/>
          <a:stretch/>
        </p:blipFill>
        <p:spPr>
          <a:xfrm>
            <a:off x="381000" y="362166"/>
            <a:ext cx="2473458" cy="5421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urple Humanist Figure">
  <p:cSld name="Divider Purple Humanist Figure">
    <p:bg>
      <p:bgPr>
        <a:solidFill>
          <a:srgbClr val="702F8A"/>
        </a:solidFill>
      </p:bgPr>
    </p:bg>
    <p:spTree>
      <p:nvGrpSpPr>
        <p:cNvPr id="54" name="Shape 54"/>
        <p:cNvGrpSpPr/>
        <p:nvPr/>
      </p:nvGrpSpPr>
      <p:grpSpPr>
        <a:xfrm>
          <a:off x="0" y="0"/>
          <a:ext cx="0" cy="0"/>
          <a:chOff x="0" y="0"/>
          <a:chExt cx="0" cy="0"/>
        </a:xfrm>
      </p:grpSpPr>
      <p:pic>
        <p:nvPicPr>
          <p:cNvPr id="55" name="Google Shape;55;p7"/>
          <p:cNvPicPr preferRelativeResize="0"/>
          <p:nvPr/>
        </p:nvPicPr>
        <p:blipFill rotWithShape="1">
          <a:blip r:embed="rId2">
            <a:alphaModFix/>
          </a:blip>
          <a:srcRect b="0" l="0" r="0" t="0"/>
          <a:stretch/>
        </p:blipFill>
        <p:spPr>
          <a:xfrm>
            <a:off x="0" y="4324535"/>
            <a:ext cx="9144000" cy="704621"/>
          </a:xfrm>
          <a:prstGeom prst="rect">
            <a:avLst/>
          </a:prstGeom>
          <a:noFill/>
          <a:ln>
            <a:noFill/>
          </a:ln>
        </p:spPr>
      </p:pic>
      <p:sp>
        <p:nvSpPr>
          <p:cNvPr id="56" name="Google Shape;56;p7"/>
          <p:cNvSpPr txBox="1"/>
          <p:nvPr>
            <p:ph type="title"/>
          </p:nvPr>
        </p:nvSpPr>
        <p:spPr>
          <a:xfrm>
            <a:off x="663575" y="1330191"/>
            <a:ext cx="7816850" cy="7620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2920"/>
              <a:buFont typeface="Calibri"/>
              <a:buNone/>
              <a:defRPr b="1" sz="2920" cap="none">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7"/>
          <p:cNvSpPr txBox="1"/>
          <p:nvPr>
            <p:ph idx="1" type="body"/>
          </p:nvPr>
        </p:nvSpPr>
        <p:spPr>
          <a:xfrm>
            <a:off x="663574" y="2192735"/>
            <a:ext cx="7816851" cy="679747"/>
          </a:xfrm>
          <a:prstGeom prst="rect">
            <a:avLst/>
          </a:prstGeom>
          <a:noFill/>
          <a:ln>
            <a:noFill/>
          </a:ln>
        </p:spPr>
        <p:txBody>
          <a:bodyPr anchorCtr="0" anchor="t" bIns="0" lIns="0" spcFirstLastPara="1" rIns="0" wrap="square" tIns="0">
            <a:noAutofit/>
          </a:bodyPr>
          <a:lstStyle>
            <a:lvl1pPr indent="-228600" lvl="0" marL="457200" algn="ctr">
              <a:lnSpc>
                <a:spcPct val="108750"/>
              </a:lnSpc>
              <a:spcBef>
                <a:spcPts val="0"/>
              </a:spcBef>
              <a:spcAft>
                <a:spcPts val="0"/>
              </a:spcAft>
              <a:buClr>
                <a:schemeClr val="accent2"/>
              </a:buClr>
              <a:buSzPts val="1600"/>
              <a:buNone/>
              <a:defRPr b="0" sz="1600">
                <a:solidFill>
                  <a:schemeClr val="accent2"/>
                </a:solidFill>
              </a:defRPr>
            </a:lvl1pPr>
            <a:lvl2pPr indent="-228600" lvl="1" marL="914400" algn="l">
              <a:lnSpc>
                <a:spcPct val="96666"/>
              </a:lnSpc>
              <a:spcBef>
                <a:spcPts val="0"/>
              </a:spcBef>
              <a:spcAft>
                <a:spcPts val="0"/>
              </a:spcAft>
              <a:buClr>
                <a:srgbClr val="888888"/>
              </a:buClr>
              <a:buSzPts val="1800"/>
              <a:buNone/>
              <a:defRPr sz="1800">
                <a:solidFill>
                  <a:srgbClr val="888888"/>
                </a:solidFill>
              </a:defRPr>
            </a:lvl2pPr>
            <a:lvl3pPr indent="-228600" lvl="2" marL="137160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58" name="Google Shape;58;p7"/>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7"/>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7"/>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b="0" i="0" sz="800" u="none" cap="none" strike="noStrike">
                <a:solidFill>
                  <a:schemeClr val="lt1"/>
                </a:solidFill>
                <a:latin typeface="Calibri"/>
                <a:ea typeface="Calibri"/>
                <a:cs typeface="Calibri"/>
                <a:sym typeface="Calibri"/>
              </a:defRPr>
            </a:lvl1pPr>
            <a:lvl2pPr indent="0" lvl="1" marL="0" algn="r">
              <a:spcBef>
                <a:spcPts val="0"/>
              </a:spcBef>
              <a:buNone/>
              <a:defRPr b="0" i="0" sz="800" u="none" cap="none" strike="noStrike">
                <a:solidFill>
                  <a:schemeClr val="lt1"/>
                </a:solidFill>
                <a:latin typeface="Calibri"/>
                <a:ea typeface="Calibri"/>
                <a:cs typeface="Calibri"/>
                <a:sym typeface="Calibri"/>
              </a:defRPr>
            </a:lvl2pPr>
            <a:lvl3pPr indent="0" lvl="2" marL="0" algn="r">
              <a:spcBef>
                <a:spcPts val="0"/>
              </a:spcBef>
              <a:buNone/>
              <a:defRPr b="0" i="0" sz="800" u="none" cap="none" strike="noStrike">
                <a:solidFill>
                  <a:schemeClr val="lt1"/>
                </a:solidFill>
                <a:latin typeface="Calibri"/>
                <a:ea typeface="Calibri"/>
                <a:cs typeface="Calibri"/>
                <a:sym typeface="Calibri"/>
              </a:defRPr>
            </a:lvl3pPr>
            <a:lvl4pPr indent="0" lvl="3" marL="0" algn="r">
              <a:spcBef>
                <a:spcPts val="0"/>
              </a:spcBef>
              <a:buNone/>
              <a:defRPr b="0" i="0" sz="800" u="none" cap="none" strike="noStrike">
                <a:solidFill>
                  <a:schemeClr val="lt1"/>
                </a:solidFill>
                <a:latin typeface="Calibri"/>
                <a:ea typeface="Calibri"/>
                <a:cs typeface="Calibri"/>
                <a:sym typeface="Calibri"/>
              </a:defRPr>
            </a:lvl4pPr>
            <a:lvl5pPr indent="0" lvl="4" marL="0" algn="r">
              <a:spcBef>
                <a:spcPts val="0"/>
              </a:spcBef>
              <a:buNone/>
              <a:defRPr b="0" i="0" sz="800" u="none" cap="none" strike="noStrike">
                <a:solidFill>
                  <a:schemeClr val="lt1"/>
                </a:solidFill>
                <a:latin typeface="Calibri"/>
                <a:ea typeface="Calibri"/>
                <a:cs typeface="Calibri"/>
                <a:sym typeface="Calibri"/>
              </a:defRPr>
            </a:lvl5pPr>
            <a:lvl6pPr indent="0" lvl="5" marL="0" algn="r">
              <a:spcBef>
                <a:spcPts val="0"/>
              </a:spcBef>
              <a:buNone/>
              <a:defRPr b="0" i="0" sz="800" u="none" cap="none" strike="noStrike">
                <a:solidFill>
                  <a:schemeClr val="lt1"/>
                </a:solidFill>
                <a:latin typeface="Calibri"/>
                <a:ea typeface="Calibri"/>
                <a:cs typeface="Calibri"/>
                <a:sym typeface="Calibri"/>
              </a:defRPr>
            </a:lvl6pPr>
            <a:lvl7pPr indent="0" lvl="6" marL="0" algn="r">
              <a:spcBef>
                <a:spcPts val="0"/>
              </a:spcBef>
              <a:buNone/>
              <a:defRPr b="0" i="0" sz="800" u="none" cap="none" strike="noStrike">
                <a:solidFill>
                  <a:schemeClr val="lt1"/>
                </a:solidFill>
                <a:latin typeface="Calibri"/>
                <a:ea typeface="Calibri"/>
                <a:cs typeface="Calibri"/>
                <a:sym typeface="Calibri"/>
              </a:defRPr>
            </a:lvl7pPr>
            <a:lvl8pPr indent="0" lvl="7" marL="0" algn="r">
              <a:spcBef>
                <a:spcPts val="0"/>
              </a:spcBef>
              <a:buNone/>
              <a:defRPr b="0" i="0" sz="800" u="none" cap="none" strike="noStrike">
                <a:solidFill>
                  <a:schemeClr val="lt1"/>
                </a:solidFill>
                <a:latin typeface="Calibri"/>
                <a:ea typeface="Calibri"/>
                <a:cs typeface="Calibri"/>
                <a:sym typeface="Calibri"/>
              </a:defRPr>
            </a:lvl8pPr>
            <a:lvl9pPr indent="0" lvl="8" mar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61" name="Google Shape;61;p7"/>
          <p:cNvPicPr preferRelativeResize="0"/>
          <p:nvPr/>
        </p:nvPicPr>
        <p:blipFill rotWithShape="1">
          <a:blip r:embed="rId3">
            <a:alphaModFix/>
          </a:blip>
          <a:srcRect b="0" l="0" r="0" t="0"/>
          <a:stretch/>
        </p:blipFill>
        <p:spPr>
          <a:xfrm>
            <a:off x="381000" y="362166"/>
            <a:ext cx="2473458" cy="5421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urple Speech Bubbles" showMasterSp="0">
  <p:cSld name="Divider Purple Speech Bubbles">
    <p:bg>
      <p:bgPr>
        <a:solidFill>
          <a:schemeClr val="accent1"/>
        </a:solidFill>
      </p:bgPr>
    </p:bg>
    <p:spTree>
      <p:nvGrpSpPr>
        <p:cNvPr id="62" name="Shape 62"/>
        <p:cNvGrpSpPr/>
        <p:nvPr/>
      </p:nvGrpSpPr>
      <p:grpSpPr>
        <a:xfrm>
          <a:off x="0" y="0"/>
          <a:ext cx="0" cy="0"/>
          <a:chOff x="0" y="0"/>
          <a:chExt cx="0" cy="0"/>
        </a:xfrm>
      </p:grpSpPr>
      <p:sp>
        <p:nvSpPr>
          <p:cNvPr id="63" name="Google Shape;63;p8"/>
          <p:cNvSpPr txBox="1"/>
          <p:nvPr>
            <p:ph type="title"/>
          </p:nvPr>
        </p:nvSpPr>
        <p:spPr>
          <a:xfrm>
            <a:off x="663575" y="1330191"/>
            <a:ext cx="7816850" cy="7620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2920"/>
              <a:buFont typeface="Calibri"/>
              <a:buNone/>
              <a:defRPr b="1" sz="2920" cap="none">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8"/>
          <p:cNvSpPr txBox="1"/>
          <p:nvPr>
            <p:ph idx="1" type="body"/>
          </p:nvPr>
        </p:nvSpPr>
        <p:spPr>
          <a:xfrm>
            <a:off x="663574" y="2192735"/>
            <a:ext cx="7816851" cy="679747"/>
          </a:xfrm>
          <a:prstGeom prst="rect">
            <a:avLst/>
          </a:prstGeom>
          <a:noFill/>
          <a:ln>
            <a:noFill/>
          </a:ln>
        </p:spPr>
        <p:txBody>
          <a:bodyPr anchorCtr="0" anchor="t" bIns="0" lIns="0" spcFirstLastPara="1" rIns="0" wrap="square" tIns="0">
            <a:noAutofit/>
          </a:bodyPr>
          <a:lstStyle>
            <a:lvl1pPr indent="-228600" lvl="0" marL="457200" algn="ctr">
              <a:lnSpc>
                <a:spcPct val="108750"/>
              </a:lnSpc>
              <a:spcBef>
                <a:spcPts val="0"/>
              </a:spcBef>
              <a:spcAft>
                <a:spcPts val="0"/>
              </a:spcAft>
              <a:buClr>
                <a:schemeClr val="accent2"/>
              </a:buClr>
              <a:buSzPts val="1600"/>
              <a:buNone/>
              <a:defRPr b="0" sz="1600">
                <a:solidFill>
                  <a:schemeClr val="accent2"/>
                </a:solidFill>
              </a:defRPr>
            </a:lvl1pPr>
            <a:lvl2pPr indent="-228600" lvl="1" marL="914400" algn="l">
              <a:lnSpc>
                <a:spcPct val="96666"/>
              </a:lnSpc>
              <a:spcBef>
                <a:spcPts val="0"/>
              </a:spcBef>
              <a:spcAft>
                <a:spcPts val="0"/>
              </a:spcAft>
              <a:buClr>
                <a:srgbClr val="888888"/>
              </a:buClr>
              <a:buSzPts val="1800"/>
              <a:buNone/>
              <a:defRPr sz="1800">
                <a:solidFill>
                  <a:srgbClr val="888888"/>
                </a:solidFill>
              </a:defRPr>
            </a:lvl2pPr>
            <a:lvl3pPr indent="-228600" lvl="2" marL="1371600" algn="l">
              <a:lnSpc>
                <a:spcPct val="108750"/>
              </a:lnSpc>
              <a:spcBef>
                <a:spcPts val="1400"/>
              </a:spcBef>
              <a:spcAft>
                <a:spcPts val="0"/>
              </a:spcAft>
              <a:buClr>
                <a:srgbClr val="888888"/>
              </a:buClr>
              <a:buSzPts val="1360"/>
              <a:buFont typeface="Calibri"/>
              <a:buNone/>
              <a:defRPr sz="1600">
                <a:solidFill>
                  <a:srgbClr val="888888"/>
                </a:solidFill>
              </a:defRPr>
            </a:lvl3pPr>
            <a:lvl4pPr indent="-228600" lvl="3" marL="1828800" algn="l">
              <a:lnSpc>
                <a:spcPct val="124285"/>
              </a:lnSpc>
              <a:spcBef>
                <a:spcPts val="1400"/>
              </a:spcBef>
              <a:spcAft>
                <a:spcPts val="0"/>
              </a:spcAft>
              <a:buClr>
                <a:srgbClr val="888888"/>
              </a:buClr>
              <a:buSzPts val="1190"/>
              <a:buFont typeface="Calibri"/>
              <a:buNone/>
              <a:defRPr sz="1400">
                <a:solidFill>
                  <a:srgbClr val="888888"/>
                </a:solidFill>
              </a:defRPr>
            </a:lvl4pPr>
            <a:lvl5pPr indent="-228600" lvl="4" marL="2286000" algn="l">
              <a:lnSpc>
                <a:spcPct val="124285"/>
              </a:lnSpc>
              <a:spcBef>
                <a:spcPts val="1400"/>
              </a:spcBef>
              <a:spcAft>
                <a:spcPts val="0"/>
              </a:spcAft>
              <a:buClr>
                <a:srgbClr val="888888"/>
              </a:buClr>
              <a:buSzPts val="1190"/>
              <a:buFont typeface="Calibri"/>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65" name="Google Shape;65;p8"/>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8"/>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8"/>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b="0" i="0" sz="800" u="none" cap="none" strike="noStrike">
                <a:solidFill>
                  <a:schemeClr val="lt1"/>
                </a:solidFill>
                <a:latin typeface="Calibri"/>
                <a:ea typeface="Calibri"/>
                <a:cs typeface="Calibri"/>
                <a:sym typeface="Calibri"/>
              </a:defRPr>
            </a:lvl1pPr>
            <a:lvl2pPr indent="0" lvl="1" marL="0" algn="r">
              <a:spcBef>
                <a:spcPts val="0"/>
              </a:spcBef>
              <a:buNone/>
              <a:defRPr b="0" i="0" sz="800" u="none" cap="none" strike="noStrike">
                <a:solidFill>
                  <a:schemeClr val="lt1"/>
                </a:solidFill>
                <a:latin typeface="Calibri"/>
                <a:ea typeface="Calibri"/>
                <a:cs typeface="Calibri"/>
                <a:sym typeface="Calibri"/>
              </a:defRPr>
            </a:lvl2pPr>
            <a:lvl3pPr indent="0" lvl="2" marL="0" algn="r">
              <a:spcBef>
                <a:spcPts val="0"/>
              </a:spcBef>
              <a:buNone/>
              <a:defRPr b="0" i="0" sz="800" u="none" cap="none" strike="noStrike">
                <a:solidFill>
                  <a:schemeClr val="lt1"/>
                </a:solidFill>
                <a:latin typeface="Calibri"/>
                <a:ea typeface="Calibri"/>
                <a:cs typeface="Calibri"/>
                <a:sym typeface="Calibri"/>
              </a:defRPr>
            </a:lvl3pPr>
            <a:lvl4pPr indent="0" lvl="3" marL="0" algn="r">
              <a:spcBef>
                <a:spcPts val="0"/>
              </a:spcBef>
              <a:buNone/>
              <a:defRPr b="0" i="0" sz="800" u="none" cap="none" strike="noStrike">
                <a:solidFill>
                  <a:schemeClr val="lt1"/>
                </a:solidFill>
                <a:latin typeface="Calibri"/>
                <a:ea typeface="Calibri"/>
                <a:cs typeface="Calibri"/>
                <a:sym typeface="Calibri"/>
              </a:defRPr>
            </a:lvl4pPr>
            <a:lvl5pPr indent="0" lvl="4" marL="0" algn="r">
              <a:spcBef>
                <a:spcPts val="0"/>
              </a:spcBef>
              <a:buNone/>
              <a:defRPr b="0" i="0" sz="800" u="none" cap="none" strike="noStrike">
                <a:solidFill>
                  <a:schemeClr val="lt1"/>
                </a:solidFill>
                <a:latin typeface="Calibri"/>
                <a:ea typeface="Calibri"/>
                <a:cs typeface="Calibri"/>
                <a:sym typeface="Calibri"/>
              </a:defRPr>
            </a:lvl5pPr>
            <a:lvl6pPr indent="0" lvl="5" marL="0" algn="r">
              <a:spcBef>
                <a:spcPts val="0"/>
              </a:spcBef>
              <a:buNone/>
              <a:defRPr b="0" i="0" sz="800" u="none" cap="none" strike="noStrike">
                <a:solidFill>
                  <a:schemeClr val="lt1"/>
                </a:solidFill>
                <a:latin typeface="Calibri"/>
                <a:ea typeface="Calibri"/>
                <a:cs typeface="Calibri"/>
                <a:sym typeface="Calibri"/>
              </a:defRPr>
            </a:lvl6pPr>
            <a:lvl7pPr indent="0" lvl="6" marL="0" algn="r">
              <a:spcBef>
                <a:spcPts val="0"/>
              </a:spcBef>
              <a:buNone/>
              <a:defRPr b="0" i="0" sz="800" u="none" cap="none" strike="noStrike">
                <a:solidFill>
                  <a:schemeClr val="lt1"/>
                </a:solidFill>
                <a:latin typeface="Calibri"/>
                <a:ea typeface="Calibri"/>
                <a:cs typeface="Calibri"/>
                <a:sym typeface="Calibri"/>
              </a:defRPr>
            </a:lvl7pPr>
            <a:lvl8pPr indent="0" lvl="7" marL="0" algn="r">
              <a:spcBef>
                <a:spcPts val="0"/>
              </a:spcBef>
              <a:buNone/>
              <a:defRPr b="0" i="0" sz="800" u="none" cap="none" strike="noStrike">
                <a:solidFill>
                  <a:schemeClr val="lt1"/>
                </a:solidFill>
                <a:latin typeface="Calibri"/>
                <a:ea typeface="Calibri"/>
                <a:cs typeface="Calibri"/>
                <a:sym typeface="Calibri"/>
              </a:defRPr>
            </a:lvl8pPr>
            <a:lvl9pPr indent="0" lvl="8" marL="0" algn="r">
              <a:spcBef>
                <a:spcPts val="0"/>
              </a:spcBef>
              <a:buNone/>
              <a:defRPr b="0" i="0" sz="8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68" name="Google Shape;68;p8"/>
          <p:cNvPicPr preferRelativeResize="0"/>
          <p:nvPr/>
        </p:nvPicPr>
        <p:blipFill rotWithShape="1">
          <a:blip r:embed="rId2">
            <a:alphaModFix/>
          </a:blip>
          <a:srcRect b="0" l="0" r="0" t="0"/>
          <a:stretch/>
        </p:blipFill>
        <p:spPr>
          <a:xfrm>
            <a:off x="0" y="4052965"/>
            <a:ext cx="9144000" cy="728733"/>
          </a:xfrm>
          <a:prstGeom prst="rect">
            <a:avLst/>
          </a:prstGeom>
          <a:noFill/>
          <a:ln>
            <a:noFill/>
          </a:ln>
        </p:spPr>
      </p:pic>
      <p:pic>
        <p:nvPicPr>
          <p:cNvPr id="69" name="Google Shape;69;p8"/>
          <p:cNvPicPr preferRelativeResize="0"/>
          <p:nvPr/>
        </p:nvPicPr>
        <p:blipFill rotWithShape="1">
          <a:blip r:embed="rId3">
            <a:alphaModFix/>
          </a:blip>
          <a:srcRect b="0" l="0" r="0" t="0"/>
          <a:stretch/>
        </p:blipFill>
        <p:spPr>
          <a:xfrm>
            <a:off x="381000" y="362166"/>
            <a:ext cx="2473458" cy="5421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0" name="Shape 70"/>
        <p:cNvGrpSpPr/>
        <p:nvPr/>
      </p:nvGrpSpPr>
      <p:grpSpPr>
        <a:xfrm>
          <a:off x="0" y="0"/>
          <a:ext cx="0" cy="0"/>
          <a:chOff x="0" y="0"/>
          <a:chExt cx="0" cy="0"/>
        </a:xfrm>
      </p:grpSpPr>
      <p:sp>
        <p:nvSpPr>
          <p:cNvPr id="71" name="Google Shape;71;p9"/>
          <p:cNvSpPr txBox="1"/>
          <p:nvPr>
            <p:ph type="title"/>
          </p:nvPr>
        </p:nvSpPr>
        <p:spPr>
          <a:xfrm>
            <a:off x="661481" y="489293"/>
            <a:ext cx="3910519" cy="669600"/>
          </a:xfrm>
          <a:prstGeom prst="rect">
            <a:avLst/>
          </a:prstGeom>
          <a:noFill/>
          <a:ln>
            <a:noFill/>
          </a:ln>
        </p:spPr>
        <p:txBody>
          <a:bodyPr anchorCtr="0" anchor="t" bIns="0" lIns="0" spcFirstLastPara="1" rIns="0" wrap="square" tIns="0">
            <a:noAutofit/>
          </a:bodyPr>
          <a:lstStyle>
            <a:lvl1pPr lvl="0" algn="l">
              <a:lnSpc>
                <a:spcPct val="86666"/>
              </a:lnSpc>
              <a:spcBef>
                <a:spcPts val="0"/>
              </a:spcBef>
              <a:spcAft>
                <a:spcPts val="0"/>
              </a:spcAft>
              <a:buClr>
                <a:srgbClr val="4C4184"/>
              </a:buClr>
              <a:buSzPts val="3000"/>
              <a:buFont typeface="Calibri"/>
              <a:buNone/>
              <a:defRPr b="1" sz="3000" cap="none">
                <a:solidFill>
                  <a:srgbClr val="4C418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9"/>
          <p:cNvSpPr txBox="1"/>
          <p:nvPr>
            <p:ph idx="1" type="body"/>
          </p:nvPr>
        </p:nvSpPr>
        <p:spPr>
          <a:xfrm>
            <a:off x="663575" y="1425909"/>
            <a:ext cx="5688000" cy="2847637"/>
          </a:xfrm>
          <a:prstGeom prst="rect">
            <a:avLst/>
          </a:prstGeom>
          <a:noFill/>
          <a:ln>
            <a:noFill/>
          </a:ln>
        </p:spPr>
        <p:txBody>
          <a:bodyPr anchorCtr="0" anchor="t" bIns="0" lIns="0" spcFirstLastPara="1" rIns="0" wrap="square" tIns="0">
            <a:noAutofit/>
          </a:bodyPr>
          <a:lstStyle>
            <a:lvl1pPr indent="-228600" lvl="0" marL="457200" algn="l">
              <a:lnSpc>
                <a:spcPct val="108750"/>
              </a:lnSpc>
              <a:spcBef>
                <a:spcPts val="0"/>
              </a:spcBef>
              <a:spcAft>
                <a:spcPts val="0"/>
              </a:spcAft>
              <a:buClr>
                <a:schemeClr val="dk1"/>
              </a:buClr>
              <a:buSzPts val="1600"/>
              <a:buNone/>
              <a:defRPr b="1" sz="1600">
                <a:solidFill>
                  <a:schemeClr val="dk1"/>
                </a:solidFill>
              </a:defRPr>
            </a:lvl1pPr>
            <a:lvl2pPr indent="-228600" lvl="1" marL="914400" algn="l">
              <a:lnSpc>
                <a:spcPct val="108750"/>
              </a:lnSpc>
              <a:spcBef>
                <a:spcPts val="0"/>
              </a:spcBef>
              <a:spcAft>
                <a:spcPts val="0"/>
              </a:spcAft>
              <a:buClr>
                <a:schemeClr val="dk1"/>
              </a:buClr>
              <a:buSzPts val="1600"/>
              <a:buNone/>
              <a:defRPr sz="1600">
                <a:solidFill>
                  <a:schemeClr val="dk1"/>
                </a:solidFill>
              </a:defRPr>
            </a:lvl2pPr>
            <a:lvl3pPr indent="-314960" lvl="2" marL="1371600" algn="l">
              <a:lnSpc>
                <a:spcPct val="108750"/>
              </a:lnSpc>
              <a:spcBef>
                <a:spcPts val="1400"/>
              </a:spcBef>
              <a:spcAft>
                <a:spcPts val="0"/>
              </a:spcAft>
              <a:buClr>
                <a:schemeClr val="dk1"/>
              </a:buClr>
              <a:buSzPts val="1360"/>
              <a:buFont typeface="Calibri"/>
              <a:buChar char="•"/>
              <a:defRPr sz="1600"/>
            </a:lvl3pPr>
            <a:lvl4pPr indent="-314960" lvl="3" marL="1828800" algn="l">
              <a:lnSpc>
                <a:spcPct val="108750"/>
              </a:lnSpc>
              <a:spcBef>
                <a:spcPts val="1400"/>
              </a:spcBef>
              <a:spcAft>
                <a:spcPts val="0"/>
              </a:spcAft>
              <a:buClr>
                <a:schemeClr val="dk1"/>
              </a:buClr>
              <a:buSzPts val="1360"/>
              <a:buFont typeface="Calibri"/>
              <a:buChar char="•"/>
              <a:defRPr sz="1600"/>
            </a:lvl4pPr>
            <a:lvl5pPr indent="-314960" lvl="4" marL="2286000" algn="l">
              <a:lnSpc>
                <a:spcPct val="108750"/>
              </a:lnSpc>
              <a:spcBef>
                <a:spcPts val="1400"/>
              </a:spcBef>
              <a:spcAft>
                <a:spcPts val="0"/>
              </a:spcAft>
              <a:buClr>
                <a:schemeClr val="dk1"/>
              </a:buClr>
              <a:buSzPts val="1360"/>
              <a:buFont typeface="Calibri"/>
              <a:buChar char="•"/>
              <a:defRPr sz="16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3" name="Google Shape;73;p9"/>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9"/>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9"/>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p:cSld name="Title Text and Content">
    <p:spTree>
      <p:nvGrpSpPr>
        <p:cNvPr id="76" name="Shape 76"/>
        <p:cNvGrpSpPr/>
        <p:nvPr/>
      </p:nvGrpSpPr>
      <p:grpSpPr>
        <a:xfrm>
          <a:off x="0" y="0"/>
          <a:ext cx="0" cy="0"/>
          <a:chOff x="0" y="0"/>
          <a:chExt cx="0" cy="0"/>
        </a:xfrm>
      </p:grpSpPr>
      <p:sp>
        <p:nvSpPr>
          <p:cNvPr id="77" name="Google Shape;77;p10"/>
          <p:cNvSpPr txBox="1"/>
          <p:nvPr>
            <p:ph type="title"/>
          </p:nvPr>
        </p:nvSpPr>
        <p:spPr>
          <a:xfrm>
            <a:off x="661481" y="489293"/>
            <a:ext cx="3910519" cy="669600"/>
          </a:xfrm>
          <a:prstGeom prst="rect">
            <a:avLst/>
          </a:prstGeom>
          <a:noFill/>
          <a:ln>
            <a:noFill/>
          </a:ln>
        </p:spPr>
        <p:txBody>
          <a:bodyPr anchorCtr="0" anchor="t" bIns="0" lIns="0" spcFirstLastPara="1" rIns="0" wrap="square" tIns="0">
            <a:noAutofit/>
          </a:bodyPr>
          <a:lstStyle>
            <a:lvl1pPr lvl="0" algn="l">
              <a:lnSpc>
                <a:spcPct val="86666"/>
              </a:lnSpc>
              <a:spcBef>
                <a:spcPts val="0"/>
              </a:spcBef>
              <a:spcAft>
                <a:spcPts val="0"/>
              </a:spcAft>
              <a:buClr>
                <a:srgbClr val="4C4184"/>
              </a:buClr>
              <a:buSzPts val="3000"/>
              <a:buFont typeface="Calibri"/>
              <a:buNone/>
              <a:defRPr b="1" sz="3000" cap="none">
                <a:solidFill>
                  <a:srgbClr val="4C418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10"/>
          <p:cNvSpPr txBox="1"/>
          <p:nvPr>
            <p:ph idx="1" type="body"/>
          </p:nvPr>
        </p:nvSpPr>
        <p:spPr>
          <a:xfrm>
            <a:off x="663575" y="1425909"/>
            <a:ext cx="4092575" cy="2847637"/>
          </a:xfrm>
          <a:prstGeom prst="rect">
            <a:avLst/>
          </a:prstGeom>
          <a:noFill/>
          <a:ln>
            <a:noFill/>
          </a:ln>
        </p:spPr>
        <p:txBody>
          <a:bodyPr anchorCtr="0" anchor="t" bIns="0" lIns="0" spcFirstLastPara="1" rIns="0" wrap="square" tIns="0">
            <a:noAutofit/>
          </a:bodyPr>
          <a:lstStyle>
            <a:lvl1pPr indent="-228600" lvl="0" marL="457200" algn="l">
              <a:lnSpc>
                <a:spcPct val="108750"/>
              </a:lnSpc>
              <a:spcBef>
                <a:spcPts val="0"/>
              </a:spcBef>
              <a:spcAft>
                <a:spcPts val="0"/>
              </a:spcAft>
              <a:buClr>
                <a:schemeClr val="dk1"/>
              </a:buClr>
              <a:buSzPts val="1600"/>
              <a:buNone/>
              <a:defRPr b="1" sz="1600">
                <a:solidFill>
                  <a:schemeClr val="dk1"/>
                </a:solidFill>
              </a:defRPr>
            </a:lvl1pPr>
            <a:lvl2pPr indent="-228600" lvl="1" marL="914400" algn="l">
              <a:lnSpc>
                <a:spcPct val="108750"/>
              </a:lnSpc>
              <a:spcBef>
                <a:spcPts val="0"/>
              </a:spcBef>
              <a:spcAft>
                <a:spcPts val="0"/>
              </a:spcAft>
              <a:buClr>
                <a:schemeClr val="dk1"/>
              </a:buClr>
              <a:buSzPts val="1600"/>
              <a:buNone/>
              <a:defRPr sz="1600">
                <a:solidFill>
                  <a:schemeClr val="dk1"/>
                </a:solidFill>
              </a:defRPr>
            </a:lvl2pPr>
            <a:lvl3pPr indent="-314960" lvl="2" marL="1371600" algn="l">
              <a:lnSpc>
                <a:spcPct val="108750"/>
              </a:lnSpc>
              <a:spcBef>
                <a:spcPts val="1400"/>
              </a:spcBef>
              <a:spcAft>
                <a:spcPts val="0"/>
              </a:spcAft>
              <a:buClr>
                <a:schemeClr val="dk1"/>
              </a:buClr>
              <a:buSzPts val="1360"/>
              <a:buFont typeface="Calibri"/>
              <a:buChar char="•"/>
              <a:defRPr sz="1600"/>
            </a:lvl3pPr>
            <a:lvl4pPr indent="-314960" lvl="3" marL="1828800" algn="l">
              <a:lnSpc>
                <a:spcPct val="108750"/>
              </a:lnSpc>
              <a:spcBef>
                <a:spcPts val="1400"/>
              </a:spcBef>
              <a:spcAft>
                <a:spcPts val="0"/>
              </a:spcAft>
              <a:buClr>
                <a:schemeClr val="dk1"/>
              </a:buClr>
              <a:buSzPts val="1360"/>
              <a:buFont typeface="Calibri"/>
              <a:buChar char="•"/>
              <a:defRPr sz="1600"/>
            </a:lvl4pPr>
            <a:lvl5pPr indent="-314960" lvl="4" marL="2286000" algn="l">
              <a:lnSpc>
                <a:spcPct val="108750"/>
              </a:lnSpc>
              <a:spcBef>
                <a:spcPts val="1400"/>
              </a:spcBef>
              <a:spcAft>
                <a:spcPts val="0"/>
              </a:spcAft>
              <a:buClr>
                <a:schemeClr val="dk1"/>
              </a:buClr>
              <a:buSzPts val="1360"/>
              <a:buFont typeface="Calibri"/>
              <a:buChar char="•"/>
              <a:defRPr sz="16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9" name="Google Shape;79;p10"/>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0"/>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0"/>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82" name="Google Shape;82;p10"/>
          <p:cNvSpPr txBox="1"/>
          <p:nvPr>
            <p:ph idx="2" type="body"/>
          </p:nvPr>
        </p:nvSpPr>
        <p:spPr>
          <a:xfrm>
            <a:off x="5148263" y="484188"/>
            <a:ext cx="3332162" cy="3382962"/>
          </a:xfrm>
          <a:prstGeom prst="rect">
            <a:avLst/>
          </a:prstGeom>
          <a:noFill/>
          <a:ln>
            <a:noFill/>
          </a:ln>
        </p:spPr>
        <p:txBody>
          <a:bodyPr anchorCtr="0" anchor="t" bIns="0" lIns="0" spcFirstLastPara="1" rIns="0" wrap="square" tIns="0">
            <a:noAutofit/>
          </a:bodyPr>
          <a:lstStyle>
            <a:lvl1pPr indent="-228600" lvl="0" marL="457200" algn="l">
              <a:lnSpc>
                <a:spcPct val="96666"/>
              </a:lnSpc>
              <a:spcBef>
                <a:spcPts val="0"/>
              </a:spcBef>
              <a:spcAft>
                <a:spcPts val="0"/>
              </a:spcAft>
              <a:buClr>
                <a:schemeClr val="dk1"/>
              </a:buClr>
              <a:buSzPts val="1800"/>
              <a:buNone/>
              <a:defRPr/>
            </a:lvl1pPr>
            <a:lvl2pPr indent="-228600" lvl="1" marL="914400" algn="l">
              <a:lnSpc>
                <a:spcPct val="96666"/>
              </a:lnSpc>
              <a:spcBef>
                <a:spcPts val="0"/>
              </a:spcBef>
              <a:spcAft>
                <a:spcPts val="0"/>
              </a:spcAft>
              <a:buClr>
                <a:schemeClr val="dk1"/>
              </a:buClr>
              <a:buSzPts val="1800"/>
              <a:buNone/>
              <a:defRPr/>
            </a:lvl2pPr>
            <a:lvl3pPr indent="-325755" lvl="2" marL="1371600" algn="l">
              <a:lnSpc>
                <a:spcPct val="96666"/>
              </a:lnSpc>
              <a:spcBef>
                <a:spcPts val="1400"/>
              </a:spcBef>
              <a:spcAft>
                <a:spcPts val="0"/>
              </a:spcAft>
              <a:buClr>
                <a:schemeClr val="dk1"/>
              </a:buClr>
              <a:buSzPts val="1530"/>
              <a:buChar char="•"/>
              <a:defRPr/>
            </a:lvl3pPr>
            <a:lvl4pPr indent="-325755" lvl="3" marL="1828800" algn="l">
              <a:lnSpc>
                <a:spcPct val="96666"/>
              </a:lnSpc>
              <a:spcBef>
                <a:spcPts val="1400"/>
              </a:spcBef>
              <a:spcAft>
                <a:spcPts val="0"/>
              </a:spcAft>
              <a:buClr>
                <a:schemeClr val="dk1"/>
              </a:buClr>
              <a:buSzPts val="1530"/>
              <a:buChar char="•"/>
              <a:defRPr/>
            </a:lvl4pPr>
            <a:lvl5pPr indent="-325754" lvl="4" marL="2286000" algn="l">
              <a:lnSpc>
                <a:spcPct val="96666"/>
              </a:lnSpc>
              <a:spcBef>
                <a:spcPts val="1400"/>
              </a:spcBef>
              <a:spcAft>
                <a:spcPts val="0"/>
              </a:spcAft>
              <a:buClr>
                <a:schemeClr val="dk1"/>
              </a:buClr>
              <a:buSzPts val="153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theme" Target="../theme/theme2.xml"/><Relationship Id="rId25" Type="http://schemas.openxmlformats.org/officeDocument/2006/relationships/slideLayout" Target="../slideLayouts/slideLayout24.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3.xml"/><Relationship Id="rId22" Type="http://schemas.openxmlformats.org/officeDocument/2006/relationships/slideLayout" Target="../slideLayouts/slideLayout45.xml"/><Relationship Id="rId21" Type="http://schemas.openxmlformats.org/officeDocument/2006/relationships/slideLayout" Target="../slideLayouts/slideLayout44.xml"/><Relationship Id="rId24" Type="http://schemas.openxmlformats.org/officeDocument/2006/relationships/slideLayout" Target="../slideLayouts/slideLayout47.xml"/><Relationship Id="rId23" Type="http://schemas.openxmlformats.org/officeDocument/2006/relationships/slideLayout" Target="../slideLayouts/slideLayout46.xml"/><Relationship Id="rId1" Type="http://schemas.openxmlformats.org/officeDocument/2006/relationships/image" Target="../media/image2.png"/><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26" Type="http://schemas.openxmlformats.org/officeDocument/2006/relationships/slideLayout" Target="../slideLayouts/slideLayout49.xml"/><Relationship Id="rId25" Type="http://schemas.openxmlformats.org/officeDocument/2006/relationships/slideLayout" Target="../slideLayouts/slideLayout48.xml"/><Relationship Id="rId27" Type="http://schemas.openxmlformats.org/officeDocument/2006/relationships/theme" Target="../theme/theme1.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19" Type="http://schemas.openxmlformats.org/officeDocument/2006/relationships/slideLayout" Target="../slideLayouts/slideLayout42.xml"/><Relationship Id="rId1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0" r="0" t="0"/>
          <a:stretch/>
        </p:blipFill>
        <p:spPr>
          <a:xfrm>
            <a:off x="0" y="4324536"/>
            <a:ext cx="9144000" cy="704621"/>
          </a:xfrm>
          <a:prstGeom prst="rect">
            <a:avLst/>
          </a:prstGeom>
          <a:noFill/>
          <a:ln>
            <a:noFill/>
          </a:ln>
        </p:spPr>
      </p:pic>
      <p:sp>
        <p:nvSpPr>
          <p:cNvPr id="7" name="Google Shape;7;p1"/>
          <p:cNvSpPr txBox="1"/>
          <p:nvPr>
            <p:ph type="title"/>
          </p:nvPr>
        </p:nvSpPr>
        <p:spPr>
          <a:xfrm>
            <a:off x="661481" y="489600"/>
            <a:ext cx="3910519" cy="669600"/>
          </a:xfrm>
          <a:prstGeom prst="rect">
            <a:avLst/>
          </a:prstGeom>
          <a:noFill/>
          <a:ln>
            <a:noFill/>
          </a:ln>
        </p:spPr>
        <p:txBody>
          <a:bodyPr anchorCtr="0" anchor="t" bIns="0" lIns="0" spcFirstLastPara="1" rIns="0" wrap="square" tIns="0">
            <a:noAutofit/>
          </a:bodyPr>
          <a:lstStyle>
            <a:lvl1pPr lvl="0" marR="0" rtl="0" algn="l">
              <a:lnSpc>
                <a:spcPct val="86666"/>
              </a:lnSpc>
              <a:spcBef>
                <a:spcPts val="0"/>
              </a:spcBef>
              <a:spcAft>
                <a:spcPts val="0"/>
              </a:spcAft>
              <a:buClr>
                <a:schemeClr val="lt2"/>
              </a:buClr>
              <a:buSzPts val="3000"/>
              <a:buFont typeface="Calibri"/>
              <a:buNone/>
              <a:defRPr b="1" i="0" sz="3000" u="none" cap="none" strike="noStrike">
                <a:solidFill>
                  <a:schemeClr val="l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
          <p:cNvSpPr txBox="1"/>
          <p:nvPr>
            <p:ph idx="1" type="body"/>
          </p:nvPr>
        </p:nvSpPr>
        <p:spPr>
          <a:xfrm>
            <a:off x="663575" y="1425600"/>
            <a:ext cx="5688000" cy="3035299"/>
          </a:xfrm>
          <a:prstGeom prst="rect">
            <a:avLst/>
          </a:prstGeom>
          <a:noFill/>
          <a:ln>
            <a:noFill/>
          </a:ln>
        </p:spPr>
        <p:txBody>
          <a:bodyPr anchorCtr="0" anchor="t" bIns="0" lIns="0" spcFirstLastPara="1" rIns="0" wrap="square" tIns="0">
            <a:noAutofit/>
          </a:bodyPr>
          <a:lstStyle>
            <a:lvl1pPr indent="-228600" lvl="0" marL="457200" marR="0" rtl="0" algn="l">
              <a:lnSpc>
                <a:spcPct val="108750"/>
              </a:lnSpc>
              <a:spcBef>
                <a:spcPts val="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1pPr>
            <a:lvl2pPr indent="-228600" lvl="1" marL="914400" marR="0" rtl="0" algn="l">
              <a:lnSpc>
                <a:spcPct val="108750"/>
              </a:lnSpc>
              <a:spcBef>
                <a:spcPts val="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2pPr>
            <a:lvl3pPr indent="-314960" lvl="2" marL="1371600" marR="0" rtl="0" algn="l">
              <a:lnSpc>
                <a:spcPct val="108750"/>
              </a:lnSpc>
              <a:spcBef>
                <a:spcPts val="1400"/>
              </a:spcBef>
              <a:spcAft>
                <a:spcPts val="0"/>
              </a:spcAft>
              <a:buClr>
                <a:schemeClr val="dk1"/>
              </a:buClr>
              <a:buSzPts val="1360"/>
              <a:buFont typeface="Calibri"/>
              <a:buChar char="•"/>
              <a:defRPr b="0" i="0" sz="1600" u="none" cap="none" strike="noStrike">
                <a:solidFill>
                  <a:schemeClr val="dk1"/>
                </a:solidFill>
                <a:latin typeface="Calibri"/>
                <a:ea typeface="Calibri"/>
                <a:cs typeface="Calibri"/>
                <a:sym typeface="Calibri"/>
              </a:defRPr>
            </a:lvl3pPr>
            <a:lvl4pPr indent="-314960" lvl="3" marL="1828800" marR="0" rtl="0" algn="l">
              <a:lnSpc>
                <a:spcPct val="108750"/>
              </a:lnSpc>
              <a:spcBef>
                <a:spcPts val="1400"/>
              </a:spcBef>
              <a:spcAft>
                <a:spcPts val="0"/>
              </a:spcAft>
              <a:buClr>
                <a:schemeClr val="dk1"/>
              </a:buClr>
              <a:buSzPts val="1360"/>
              <a:buFont typeface="Calibri"/>
              <a:buChar char="•"/>
              <a:defRPr b="0" i="0" sz="1600" u="none" cap="none" strike="noStrike">
                <a:solidFill>
                  <a:schemeClr val="dk1"/>
                </a:solidFill>
                <a:latin typeface="Calibri"/>
                <a:ea typeface="Calibri"/>
                <a:cs typeface="Calibri"/>
                <a:sym typeface="Calibri"/>
              </a:defRPr>
            </a:lvl4pPr>
            <a:lvl5pPr indent="-314960" lvl="4" marL="2286000" marR="0" rtl="0" algn="l">
              <a:lnSpc>
                <a:spcPct val="108750"/>
              </a:lnSpc>
              <a:spcBef>
                <a:spcPts val="1400"/>
              </a:spcBef>
              <a:spcAft>
                <a:spcPts val="0"/>
              </a:spcAft>
              <a:buClr>
                <a:schemeClr val="dk1"/>
              </a:buClr>
              <a:buSzPts val="1360"/>
              <a:buFont typeface="Calibri"/>
              <a:buChar char="•"/>
              <a:defRPr b="0" i="0" sz="16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 name="Google Shape;9;p1"/>
          <p:cNvSpPr txBox="1"/>
          <p:nvPr>
            <p:ph idx="10" type="dt"/>
          </p:nvPr>
        </p:nvSpPr>
        <p:spPr>
          <a:xfrm>
            <a:off x="663575" y="4858053"/>
            <a:ext cx="2012752" cy="1485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marR="0" rtl="0" algn="ctr">
              <a:spcBef>
                <a:spcPts val="0"/>
              </a:spcBef>
              <a:spcAft>
                <a:spcPts val="0"/>
              </a:spcAft>
              <a:buSzPts val="1400"/>
              <a:buNone/>
              <a:defRPr b="0" i="0" sz="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 name="Google Shape;11;p1"/>
          <p:cNvSpPr txBox="1"/>
          <p:nvPr>
            <p:ph idx="12" type="sldNum"/>
          </p:nvPr>
        </p:nvSpPr>
        <p:spPr>
          <a:xfrm>
            <a:off x="6470848" y="4858053"/>
            <a:ext cx="2009577" cy="148500"/>
          </a:xfrm>
          <a:prstGeom prst="rect">
            <a:avLst/>
          </a:prstGeom>
          <a:noFill/>
          <a:ln>
            <a:noFill/>
          </a:ln>
        </p:spPr>
        <p:txBody>
          <a:bodyPr anchorCtr="0" anchor="t" bIns="0" lIns="0" spcFirstLastPara="1" rIns="0" wrap="square" tIns="0">
            <a:noAutofit/>
          </a:bodyPr>
          <a:lstStyle>
            <a:lvl1pPr indent="0" lvl="0" marL="0" marR="0" rtl="0" algn="r">
              <a:spcBef>
                <a:spcPts val="0"/>
              </a:spcBef>
              <a:buNone/>
              <a:defRPr b="0" i="0" sz="800" u="none" cap="none" strike="noStrike">
                <a:solidFill>
                  <a:schemeClr val="dk1"/>
                </a:solidFill>
                <a:latin typeface="Calibri"/>
                <a:ea typeface="Calibri"/>
                <a:cs typeface="Calibri"/>
                <a:sym typeface="Calibri"/>
              </a:defRPr>
            </a:lvl1pPr>
            <a:lvl2pPr indent="0" lvl="1" marL="0" marR="0" rtl="0" algn="r">
              <a:spcBef>
                <a:spcPts val="0"/>
              </a:spcBef>
              <a:buNone/>
              <a:defRPr b="0" i="0" sz="800" u="none" cap="none" strike="noStrike">
                <a:solidFill>
                  <a:schemeClr val="dk1"/>
                </a:solidFill>
                <a:latin typeface="Calibri"/>
                <a:ea typeface="Calibri"/>
                <a:cs typeface="Calibri"/>
                <a:sym typeface="Calibri"/>
              </a:defRPr>
            </a:lvl2pPr>
            <a:lvl3pPr indent="0" lvl="2" marL="0" marR="0" rtl="0" algn="r">
              <a:spcBef>
                <a:spcPts val="0"/>
              </a:spcBef>
              <a:buNone/>
              <a:defRPr b="0" i="0" sz="800" u="none" cap="none" strike="noStrike">
                <a:solidFill>
                  <a:schemeClr val="dk1"/>
                </a:solidFill>
                <a:latin typeface="Calibri"/>
                <a:ea typeface="Calibri"/>
                <a:cs typeface="Calibri"/>
                <a:sym typeface="Calibri"/>
              </a:defRPr>
            </a:lvl3pPr>
            <a:lvl4pPr indent="0" lvl="3" marL="0" marR="0" rtl="0" algn="r">
              <a:spcBef>
                <a:spcPts val="0"/>
              </a:spcBef>
              <a:buNone/>
              <a:defRPr b="0" i="0" sz="800" u="none" cap="none" strike="noStrike">
                <a:solidFill>
                  <a:schemeClr val="dk1"/>
                </a:solidFill>
                <a:latin typeface="Calibri"/>
                <a:ea typeface="Calibri"/>
                <a:cs typeface="Calibri"/>
                <a:sym typeface="Calibri"/>
              </a:defRPr>
            </a:lvl4pPr>
            <a:lvl5pPr indent="0" lvl="4" marL="0" marR="0" rtl="0" algn="r">
              <a:spcBef>
                <a:spcPts val="0"/>
              </a:spcBef>
              <a:buNone/>
              <a:defRPr b="0" i="0" sz="800" u="none" cap="none" strike="noStrike">
                <a:solidFill>
                  <a:schemeClr val="dk1"/>
                </a:solidFill>
                <a:latin typeface="Calibri"/>
                <a:ea typeface="Calibri"/>
                <a:cs typeface="Calibri"/>
                <a:sym typeface="Calibri"/>
              </a:defRPr>
            </a:lvl5pPr>
            <a:lvl6pPr indent="0" lvl="5" marL="0" marR="0" rtl="0" algn="r">
              <a:spcBef>
                <a:spcPts val="0"/>
              </a:spcBef>
              <a:buNone/>
              <a:defRPr b="0" i="0" sz="800" u="none" cap="none" strike="noStrike">
                <a:solidFill>
                  <a:schemeClr val="dk1"/>
                </a:solidFill>
                <a:latin typeface="Calibri"/>
                <a:ea typeface="Calibri"/>
                <a:cs typeface="Calibri"/>
                <a:sym typeface="Calibri"/>
              </a:defRPr>
            </a:lvl6pPr>
            <a:lvl7pPr indent="0" lvl="6" marL="0" marR="0" rtl="0" algn="r">
              <a:spcBef>
                <a:spcPts val="0"/>
              </a:spcBef>
              <a:buNone/>
              <a:defRPr b="0" i="0" sz="800" u="none" cap="none" strike="noStrike">
                <a:solidFill>
                  <a:schemeClr val="dk1"/>
                </a:solidFill>
                <a:latin typeface="Calibri"/>
                <a:ea typeface="Calibri"/>
                <a:cs typeface="Calibri"/>
                <a:sym typeface="Calibri"/>
              </a:defRPr>
            </a:lvl7pPr>
            <a:lvl8pPr indent="0" lvl="7" marL="0" marR="0" rtl="0" algn="r">
              <a:spcBef>
                <a:spcPts val="0"/>
              </a:spcBef>
              <a:buNone/>
              <a:defRPr b="0" i="0" sz="800" u="none" cap="none" strike="noStrike">
                <a:solidFill>
                  <a:schemeClr val="dk1"/>
                </a:solidFill>
                <a:latin typeface="Calibri"/>
                <a:ea typeface="Calibri"/>
                <a:cs typeface="Calibri"/>
                <a:sym typeface="Calibri"/>
              </a:defRPr>
            </a:lvl8pPr>
            <a:lvl9pPr indent="0" lvl="8" marL="0" marR="0" rtl="0" algn="r">
              <a:spcBef>
                <a:spcPts val="0"/>
              </a:spcBef>
              <a:buNone/>
              <a:defRPr b="0" i="0" sz="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2" name="Shape 192"/>
        <p:cNvGrpSpPr/>
        <p:nvPr/>
      </p:nvGrpSpPr>
      <p:grpSpPr>
        <a:xfrm>
          <a:off x="0" y="0"/>
          <a:ext cx="0" cy="0"/>
          <a:chOff x="0" y="0"/>
          <a:chExt cx="0" cy="0"/>
        </a:xfrm>
      </p:grpSpPr>
      <p:pic>
        <p:nvPicPr>
          <p:cNvPr id="193" name="Google Shape;193;p26"/>
          <p:cNvPicPr preferRelativeResize="0"/>
          <p:nvPr/>
        </p:nvPicPr>
        <p:blipFill rotWithShape="1">
          <a:blip r:embed="rId1">
            <a:alphaModFix/>
          </a:blip>
          <a:srcRect b="0" l="0" r="0" t="0"/>
          <a:stretch/>
        </p:blipFill>
        <p:spPr>
          <a:xfrm>
            <a:off x="0" y="4324536"/>
            <a:ext cx="9143998" cy="704621"/>
          </a:xfrm>
          <a:prstGeom prst="rect">
            <a:avLst/>
          </a:prstGeom>
          <a:noFill/>
          <a:ln>
            <a:noFill/>
          </a:ln>
        </p:spPr>
      </p:pic>
      <p:sp>
        <p:nvSpPr>
          <p:cNvPr id="194" name="Google Shape;194;p26"/>
          <p:cNvSpPr txBox="1"/>
          <p:nvPr>
            <p:ph type="title"/>
          </p:nvPr>
        </p:nvSpPr>
        <p:spPr>
          <a:xfrm>
            <a:off x="661481" y="489600"/>
            <a:ext cx="3910500" cy="669600"/>
          </a:xfrm>
          <a:prstGeom prst="rect">
            <a:avLst/>
          </a:prstGeom>
          <a:noFill/>
          <a:ln>
            <a:noFill/>
          </a:ln>
        </p:spPr>
        <p:txBody>
          <a:bodyPr anchorCtr="0" anchor="t" bIns="0" lIns="0" spcFirstLastPara="1" rIns="0" wrap="square" tIns="0">
            <a:noAutofit/>
          </a:bodyPr>
          <a:lstStyle>
            <a:lvl1pPr lvl="0" marR="0" rtl="0" algn="l">
              <a:lnSpc>
                <a:spcPct val="86666"/>
              </a:lnSpc>
              <a:spcBef>
                <a:spcPts val="0"/>
              </a:spcBef>
              <a:spcAft>
                <a:spcPts val="0"/>
              </a:spcAft>
              <a:buClr>
                <a:schemeClr val="lt2"/>
              </a:buClr>
              <a:buSzPts val="3000"/>
              <a:buFont typeface="Calibri"/>
              <a:buNone/>
              <a:defRPr b="1" i="0" sz="3000" u="none" cap="none" strike="noStrike">
                <a:solidFill>
                  <a:schemeClr val="lt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5" name="Google Shape;195;p26"/>
          <p:cNvSpPr txBox="1"/>
          <p:nvPr>
            <p:ph idx="1" type="body"/>
          </p:nvPr>
        </p:nvSpPr>
        <p:spPr>
          <a:xfrm>
            <a:off x="663575" y="1425600"/>
            <a:ext cx="5688000" cy="3035400"/>
          </a:xfrm>
          <a:prstGeom prst="rect">
            <a:avLst/>
          </a:prstGeom>
          <a:noFill/>
          <a:ln>
            <a:noFill/>
          </a:ln>
        </p:spPr>
        <p:txBody>
          <a:bodyPr anchorCtr="0" anchor="t" bIns="0" lIns="0" spcFirstLastPara="1" rIns="0" wrap="square" tIns="0">
            <a:noAutofit/>
          </a:bodyPr>
          <a:lstStyle>
            <a:lvl1pPr indent="-228600" lvl="0" marL="457200" marR="0" rtl="0" algn="l">
              <a:lnSpc>
                <a:spcPct val="108750"/>
              </a:lnSpc>
              <a:spcBef>
                <a:spcPts val="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1pPr>
            <a:lvl2pPr indent="-228600" lvl="1" marL="914400" marR="0" rtl="0" algn="l">
              <a:lnSpc>
                <a:spcPct val="108750"/>
              </a:lnSpc>
              <a:spcBef>
                <a:spcPts val="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2pPr>
            <a:lvl3pPr indent="-314960" lvl="2" marL="1371600" marR="0" rtl="0" algn="l">
              <a:lnSpc>
                <a:spcPct val="108750"/>
              </a:lnSpc>
              <a:spcBef>
                <a:spcPts val="1400"/>
              </a:spcBef>
              <a:spcAft>
                <a:spcPts val="0"/>
              </a:spcAft>
              <a:buClr>
                <a:schemeClr val="dk1"/>
              </a:buClr>
              <a:buSzPts val="1360"/>
              <a:buFont typeface="Calibri"/>
              <a:buChar char="•"/>
              <a:defRPr b="0" i="0" sz="1600" u="none" cap="none" strike="noStrike">
                <a:solidFill>
                  <a:schemeClr val="dk1"/>
                </a:solidFill>
                <a:latin typeface="Calibri"/>
                <a:ea typeface="Calibri"/>
                <a:cs typeface="Calibri"/>
                <a:sym typeface="Calibri"/>
              </a:defRPr>
            </a:lvl3pPr>
            <a:lvl4pPr indent="-314960" lvl="3" marL="1828800" marR="0" rtl="0" algn="l">
              <a:lnSpc>
                <a:spcPct val="108750"/>
              </a:lnSpc>
              <a:spcBef>
                <a:spcPts val="1400"/>
              </a:spcBef>
              <a:spcAft>
                <a:spcPts val="0"/>
              </a:spcAft>
              <a:buClr>
                <a:schemeClr val="dk1"/>
              </a:buClr>
              <a:buSzPts val="1360"/>
              <a:buFont typeface="Calibri"/>
              <a:buChar char="•"/>
              <a:defRPr b="0" i="0" sz="1600" u="none" cap="none" strike="noStrike">
                <a:solidFill>
                  <a:schemeClr val="dk1"/>
                </a:solidFill>
                <a:latin typeface="Calibri"/>
                <a:ea typeface="Calibri"/>
                <a:cs typeface="Calibri"/>
                <a:sym typeface="Calibri"/>
              </a:defRPr>
            </a:lvl4pPr>
            <a:lvl5pPr indent="-314960" lvl="4" marL="2286000" marR="0" rtl="0" algn="l">
              <a:lnSpc>
                <a:spcPct val="108750"/>
              </a:lnSpc>
              <a:spcBef>
                <a:spcPts val="1400"/>
              </a:spcBef>
              <a:spcAft>
                <a:spcPts val="0"/>
              </a:spcAft>
              <a:buClr>
                <a:schemeClr val="dk1"/>
              </a:buClr>
              <a:buSzPts val="1360"/>
              <a:buFont typeface="Calibri"/>
              <a:buChar char="•"/>
              <a:defRPr b="0" i="0" sz="16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6" name="Google Shape;196;p26"/>
          <p:cNvSpPr txBox="1"/>
          <p:nvPr>
            <p:ph idx="10" type="dt"/>
          </p:nvPr>
        </p:nvSpPr>
        <p:spPr>
          <a:xfrm>
            <a:off x="663575" y="4858053"/>
            <a:ext cx="2012700" cy="148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97" name="Google Shape;197;p26"/>
          <p:cNvSpPr txBox="1"/>
          <p:nvPr>
            <p:ph idx="11" type="ftr"/>
          </p:nvPr>
        </p:nvSpPr>
        <p:spPr>
          <a:xfrm>
            <a:off x="3124200" y="4858053"/>
            <a:ext cx="2895600" cy="1485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98" name="Google Shape;198;p26"/>
          <p:cNvSpPr txBox="1"/>
          <p:nvPr>
            <p:ph idx="12" type="sldNum"/>
          </p:nvPr>
        </p:nvSpPr>
        <p:spPr>
          <a:xfrm>
            <a:off x="6470848" y="4858053"/>
            <a:ext cx="2009700" cy="148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2"/>
          <p:cNvSpPr txBox="1"/>
          <p:nvPr>
            <p:ph type="ctrTitle"/>
          </p:nvPr>
        </p:nvSpPr>
        <p:spPr>
          <a:xfrm>
            <a:off x="654050" y="1362053"/>
            <a:ext cx="7816850" cy="708165"/>
          </a:xfrm>
          <a:prstGeom prst="rect">
            <a:avLst/>
          </a:prstGeom>
          <a:noFill/>
          <a:ln>
            <a:noFill/>
          </a:ln>
        </p:spPr>
        <p:txBody>
          <a:bodyPr anchorCtr="0" anchor="b" bIns="0" lIns="0" spcFirstLastPara="1" rIns="0" wrap="square" tIns="0">
            <a:noAutofit/>
          </a:bodyPr>
          <a:lstStyle/>
          <a:p>
            <a:pPr indent="0" lvl="0" marL="0" rtl="0" algn="ctr">
              <a:lnSpc>
                <a:spcPct val="93103"/>
              </a:lnSpc>
              <a:spcBef>
                <a:spcPts val="0"/>
              </a:spcBef>
              <a:spcAft>
                <a:spcPts val="0"/>
              </a:spcAft>
              <a:buClr>
                <a:schemeClr val="dk2"/>
              </a:buClr>
              <a:buSzPts val="2900"/>
              <a:buFont typeface="Calibri"/>
              <a:buNone/>
            </a:pPr>
            <a:r>
              <a:rPr lang="en-GB"/>
              <a:t>WHAT IS HUMANISM?</a:t>
            </a:r>
            <a:endParaRPr/>
          </a:p>
        </p:txBody>
      </p:sp>
      <p:sp>
        <p:nvSpPr>
          <p:cNvPr id="387" name="Google Shape;387;p52"/>
          <p:cNvSpPr txBox="1"/>
          <p:nvPr>
            <p:ph idx="1" type="subTitle"/>
          </p:nvPr>
        </p:nvSpPr>
        <p:spPr>
          <a:xfrm>
            <a:off x="663575" y="2180179"/>
            <a:ext cx="7816850" cy="252000"/>
          </a:xfrm>
          <a:prstGeom prst="rect">
            <a:avLst/>
          </a:prstGeom>
          <a:noFill/>
          <a:ln>
            <a:noFill/>
          </a:ln>
        </p:spPr>
        <p:txBody>
          <a:bodyPr anchorCtr="0" anchor="t" bIns="0" lIns="0" spcFirstLastPara="1" rIns="0" wrap="square" tIns="0">
            <a:noAutofit/>
          </a:bodyPr>
          <a:lstStyle/>
          <a:p>
            <a:pPr indent="0" lvl="0" marL="0" rtl="0" algn="ctr">
              <a:lnSpc>
                <a:spcPct val="108750"/>
              </a:lnSpc>
              <a:spcBef>
                <a:spcPts val="0"/>
              </a:spcBef>
              <a:spcAft>
                <a:spcPts val="0"/>
              </a:spcAft>
              <a:buClr>
                <a:schemeClr val="lt1"/>
              </a:buClr>
              <a:buSzPts val="1600"/>
              <a:buNone/>
            </a:pPr>
            <a:r>
              <a:rPr lang="en-GB"/>
              <a:t>Human nature, human potential</a:t>
            </a:r>
            <a:endParaRPr/>
          </a:p>
          <a:p>
            <a:pPr indent="0" lvl="0" marL="0" rtl="0" algn="ctr">
              <a:lnSpc>
                <a:spcPct val="108750"/>
              </a:lnSpc>
              <a:spcBef>
                <a:spcPts val="0"/>
              </a:spcBef>
              <a:spcAft>
                <a:spcPts val="0"/>
              </a:spcAft>
              <a:buClr>
                <a:schemeClr val="lt1"/>
              </a:buClr>
              <a:buSzPts val="1600"/>
              <a:buNone/>
            </a:pPr>
            <a:r>
              <a:t/>
            </a:r>
            <a:endParaRPr/>
          </a:p>
        </p:txBody>
      </p:sp>
      <p:sp>
        <p:nvSpPr>
          <p:cNvPr id="388" name="Google Shape;388;p52"/>
          <p:cNvSpPr txBox="1"/>
          <p:nvPr>
            <p:ph idx="2" type="body"/>
          </p:nvPr>
        </p:nvSpPr>
        <p:spPr>
          <a:xfrm>
            <a:off x="2987824" y="2466409"/>
            <a:ext cx="3168650" cy="1548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lt1"/>
              </a:buClr>
              <a:buSzPts val="1000"/>
              <a:buNone/>
            </a:pPr>
            <a:r>
              <a:t/>
            </a:r>
            <a:endParaRPr/>
          </a:p>
        </p:txBody>
      </p:sp>
      <p:sp>
        <p:nvSpPr>
          <p:cNvPr id="389" name="Google Shape;389;p52"/>
          <p:cNvSpPr txBox="1"/>
          <p:nvPr>
            <p:ph idx="3" type="body"/>
          </p:nvPr>
        </p:nvSpPr>
        <p:spPr>
          <a:xfrm>
            <a:off x="3815556" y="2624710"/>
            <a:ext cx="1512888" cy="144016"/>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lt1"/>
              </a:buClr>
              <a:buSzPts val="10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1"/>
          <p:cNvSpPr txBox="1"/>
          <p:nvPr>
            <p:ph type="title"/>
          </p:nvPr>
        </p:nvSpPr>
        <p:spPr>
          <a:xfrm>
            <a:off x="661481" y="489293"/>
            <a:ext cx="3910500" cy="66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Empathy</a:t>
            </a:r>
            <a:endParaRPr/>
          </a:p>
        </p:txBody>
      </p:sp>
      <p:sp>
        <p:nvSpPr>
          <p:cNvPr id="461" name="Google Shape;461;p61"/>
          <p:cNvSpPr txBox="1"/>
          <p:nvPr>
            <p:ph idx="1" type="body"/>
          </p:nvPr>
        </p:nvSpPr>
        <p:spPr>
          <a:xfrm>
            <a:off x="663575" y="1425909"/>
            <a:ext cx="5688000" cy="28476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b="0" lang="en-GB" sz="1800"/>
              <a:t>‘</a:t>
            </a:r>
            <a:r>
              <a:rPr lang="en-GB" sz="1800"/>
              <a:t>Imagining </a:t>
            </a:r>
            <a:r>
              <a:rPr b="0" lang="en-GB" sz="1800"/>
              <a:t>yourself on the receiving end of your own behaviour is a good way to decide whether you’re doing what you think is right or wrong.’</a:t>
            </a:r>
            <a:endParaRPr b="0" sz="1800"/>
          </a:p>
          <a:p>
            <a:pPr indent="0" lvl="0" marL="0" rtl="0" algn="r">
              <a:lnSpc>
                <a:spcPct val="115000"/>
              </a:lnSpc>
              <a:spcBef>
                <a:spcPts val="0"/>
              </a:spcBef>
              <a:spcAft>
                <a:spcPts val="0"/>
              </a:spcAft>
              <a:buClr>
                <a:schemeClr val="dk1"/>
              </a:buClr>
              <a:buSzPts val="1100"/>
              <a:buFont typeface="Arial"/>
              <a:buNone/>
            </a:pPr>
            <a:r>
              <a:rPr b="0" lang="en-GB" sz="1800"/>
              <a:t>Natalie Haynes, author and patron of Humanists UK</a:t>
            </a:r>
            <a:endParaRPr b="0" sz="1800"/>
          </a:p>
          <a:p>
            <a:pPr indent="0" lvl="0" marL="0" rtl="0" algn="l">
              <a:lnSpc>
                <a:spcPct val="115000"/>
              </a:lnSpc>
              <a:spcBef>
                <a:spcPts val="0"/>
              </a:spcBef>
              <a:spcAft>
                <a:spcPts val="0"/>
              </a:spcAft>
              <a:buClr>
                <a:schemeClr val="dk1"/>
              </a:buClr>
              <a:buSzPts val="1100"/>
              <a:buFont typeface="Arial"/>
              <a:buNone/>
            </a:pPr>
            <a:r>
              <a:t/>
            </a:r>
            <a:endParaRPr b="0" sz="1800"/>
          </a:p>
          <a:p>
            <a:pPr indent="0" lvl="0" marL="0" rtl="0" algn="l">
              <a:lnSpc>
                <a:spcPct val="115000"/>
              </a:lnSpc>
              <a:spcBef>
                <a:spcPts val="0"/>
              </a:spcBef>
              <a:spcAft>
                <a:spcPts val="0"/>
              </a:spcAft>
              <a:buClr>
                <a:schemeClr val="dk1"/>
              </a:buClr>
              <a:buSzPts val="1100"/>
              <a:buFont typeface="Arial"/>
              <a:buNone/>
            </a:pPr>
            <a:r>
              <a:rPr b="0" lang="en-GB" sz="1800"/>
              <a:t>‘</a:t>
            </a:r>
            <a:r>
              <a:rPr lang="en-GB" sz="1800">
                <a:highlight>
                  <a:srgbClr val="FFFFFF"/>
                </a:highlight>
              </a:rPr>
              <a:t>Empathy</a:t>
            </a:r>
            <a:r>
              <a:rPr b="0" lang="en-GB" sz="1800">
                <a:highlight>
                  <a:srgbClr val="FFFFFF"/>
                </a:highlight>
              </a:rPr>
              <a:t>, compassion, and reason are essential elements in the development of human society, and these form the bases of humanist morality</a:t>
            </a:r>
            <a:r>
              <a:rPr b="0" lang="en-GB" sz="1800"/>
              <a:t>.’</a:t>
            </a:r>
            <a:endParaRPr b="0" sz="1800"/>
          </a:p>
          <a:p>
            <a:pPr indent="0" lvl="0" marL="0" rtl="0" algn="r">
              <a:lnSpc>
                <a:spcPct val="115000"/>
              </a:lnSpc>
              <a:spcBef>
                <a:spcPts val="0"/>
              </a:spcBef>
              <a:spcAft>
                <a:spcPts val="0"/>
              </a:spcAft>
              <a:buNone/>
            </a:pPr>
            <a:r>
              <a:rPr b="0" lang="en-GB" sz="1800"/>
              <a:t>Michael Rosen, co-author of </a:t>
            </a:r>
            <a:r>
              <a:rPr b="0" i="1" lang="en-GB" sz="1800"/>
              <a:t>What is humanism?</a:t>
            </a:r>
            <a:endParaRPr b="0" i="1" sz="1800"/>
          </a:p>
          <a:p>
            <a:pPr indent="0" lvl="0" marL="0" rtl="0" algn="r">
              <a:lnSpc>
                <a:spcPct val="115000"/>
              </a:lnSpc>
              <a:spcBef>
                <a:spcPts val="0"/>
              </a:spcBef>
              <a:spcAft>
                <a:spcPts val="0"/>
              </a:spcAft>
              <a:buClr>
                <a:schemeClr val="dk1"/>
              </a:buClr>
              <a:buSzPts val="1100"/>
              <a:buFont typeface="Arial"/>
              <a:buNone/>
            </a:pPr>
            <a:r>
              <a:t/>
            </a:r>
            <a:endParaRPr b="0" sz="1100"/>
          </a:p>
          <a:p>
            <a:pPr indent="0" lvl="0" marL="0" rtl="0" algn="l">
              <a:spcBef>
                <a:spcPts val="0"/>
              </a:spcBef>
              <a:spcAft>
                <a:spcPts val="0"/>
              </a:spcAft>
              <a:buNone/>
            </a:pPr>
            <a:r>
              <a:t/>
            </a:r>
            <a:endParaRPr/>
          </a:p>
        </p:txBody>
      </p:sp>
      <p:pic>
        <p:nvPicPr>
          <p:cNvPr id="462" name="Google Shape;462;p61"/>
          <p:cNvPicPr preferRelativeResize="0"/>
          <p:nvPr/>
        </p:nvPicPr>
        <p:blipFill rotWithShape="1">
          <a:blip r:embed="rId3">
            <a:alphaModFix/>
          </a:blip>
          <a:srcRect b="27596" l="11722" r="7658" t="2468"/>
          <a:stretch/>
        </p:blipFill>
        <p:spPr>
          <a:xfrm>
            <a:off x="6710675" y="886558"/>
            <a:ext cx="1241099" cy="1615268"/>
          </a:xfrm>
          <a:prstGeom prst="rect">
            <a:avLst/>
          </a:prstGeom>
          <a:noFill/>
          <a:ln>
            <a:noFill/>
          </a:ln>
        </p:spPr>
      </p:pic>
      <p:pic>
        <p:nvPicPr>
          <p:cNvPr id="463" name="Google Shape;463;p61"/>
          <p:cNvPicPr preferRelativeResize="0"/>
          <p:nvPr/>
        </p:nvPicPr>
        <p:blipFill rotWithShape="1">
          <a:blip r:embed="rId4">
            <a:alphaModFix/>
          </a:blip>
          <a:srcRect b="13322" l="7209" r="0" t="0"/>
          <a:stretch/>
        </p:blipFill>
        <p:spPr>
          <a:xfrm>
            <a:off x="6710675" y="2602505"/>
            <a:ext cx="1241100" cy="167099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62"/>
          <p:cNvSpPr txBox="1"/>
          <p:nvPr>
            <p:ph type="title"/>
          </p:nvPr>
        </p:nvSpPr>
        <p:spPr>
          <a:xfrm>
            <a:off x="661475" y="489300"/>
            <a:ext cx="4094700" cy="669600"/>
          </a:xfrm>
          <a:prstGeom prst="rect">
            <a:avLst/>
          </a:prstGeom>
          <a:noFill/>
          <a:ln>
            <a:noFill/>
          </a:ln>
        </p:spPr>
        <p:txBody>
          <a:bodyPr anchorCtr="0" anchor="t" bIns="0" lIns="0" spcFirstLastPara="1" rIns="0" wrap="square" tIns="0">
            <a:noAutofit/>
          </a:bodyPr>
          <a:lstStyle/>
          <a:p>
            <a:pPr indent="0" lvl="0" marL="0" rtl="0" algn="l">
              <a:lnSpc>
                <a:spcPct val="86666"/>
              </a:lnSpc>
              <a:spcBef>
                <a:spcPts val="0"/>
              </a:spcBef>
              <a:spcAft>
                <a:spcPts val="0"/>
              </a:spcAft>
              <a:buClr>
                <a:srgbClr val="4C4184"/>
              </a:buClr>
              <a:buSzPts val="3000"/>
              <a:buFont typeface="Calibri"/>
              <a:buNone/>
            </a:pPr>
            <a:r>
              <a:rPr lang="en-GB"/>
              <a:t>Agency</a:t>
            </a:r>
            <a:endParaRPr/>
          </a:p>
        </p:txBody>
      </p:sp>
      <p:sp>
        <p:nvSpPr>
          <p:cNvPr id="469" name="Google Shape;469;p62"/>
          <p:cNvSpPr txBox="1"/>
          <p:nvPr>
            <p:ph idx="1" type="body"/>
          </p:nvPr>
        </p:nvSpPr>
        <p:spPr>
          <a:xfrm>
            <a:off x="663575" y="1158900"/>
            <a:ext cx="5415900" cy="3429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b="0" lang="en-GB"/>
              <a:t>'If there’s no ultimate meaning of life, that doesn’t mean our existence needs to be meaningless; we can determine for ourselves what is </a:t>
            </a:r>
            <a:r>
              <a:rPr lang="en-GB"/>
              <a:t>meaningful</a:t>
            </a:r>
            <a:r>
              <a:rPr b="0" lang="en-GB"/>
              <a:t>.’</a:t>
            </a:r>
            <a:endParaRPr b="0"/>
          </a:p>
          <a:p>
            <a:pPr indent="0" lvl="0" marL="457200" rtl="0" algn="r">
              <a:lnSpc>
                <a:spcPct val="100000"/>
              </a:lnSpc>
              <a:spcBef>
                <a:spcPts val="0"/>
              </a:spcBef>
              <a:spcAft>
                <a:spcPts val="0"/>
              </a:spcAft>
              <a:buSzPts val="1600"/>
              <a:buNone/>
            </a:pPr>
            <a:r>
              <a:rPr b="0" lang="en-GB"/>
              <a:t>Lola Tinubu, Association of Black Humanists</a:t>
            </a:r>
            <a:endParaRPr b="0"/>
          </a:p>
          <a:p>
            <a:pPr indent="0" lvl="0" marL="457200" rtl="0" algn="r">
              <a:lnSpc>
                <a:spcPct val="100000"/>
              </a:lnSpc>
              <a:spcBef>
                <a:spcPts val="0"/>
              </a:spcBef>
              <a:spcAft>
                <a:spcPts val="0"/>
              </a:spcAft>
              <a:buSzPts val="1600"/>
              <a:buNone/>
            </a:pPr>
            <a:r>
              <a:t/>
            </a:r>
            <a:endParaRPr b="0"/>
          </a:p>
          <a:p>
            <a:pPr indent="0" lvl="0" marL="457200" rtl="0" algn="r">
              <a:lnSpc>
                <a:spcPct val="100000"/>
              </a:lnSpc>
              <a:spcBef>
                <a:spcPts val="0"/>
              </a:spcBef>
              <a:spcAft>
                <a:spcPts val="0"/>
              </a:spcAft>
              <a:buSzPts val="1600"/>
              <a:buNone/>
            </a:pPr>
            <a:r>
              <a:t/>
            </a:r>
            <a:endParaRPr b="0"/>
          </a:p>
          <a:p>
            <a:pPr indent="0" lvl="0" marL="0" rtl="0" algn="l">
              <a:lnSpc>
                <a:spcPct val="115000"/>
              </a:lnSpc>
              <a:spcBef>
                <a:spcPts val="0"/>
              </a:spcBef>
              <a:spcAft>
                <a:spcPts val="0"/>
              </a:spcAft>
              <a:buSzPts val="1600"/>
              <a:buNone/>
            </a:pPr>
            <a:r>
              <a:rPr b="0" lang="en-GB"/>
              <a:t>‘As a humanist, I think there’s no inherent meaning to the universe… But that’s not the end of that statement or that conversation. We can create </a:t>
            </a:r>
            <a:r>
              <a:rPr lang="en-GB"/>
              <a:t>meaning</a:t>
            </a:r>
            <a:r>
              <a:rPr b="0" lang="en-GB"/>
              <a:t> and order and structure and </a:t>
            </a:r>
            <a:r>
              <a:rPr lang="en-GB"/>
              <a:t>beauty</a:t>
            </a:r>
            <a:r>
              <a:rPr b="0" lang="en-GB"/>
              <a:t> and art… It’s a declaration of </a:t>
            </a:r>
            <a:r>
              <a:rPr lang="en-GB"/>
              <a:t>autonomy</a:t>
            </a:r>
            <a:r>
              <a:rPr b="0" lang="en-GB"/>
              <a:t>. If we want to have beauty and structure and meaning in our lives then we have to provide it.’</a:t>
            </a:r>
            <a:endParaRPr b="0"/>
          </a:p>
          <a:p>
            <a:pPr indent="0" lvl="0" marL="0" rtl="0" algn="r">
              <a:lnSpc>
                <a:spcPct val="115000"/>
              </a:lnSpc>
              <a:spcBef>
                <a:spcPts val="0"/>
              </a:spcBef>
              <a:spcAft>
                <a:spcPts val="0"/>
              </a:spcAft>
              <a:buClr>
                <a:schemeClr val="dk1"/>
              </a:buClr>
              <a:buSzPts val="1100"/>
              <a:buFont typeface="Arial"/>
              <a:buNone/>
            </a:pPr>
            <a:r>
              <a:rPr b="0" lang="en-GB"/>
              <a:t>Frank Turner, musician</a:t>
            </a:r>
            <a:endParaRPr b="0"/>
          </a:p>
          <a:p>
            <a:pPr indent="0" lvl="0" marL="0" rtl="0" algn="l">
              <a:lnSpc>
                <a:spcPct val="115000"/>
              </a:lnSpc>
              <a:spcBef>
                <a:spcPts val="0"/>
              </a:spcBef>
              <a:spcAft>
                <a:spcPts val="0"/>
              </a:spcAft>
              <a:buSzPts val="1600"/>
              <a:buNone/>
            </a:pPr>
            <a:r>
              <a:t/>
            </a:r>
            <a:endParaRPr b="0" sz="2400">
              <a:solidFill>
                <a:srgbClr val="FF0000"/>
              </a:solidFill>
            </a:endParaRPr>
          </a:p>
          <a:p>
            <a:pPr indent="0" lvl="0" marL="0" rtl="0" algn="l">
              <a:lnSpc>
                <a:spcPct val="108750"/>
              </a:lnSpc>
              <a:spcBef>
                <a:spcPts val="0"/>
              </a:spcBef>
              <a:spcAft>
                <a:spcPts val="0"/>
              </a:spcAft>
              <a:buClr>
                <a:schemeClr val="dk1"/>
              </a:buClr>
              <a:buSzPts val="1600"/>
              <a:buNone/>
            </a:pPr>
            <a:r>
              <a:t/>
            </a:r>
            <a:endParaRPr/>
          </a:p>
        </p:txBody>
      </p:sp>
      <p:pic>
        <p:nvPicPr>
          <p:cNvPr id="470" name="Google Shape;470;p62"/>
          <p:cNvPicPr preferRelativeResize="0"/>
          <p:nvPr/>
        </p:nvPicPr>
        <p:blipFill rotWithShape="1">
          <a:blip r:embed="rId3">
            <a:alphaModFix/>
          </a:blip>
          <a:srcRect b="53456" l="18186" r="51008" t="12887"/>
          <a:stretch/>
        </p:blipFill>
        <p:spPr>
          <a:xfrm>
            <a:off x="6354775" y="726738"/>
            <a:ext cx="1267226" cy="1731077"/>
          </a:xfrm>
          <a:prstGeom prst="rect">
            <a:avLst/>
          </a:prstGeom>
          <a:noFill/>
          <a:ln>
            <a:noFill/>
          </a:ln>
        </p:spPr>
      </p:pic>
      <p:pic>
        <p:nvPicPr>
          <p:cNvPr id="471" name="Google Shape;471;p62"/>
          <p:cNvPicPr preferRelativeResize="0"/>
          <p:nvPr/>
        </p:nvPicPr>
        <p:blipFill rotWithShape="1">
          <a:blip r:embed="rId4">
            <a:alphaModFix/>
          </a:blip>
          <a:srcRect b="0" l="0" r="0" t="0"/>
          <a:stretch/>
        </p:blipFill>
        <p:spPr>
          <a:xfrm>
            <a:off x="6354775" y="2648641"/>
            <a:ext cx="1267226" cy="189850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63"/>
          <p:cNvSpPr txBox="1"/>
          <p:nvPr>
            <p:ph type="title"/>
          </p:nvPr>
        </p:nvSpPr>
        <p:spPr>
          <a:xfrm>
            <a:off x="661481" y="489293"/>
            <a:ext cx="5867400" cy="669600"/>
          </a:xfrm>
          <a:prstGeom prst="rect">
            <a:avLst/>
          </a:prstGeom>
          <a:noFill/>
          <a:ln>
            <a:noFill/>
          </a:ln>
        </p:spPr>
        <p:txBody>
          <a:bodyPr anchorCtr="0" anchor="t" bIns="0" lIns="0" spcFirstLastPara="1" rIns="0" wrap="square" tIns="0">
            <a:noAutofit/>
          </a:bodyPr>
          <a:lstStyle/>
          <a:p>
            <a:pPr indent="0" lvl="0" marL="0" rtl="0" algn="l">
              <a:lnSpc>
                <a:spcPct val="86666"/>
              </a:lnSpc>
              <a:spcBef>
                <a:spcPts val="0"/>
              </a:spcBef>
              <a:spcAft>
                <a:spcPts val="0"/>
              </a:spcAft>
              <a:buClr>
                <a:srgbClr val="4C4184"/>
              </a:buClr>
              <a:buSzPts val="3000"/>
              <a:buFont typeface="Calibri"/>
              <a:buNone/>
            </a:pPr>
            <a:r>
              <a:rPr lang="en-GB"/>
              <a:t>Optimism</a:t>
            </a:r>
            <a:r>
              <a:rPr lang="en-GB"/>
              <a:t> and action</a:t>
            </a:r>
            <a:endParaRPr/>
          </a:p>
        </p:txBody>
      </p:sp>
      <p:sp>
        <p:nvSpPr>
          <p:cNvPr id="477" name="Google Shape;477;p63"/>
          <p:cNvSpPr txBox="1"/>
          <p:nvPr>
            <p:ph idx="1" type="body"/>
          </p:nvPr>
        </p:nvSpPr>
        <p:spPr>
          <a:xfrm>
            <a:off x="609600" y="1292075"/>
            <a:ext cx="5686500" cy="3255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b="0" lang="en-GB" sz="1400"/>
              <a:t>‘One of my humanist values, which has inspired me to work for </a:t>
            </a:r>
            <a:r>
              <a:rPr lang="en-GB" sz="1400"/>
              <a:t>human rights</a:t>
            </a:r>
            <a:r>
              <a:rPr b="0" lang="en-GB" sz="1400"/>
              <a:t>, is that when I leave the world, I want to leave it in a </a:t>
            </a:r>
            <a:r>
              <a:rPr lang="en-GB" sz="1400"/>
              <a:t>better shape</a:t>
            </a:r>
            <a:r>
              <a:rPr b="0" lang="en-GB" sz="1400"/>
              <a:t>. I don’t want the generations that would come after me to face the same kind of challenges that my generation has been facing</a:t>
            </a:r>
            <a:r>
              <a:rPr b="0" i="1" lang="en-GB" sz="1400"/>
              <a:t>.</a:t>
            </a:r>
            <a:r>
              <a:rPr b="0" lang="en-GB" sz="1400"/>
              <a:t>’</a:t>
            </a:r>
            <a:endParaRPr b="0" sz="1400"/>
          </a:p>
          <a:p>
            <a:pPr indent="0" lvl="0" marL="457200" rtl="0" algn="r">
              <a:lnSpc>
                <a:spcPct val="115000"/>
              </a:lnSpc>
              <a:spcBef>
                <a:spcPts val="0"/>
              </a:spcBef>
              <a:spcAft>
                <a:spcPts val="0"/>
              </a:spcAft>
              <a:buClr>
                <a:schemeClr val="dk1"/>
              </a:buClr>
              <a:buSzPts val="1100"/>
              <a:buFont typeface="Arial"/>
              <a:buNone/>
            </a:pPr>
            <a:r>
              <a:rPr b="0" lang="en-GB" sz="1400"/>
              <a:t>Gulalai Ismail, Pakistan, Ambassador for Humanists International</a:t>
            </a:r>
            <a:endParaRPr b="0" sz="1400"/>
          </a:p>
          <a:p>
            <a:pPr indent="0" lvl="0" marL="0" rtl="0" algn="l">
              <a:lnSpc>
                <a:spcPct val="100000"/>
              </a:lnSpc>
              <a:spcBef>
                <a:spcPts val="360"/>
              </a:spcBef>
              <a:spcAft>
                <a:spcPts val="0"/>
              </a:spcAft>
              <a:buClr>
                <a:schemeClr val="dk1"/>
              </a:buClr>
              <a:buSzPts val="1800"/>
              <a:buNone/>
            </a:pPr>
            <a:r>
              <a:t/>
            </a:r>
            <a:endParaRPr b="0" sz="1400"/>
          </a:p>
          <a:p>
            <a:pPr indent="0" lvl="0" marL="0" rtl="0" algn="l">
              <a:lnSpc>
                <a:spcPct val="115000"/>
              </a:lnSpc>
              <a:spcBef>
                <a:spcPts val="0"/>
              </a:spcBef>
              <a:spcAft>
                <a:spcPts val="0"/>
              </a:spcAft>
              <a:buClr>
                <a:schemeClr val="dk1"/>
              </a:buClr>
              <a:buSzPts val="1100"/>
              <a:buFont typeface="Arial"/>
              <a:buNone/>
            </a:pPr>
            <a:r>
              <a:rPr b="0" lang="en-GB" sz="1400"/>
              <a:t>‘Humanism is a way of thinking and living that emphasizes the </a:t>
            </a:r>
            <a:r>
              <a:rPr lang="en-GB" sz="1400"/>
              <a:t>agency</a:t>
            </a:r>
            <a:r>
              <a:rPr b="0" lang="en-GB" sz="1400"/>
              <a:t> of human beings. Humanism stresses the fact that we, human beings, are capable of changing the world. That we have </a:t>
            </a:r>
            <a:r>
              <a:rPr lang="en-GB" sz="1400"/>
              <a:t>the power to make a difference</a:t>
            </a:r>
            <a:r>
              <a:rPr b="0" lang="en-GB" sz="1400"/>
              <a:t> in our lives, both individually and collectively, without recourse to some outside force.’</a:t>
            </a:r>
            <a:endParaRPr b="0" sz="1400"/>
          </a:p>
          <a:p>
            <a:pPr indent="0" lvl="0" marL="457200" rtl="0" algn="r">
              <a:lnSpc>
                <a:spcPct val="115000"/>
              </a:lnSpc>
              <a:spcBef>
                <a:spcPts val="0"/>
              </a:spcBef>
              <a:spcAft>
                <a:spcPts val="0"/>
              </a:spcAft>
              <a:buClr>
                <a:schemeClr val="dk1"/>
              </a:buClr>
              <a:buSzPts val="1100"/>
              <a:buFont typeface="Arial"/>
              <a:buNone/>
            </a:pPr>
            <a:r>
              <a:rPr b="0" lang="en-GB" sz="1400"/>
              <a:t>Leo Igwe, Nigeria, Founder of Humanist Association of Nigeria</a:t>
            </a:r>
            <a:endParaRPr b="0" sz="1400"/>
          </a:p>
          <a:p>
            <a:pPr indent="0" lvl="0" marL="0" rtl="0" algn="r">
              <a:lnSpc>
                <a:spcPct val="100000"/>
              </a:lnSpc>
              <a:spcBef>
                <a:spcPts val="360"/>
              </a:spcBef>
              <a:spcAft>
                <a:spcPts val="0"/>
              </a:spcAft>
              <a:buClr>
                <a:schemeClr val="dk1"/>
              </a:buClr>
              <a:buSzPts val="1800"/>
              <a:buNone/>
            </a:pPr>
            <a:r>
              <a:t/>
            </a:r>
            <a:endParaRPr sz="1800"/>
          </a:p>
          <a:p>
            <a:pPr indent="0" lvl="0" marL="0" rtl="0" algn="l">
              <a:lnSpc>
                <a:spcPct val="96666"/>
              </a:lnSpc>
              <a:spcBef>
                <a:spcPts val="0"/>
              </a:spcBef>
              <a:spcAft>
                <a:spcPts val="0"/>
              </a:spcAft>
              <a:buClr>
                <a:schemeClr val="dk1"/>
              </a:buClr>
              <a:buSzPts val="1800"/>
              <a:buNone/>
            </a:pPr>
            <a:br>
              <a:rPr lang="en-GB" sz="1800"/>
            </a:br>
            <a:endParaRPr sz="1800"/>
          </a:p>
          <a:p>
            <a:pPr indent="0" lvl="0" marL="0" rtl="0" algn="l">
              <a:lnSpc>
                <a:spcPct val="96666"/>
              </a:lnSpc>
              <a:spcBef>
                <a:spcPts val="0"/>
              </a:spcBef>
              <a:spcAft>
                <a:spcPts val="0"/>
              </a:spcAft>
              <a:buClr>
                <a:schemeClr val="dk1"/>
              </a:buClr>
              <a:buSzPts val="1800"/>
              <a:buNone/>
            </a:pPr>
            <a:br>
              <a:rPr lang="en-GB" sz="1800"/>
            </a:br>
            <a:r>
              <a:rPr lang="en-GB" sz="1800"/>
              <a:t> </a:t>
            </a:r>
            <a:br>
              <a:rPr lang="en-GB" sz="1800"/>
            </a:br>
            <a:endParaRPr sz="1800">
              <a:solidFill>
                <a:srgbClr val="7F7F7F"/>
              </a:solidFill>
            </a:endParaRPr>
          </a:p>
          <a:p>
            <a:pPr indent="0" lvl="0" marL="0" rtl="0" algn="l">
              <a:lnSpc>
                <a:spcPct val="108750"/>
              </a:lnSpc>
              <a:spcBef>
                <a:spcPts val="0"/>
              </a:spcBef>
              <a:spcAft>
                <a:spcPts val="0"/>
              </a:spcAft>
              <a:buClr>
                <a:schemeClr val="dk1"/>
              </a:buClr>
              <a:buSzPts val="1600"/>
              <a:buNone/>
            </a:pPr>
            <a:br>
              <a:rPr lang="en-GB"/>
            </a:br>
            <a:r>
              <a:rPr lang="en-GB">
                <a:solidFill>
                  <a:srgbClr val="7F7F7F"/>
                </a:solidFill>
              </a:rPr>
              <a:t> </a:t>
            </a:r>
            <a:br>
              <a:rPr lang="en-GB"/>
            </a:br>
            <a:br>
              <a:rPr lang="en-GB"/>
            </a:br>
            <a:r>
              <a:rPr lang="en-GB"/>
              <a:t> </a:t>
            </a:r>
            <a:br>
              <a:rPr lang="en-GB"/>
            </a:br>
            <a:endParaRPr b="0" sz="1800">
              <a:solidFill>
                <a:srgbClr val="7F7F7F"/>
              </a:solidFill>
            </a:endParaRPr>
          </a:p>
          <a:p>
            <a:pPr indent="0" lvl="0" marL="0" rtl="0" algn="l">
              <a:lnSpc>
                <a:spcPct val="96666"/>
              </a:lnSpc>
              <a:spcBef>
                <a:spcPts val="0"/>
              </a:spcBef>
              <a:spcAft>
                <a:spcPts val="0"/>
              </a:spcAft>
              <a:buClr>
                <a:schemeClr val="dk1"/>
              </a:buClr>
              <a:buSzPts val="1800"/>
              <a:buNone/>
            </a:pPr>
            <a:r>
              <a:t/>
            </a:r>
            <a:endParaRPr b="0" sz="1800">
              <a:solidFill>
                <a:srgbClr val="7F7F7F"/>
              </a:solidFill>
            </a:endParaRPr>
          </a:p>
          <a:p>
            <a:pPr indent="0" lvl="0" marL="0" rtl="0" algn="r">
              <a:lnSpc>
                <a:spcPct val="96666"/>
              </a:lnSpc>
              <a:spcBef>
                <a:spcPts val="0"/>
              </a:spcBef>
              <a:spcAft>
                <a:spcPts val="0"/>
              </a:spcAft>
              <a:buClr>
                <a:schemeClr val="dk1"/>
              </a:buClr>
              <a:buSzPts val="1800"/>
              <a:buNone/>
            </a:pPr>
            <a:r>
              <a:t/>
            </a:r>
            <a:endParaRPr sz="1800">
              <a:solidFill>
                <a:srgbClr val="7F7F7F"/>
              </a:solidFill>
            </a:endParaRPr>
          </a:p>
          <a:p>
            <a:pPr indent="0" lvl="0" marL="0" rtl="0" algn="l">
              <a:lnSpc>
                <a:spcPct val="108750"/>
              </a:lnSpc>
              <a:spcBef>
                <a:spcPts val="0"/>
              </a:spcBef>
              <a:spcAft>
                <a:spcPts val="0"/>
              </a:spcAft>
              <a:buClr>
                <a:schemeClr val="dk1"/>
              </a:buClr>
              <a:buSzPts val="1600"/>
              <a:buNone/>
            </a:pPr>
            <a:br>
              <a:rPr lang="en-GB"/>
            </a:br>
            <a:br>
              <a:rPr lang="en-GB"/>
            </a:br>
            <a:br>
              <a:rPr b="0" lang="en-GB">
                <a:solidFill>
                  <a:srgbClr val="7F7F7F"/>
                </a:solidFill>
              </a:rPr>
            </a:br>
            <a:endParaRPr b="0" sz="1800"/>
          </a:p>
          <a:p>
            <a:pPr indent="0" lvl="0" marL="0" rtl="0" algn="l">
              <a:lnSpc>
                <a:spcPct val="96666"/>
              </a:lnSpc>
              <a:spcBef>
                <a:spcPts val="0"/>
              </a:spcBef>
              <a:spcAft>
                <a:spcPts val="0"/>
              </a:spcAft>
              <a:buClr>
                <a:schemeClr val="dk1"/>
              </a:buClr>
              <a:buSzPts val="1800"/>
              <a:buNone/>
            </a:pPr>
            <a:r>
              <a:t/>
            </a:r>
            <a:endParaRPr b="0" sz="1800"/>
          </a:p>
          <a:p>
            <a:pPr indent="0" lvl="0" marL="0" rtl="0" algn="l">
              <a:lnSpc>
                <a:spcPct val="96666"/>
              </a:lnSpc>
              <a:spcBef>
                <a:spcPts val="0"/>
              </a:spcBef>
              <a:spcAft>
                <a:spcPts val="0"/>
              </a:spcAft>
              <a:buClr>
                <a:schemeClr val="dk1"/>
              </a:buClr>
              <a:buSzPts val="1800"/>
              <a:buNone/>
            </a:pPr>
            <a:br>
              <a:rPr lang="en-GB" sz="1800"/>
            </a:br>
            <a:endParaRPr sz="1800">
              <a:solidFill>
                <a:srgbClr val="7F7F7F"/>
              </a:solidFill>
            </a:endParaRPr>
          </a:p>
          <a:p>
            <a:pPr indent="0" lvl="0" marL="0" rtl="0" algn="l">
              <a:lnSpc>
                <a:spcPct val="108750"/>
              </a:lnSpc>
              <a:spcBef>
                <a:spcPts val="0"/>
              </a:spcBef>
              <a:spcAft>
                <a:spcPts val="0"/>
              </a:spcAft>
              <a:buClr>
                <a:schemeClr val="dk1"/>
              </a:buClr>
              <a:buSzPts val="1600"/>
              <a:buNone/>
            </a:pPr>
            <a:br>
              <a:rPr lang="en-GB"/>
            </a:br>
            <a:endParaRPr>
              <a:solidFill>
                <a:srgbClr val="7F7F7F"/>
              </a:solidFill>
            </a:endParaRPr>
          </a:p>
        </p:txBody>
      </p:sp>
      <p:pic>
        <p:nvPicPr>
          <p:cNvPr id="478" name="Google Shape;478;p63"/>
          <p:cNvPicPr preferRelativeResize="0"/>
          <p:nvPr/>
        </p:nvPicPr>
        <p:blipFill rotWithShape="1">
          <a:blip r:embed="rId3">
            <a:alphaModFix/>
          </a:blip>
          <a:srcRect b="17616" l="31973" r="31305" t="10388"/>
          <a:stretch/>
        </p:blipFill>
        <p:spPr>
          <a:xfrm>
            <a:off x="6810798" y="1292075"/>
            <a:ext cx="1076751" cy="1408049"/>
          </a:xfrm>
          <a:prstGeom prst="rect">
            <a:avLst/>
          </a:prstGeom>
          <a:noFill/>
          <a:ln>
            <a:noFill/>
          </a:ln>
        </p:spPr>
      </p:pic>
      <p:pic>
        <p:nvPicPr>
          <p:cNvPr id="479" name="Google Shape;479;p63"/>
          <p:cNvPicPr preferRelativeResize="0"/>
          <p:nvPr/>
        </p:nvPicPr>
        <p:blipFill rotWithShape="1">
          <a:blip r:embed="rId4">
            <a:alphaModFix/>
          </a:blip>
          <a:srcRect b="67963" l="32002" r="34161" t="1478"/>
          <a:stretch/>
        </p:blipFill>
        <p:spPr>
          <a:xfrm>
            <a:off x="6810800" y="2853775"/>
            <a:ext cx="1076750" cy="13620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64"/>
          <p:cNvSpPr txBox="1"/>
          <p:nvPr>
            <p:ph type="title"/>
          </p:nvPr>
        </p:nvSpPr>
        <p:spPr>
          <a:xfrm>
            <a:off x="661472" y="489300"/>
            <a:ext cx="5831400" cy="669600"/>
          </a:xfrm>
          <a:prstGeom prst="rect">
            <a:avLst/>
          </a:prstGeom>
          <a:noFill/>
          <a:ln>
            <a:noFill/>
          </a:ln>
        </p:spPr>
        <p:txBody>
          <a:bodyPr anchorCtr="0" anchor="t" bIns="0" lIns="0" spcFirstLastPara="1" rIns="0" wrap="square" tIns="0">
            <a:noAutofit/>
          </a:bodyPr>
          <a:lstStyle/>
          <a:p>
            <a:pPr indent="0" lvl="0" marL="0" rtl="0" algn="l">
              <a:lnSpc>
                <a:spcPct val="86666"/>
              </a:lnSpc>
              <a:spcBef>
                <a:spcPts val="0"/>
              </a:spcBef>
              <a:spcAft>
                <a:spcPts val="0"/>
              </a:spcAft>
              <a:buClr>
                <a:srgbClr val="4C4184"/>
              </a:buClr>
              <a:buSzPts val="3000"/>
              <a:buFont typeface="Calibri"/>
              <a:buNone/>
            </a:pPr>
            <a:r>
              <a:rPr lang="en-GB"/>
              <a:t>Wonder at human nature</a:t>
            </a:r>
            <a:endParaRPr/>
          </a:p>
        </p:txBody>
      </p:sp>
      <p:sp>
        <p:nvSpPr>
          <p:cNvPr id="485" name="Google Shape;485;p64"/>
          <p:cNvSpPr txBox="1"/>
          <p:nvPr>
            <p:ph idx="1" type="body"/>
          </p:nvPr>
        </p:nvSpPr>
        <p:spPr>
          <a:xfrm>
            <a:off x="663575" y="1158899"/>
            <a:ext cx="5688000" cy="3114600"/>
          </a:xfrm>
          <a:prstGeom prst="rect">
            <a:avLst/>
          </a:prstGeom>
          <a:noFill/>
          <a:ln>
            <a:noFill/>
          </a:ln>
        </p:spPr>
        <p:txBody>
          <a:bodyPr anchorCtr="0" anchor="t" bIns="0" lIns="0" spcFirstLastPara="1" rIns="0" wrap="square" tIns="0">
            <a:noAutofit/>
          </a:bodyPr>
          <a:lstStyle/>
          <a:p>
            <a:pPr indent="0" lvl="0" marL="0" rtl="0" algn="l">
              <a:lnSpc>
                <a:spcPct val="96666"/>
              </a:lnSpc>
              <a:spcBef>
                <a:spcPts val="0"/>
              </a:spcBef>
              <a:spcAft>
                <a:spcPts val="0"/>
              </a:spcAft>
              <a:buClr>
                <a:srgbClr val="7F7F7F"/>
              </a:buClr>
              <a:buSzPts val="1600"/>
              <a:buFont typeface="Arial"/>
              <a:buNone/>
            </a:pPr>
            <a:r>
              <a:rPr b="0" lang="en-GB"/>
              <a:t>‘Our entire bodies and brains are made of a few dollars’ worth of common elements: oxygen, hydrogen, nitrogen, carbon, enough calcium to whitewash a chicken coop, sufficient iron to make a two‐inch nail, phosphorous to tip a good number of matches, enough sulphur to dust a flea‐plagued dog, together with modest amounts of potassium, chlorine, magnesium and sodium. Assemble them all in the right proportion, build the whole into an intricate interacting system, and the result is our feeling, thinking, striving, imagining, creative selves. </a:t>
            </a:r>
            <a:r>
              <a:rPr lang="en-GB"/>
              <a:t>Such ordinary elements; such extraordinary results!</a:t>
            </a:r>
            <a:r>
              <a:rPr b="0" lang="en-GB"/>
              <a:t>’</a:t>
            </a:r>
            <a:endParaRPr/>
          </a:p>
          <a:p>
            <a:pPr indent="0" lvl="0" marL="0" rtl="0" algn="l">
              <a:lnSpc>
                <a:spcPct val="96666"/>
              </a:lnSpc>
              <a:spcBef>
                <a:spcPts val="0"/>
              </a:spcBef>
              <a:spcAft>
                <a:spcPts val="0"/>
              </a:spcAft>
              <a:buClr>
                <a:schemeClr val="dk1"/>
              </a:buClr>
              <a:buSzPts val="1800"/>
              <a:buFont typeface="Arial"/>
              <a:buNone/>
            </a:pPr>
            <a:r>
              <a:t/>
            </a:r>
            <a:endParaRPr b="0"/>
          </a:p>
          <a:p>
            <a:pPr indent="0" lvl="0" marL="0" rtl="0" algn="r">
              <a:lnSpc>
                <a:spcPct val="96666"/>
              </a:lnSpc>
              <a:spcBef>
                <a:spcPts val="0"/>
              </a:spcBef>
              <a:spcAft>
                <a:spcPts val="0"/>
              </a:spcAft>
              <a:buClr>
                <a:srgbClr val="7F7F7F"/>
              </a:buClr>
              <a:buSzPts val="1800"/>
              <a:buFont typeface="Arial"/>
              <a:buNone/>
            </a:pPr>
            <a:r>
              <a:rPr lang="en-GB"/>
              <a:t>James Hemming  (1909-2007), child psychologist</a:t>
            </a:r>
            <a:endParaRPr/>
          </a:p>
          <a:p>
            <a:pPr indent="0" lvl="0" marL="0" rtl="0" algn="r">
              <a:lnSpc>
                <a:spcPct val="96666"/>
              </a:lnSpc>
              <a:spcBef>
                <a:spcPts val="0"/>
              </a:spcBef>
              <a:spcAft>
                <a:spcPts val="0"/>
              </a:spcAft>
              <a:buClr>
                <a:srgbClr val="7F7F7F"/>
              </a:buClr>
              <a:buSzPts val="1800"/>
              <a:buFont typeface="Arial"/>
              <a:buNone/>
            </a:pPr>
            <a:r>
              <a:rPr lang="en-GB"/>
              <a:t>and president of Humanists UK 1977-1980</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53"/>
          <p:cNvSpPr txBox="1"/>
          <p:nvPr>
            <p:ph type="title"/>
          </p:nvPr>
        </p:nvSpPr>
        <p:spPr>
          <a:xfrm>
            <a:off x="661481" y="489293"/>
            <a:ext cx="3910500" cy="66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95" name="Google Shape;395;p53"/>
          <p:cNvSpPr txBox="1"/>
          <p:nvPr>
            <p:ph idx="1" type="body"/>
          </p:nvPr>
        </p:nvSpPr>
        <p:spPr>
          <a:xfrm>
            <a:off x="663575" y="1425900"/>
            <a:ext cx="7107600" cy="2847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2000"/>
              <a:t>Humanism</a:t>
            </a:r>
            <a:endParaRPr sz="12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4"/>
          <p:cNvSpPr txBox="1"/>
          <p:nvPr>
            <p:ph type="title"/>
          </p:nvPr>
        </p:nvSpPr>
        <p:spPr>
          <a:xfrm>
            <a:off x="661481" y="489293"/>
            <a:ext cx="3910500" cy="66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01" name="Google Shape;401;p54"/>
          <p:cNvSpPr txBox="1"/>
          <p:nvPr>
            <p:ph idx="1" type="body"/>
          </p:nvPr>
        </p:nvSpPr>
        <p:spPr>
          <a:xfrm>
            <a:off x="663575" y="1425900"/>
            <a:ext cx="7107600" cy="2847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2000">
                <a:solidFill>
                  <a:schemeClr val="accent2"/>
                </a:solidFill>
              </a:rPr>
              <a:t>Human</a:t>
            </a:r>
            <a:r>
              <a:rPr lang="en-GB" sz="12000"/>
              <a:t>ism</a:t>
            </a:r>
            <a:endParaRPr sz="12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5"/>
          <p:cNvSpPr txBox="1"/>
          <p:nvPr>
            <p:ph type="title"/>
          </p:nvPr>
        </p:nvSpPr>
        <p:spPr>
          <a:xfrm>
            <a:off x="661481" y="489293"/>
            <a:ext cx="6120300" cy="669600"/>
          </a:xfrm>
          <a:prstGeom prst="rect">
            <a:avLst/>
          </a:prstGeom>
          <a:noFill/>
          <a:ln>
            <a:noFill/>
          </a:ln>
        </p:spPr>
        <p:txBody>
          <a:bodyPr anchorCtr="0" anchor="t" bIns="0" lIns="0" spcFirstLastPara="1" rIns="0" wrap="square" tIns="0">
            <a:noAutofit/>
          </a:bodyPr>
          <a:lstStyle/>
          <a:p>
            <a:pPr indent="0" lvl="0" marL="0" rtl="0" algn="l">
              <a:lnSpc>
                <a:spcPct val="92857"/>
              </a:lnSpc>
              <a:spcBef>
                <a:spcPts val="0"/>
              </a:spcBef>
              <a:spcAft>
                <a:spcPts val="0"/>
              </a:spcAft>
              <a:buClr>
                <a:srgbClr val="4C4184"/>
              </a:buClr>
              <a:buSzPts val="2800"/>
              <a:buFont typeface="Calibri"/>
              <a:buNone/>
            </a:pPr>
            <a:r>
              <a:rPr lang="en-GB" sz="2800"/>
              <a:t>THE HAPPY HUMAN</a:t>
            </a:r>
            <a:endParaRPr/>
          </a:p>
        </p:txBody>
      </p:sp>
      <p:pic>
        <p:nvPicPr>
          <p:cNvPr id="407" name="Google Shape;407;p55"/>
          <p:cNvPicPr preferRelativeResize="0"/>
          <p:nvPr/>
        </p:nvPicPr>
        <p:blipFill rotWithShape="1">
          <a:blip r:embed="rId3">
            <a:alphaModFix/>
          </a:blip>
          <a:srcRect b="0" l="0" r="0" t="0"/>
          <a:stretch/>
        </p:blipFill>
        <p:spPr>
          <a:xfrm>
            <a:off x="3978975" y="375588"/>
            <a:ext cx="2638849" cy="41988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1000"/>
                                        <p:tgtEl>
                                          <p:spTgt spid="4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6"/>
          <p:cNvSpPr txBox="1"/>
          <p:nvPr>
            <p:ph type="title"/>
          </p:nvPr>
        </p:nvSpPr>
        <p:spPr>
          <a:xfrm>
            <a:off x="661481" y="489293"/>
            <a:ext cx="6120300" cy="669600"/>
          </a:xfrm>
          <a:prstGeom prst="rect">
            <a:avLst/>
          </a:prstGeom>
          <a:noFill/>
          <a:ln>
            <a:noFill/>
          </a:ln>
        </p:spPr>
        <p:txBody>
          <a:bodyPr anchorCtr="0" anchor="t" bIns="0" lIns="0" spcFirstLastPara="1" rIns="0" wrap="square" tIns="0">
            <a:noAutofit/>
          </a:bodyPr>
          <a:lstStyle/>
          <a:p>
            <a:pPr indent="0" lvl="0" marL="0" rtl="0" algn="l">
              <a:lnSpc>
                <a:spcPct val="92857"/>
              </a:lnSpc>
              <a:spcBef>
                <a:spcPts val="0"/>
              </a:spcBef>
              <a:spcAft>
                <a:spcPts val="0"/>
              </a:spcAft>
              <a:buClr>
                <a:srgbClr val="4C4184"/>
              </a:buClr>
              <a:buSzPts val="2800"/>
              <a:buFont typeface="Calibri"/>
              <a:buNone/>
            </a:pPr>
            <a:r>
              <a:rPr lang="en-GB" sz="2800"/>
              <a:t>HUMANISM</a:t>
            </a:r>
            <a:endParaRPr/>
          </a:p>
        </p:txBody>
      </p:sp>
      <p:pic>
        <p:nvPicPr>
          <p:cNvPr id="413" name="Google Shape;413;p56"/>
          <p:cNvPicPr preferRelativeResize="0"/>
          <p:nvPr/>
        </p:nvPicPr>
        <p:blipFill rotWithShape="1">
          <a:blip r:embed="rId3">
            <a:alphaModFix/>
          </a:blip>
          <a:srcRect b="0" l="0" r="0" t="0"/>
          <a:stretch/>
        </p:blipFill>
        <p:spPr>
          <a:xfrm>
            <a:off x="3978975" y="375588"/>
            <a:ext cx="2638849" cy="4198823"/>
          </a:xfrm>
          <a:prstGeom prst="rect">
            <a:avLst/>
          </a:prstGeom>
          <a:noFill/>
          <a:ln>
            <a:noFill/>
          </a:ln>
        </p:spPr>
      </p:pic>
      <p:sp>
        <p:nvSpPr>
          <p:cNvPr id="414" name="Google Shape;414;p56"/>
          <p:cNvSpPr txBox="1"/>
          <p:nvPr>
            <p:ph idx="1" type="body"/>
          </p:nvPr>
        </p:nvSpPr>
        <p:spPr>
          <a:xfrm>
            <a:off x="4991075" y="4182049"/>
            <a:ext cx="1071900" cy="439500"/>
          </a:xfrm>
          <a:prstGeom prst="rect">
            <a:avLst/>
          </a:prstGeom>
          <a:noFill/>
          <a:ln>
            <a:noFill/>
          </a:ln>
        </p:spPr>
        <p:txBody>
          <a:bodyPr anchorCtr="0" anchor="t" bIns="0" lIns="0" spcFirstLastPara="1" rIns="0" wrap="square" tIns="0">
            <a:noAutofit/>
          </a:bodyPr>
          <a:lstStyle/>
          <a:p>
            <a:pPr indent="0" lvl="0" marL="0" rtl="0" algn="ctr">
              <a:lnSpc>
                <a:spcPct val="145000"/>
              </a:lnSpc>
              <a:spcBef>
                <a:spcPts val="0"/>
              </a:spcBef>
              <a:spcAft>
                <a:spcPts val="0"/>
              </a:spcAft>
              <a:buClr>
                <a:schemeClr val="dk1"/>
              </a:buClr>
              <a:buSzPts val="1200"/>
              <a:buFont typeface="Calibri"/>
              <a:buNone/>
            </a:pPr>
            <a:r>
              <a:rPr lang="en-GB" sz="1800">
                <a:solidFill>
                  <a:srgbClr val="38761D"/>
                </a:solidFill>
              </a:rPr>
              <a:t>Natural</a:t>
            </a:r>
            <a:endParaRPr b="0" sz="1200">
              <a:solidFill>
                <a:srgbClr val="38761D"/>
              </a:solidFill>
            </a:endParaRPr>
          </a:p>
        </p:txBody>
      </p:sp>
      <p:sp>
        <p:nvSpPr>
          <p:cNvPr id="415" name="Google Shape;415;p56"/>
          <p:cNvSpPr txBox="1"/>
          <p:nvPr>
            <p:ph idx="1" type="body"/>
          </p:nvPr>
        </p:nvSpPr>
        <p:spPr>
          <a:xfrm>
            <a:off x="3505625" y="1881899"/>
            <a:ext cx="1071900" cy="439500"/>
          </a:xfrm>
          <a:prstGeom prst="rect">
            <a:avLst/>
          </a:prstGeom>
          <a:noFill/>
          <a:ln>
            <a:noFill/>
          </a:ln>
        </p:spPr>
        <p:txBody>
          <a:bodyPr anchorCtr="0" anchor="t" bIns="0" lIns="0" spcFirstLastPara="1" rIns="0" wrap="square" tIns="0">
            <a:noAutofit/>
          </a:bodyPr>
          <a:lstStyle/>
          <a:p>
            <a:pPr indent="0" lvl="0" marL="0" rtl="0" algn="ctr">
              <a:lnSpc>
                <a:spcPct val="145000"/>
              </a:lnSpc>
              <a:spcBef>
                <a:spcPts val="0"/>
              </a:spcBef>
              <a:spcAft>
                <a:spcPts val="0"/>
              </a:spcAft>
              <a:buClr>
                <a:schemeClr val="dk1"/>
              </a:buClr>
              <a:buSzPts val="1200"/>
              <a:buFont typeface="Calibri"/>
              <a:buNone/>
            </a:pPr>
            <a:r>
              <a:rPr lang="en-GB" sz="1800">
                <a:solidFill>
                  <a:srgbClr val="F1C232"/>
                </a:solidFill>
              </a:rPr>
              <a:t>Agency</a:t>
            </a:r>
            <a:endParaRPr b="0" sz="1200">
              <a:solidFill>
                <a:srgbClr val="F1C232"/>
              </a:solidFill>
            </a:endParaRPr>
          </a:p>
        </p:txBody>
      </p:sp>
      <p:sp>
        <p:nvSpPr>
          <p:cNvPr id="416" name="Google Shape;416;p56"/>
          <p:cNvSpPr txBox="1"/>
          <p:nvPr>
            <p:ph idx="1" type="body"/>
          </p:nvPr>
        </p:nvSpPr>
        <p:spPr>
          <a:xfrm>
            <a:off x="3780175" y="834249"/>
            <a:ext cx="1071900" cy="439500"/>
          </a:xfrm>
          <a:prstGeom prst="rect">
            <a:avLst/>
          </a:prstGeom>
          <a:noFill/>
          <a:ln>
            <a:noFill/>
          </a:ln>
        </p:spPr>
        <p:txBody>
          <a:bodyPr anchorCtr="0" anchor="t" bIns="0" lIns="0" spcFirstLastPara="1" rIns="0" wrap="square" tIns="0">
            <a:noAutofit/>
          </a:bodyPr>
          <a:lstStyle/>
          <a:p>
            <a:pPr indent="0" lvl="0" marL="0" rtl="0" algn="ctr">
              <a:lnSpc>
                <a:spcPct val="145000"/>
              </a:lnSpc>
              <a:spcBef>
                <a:spcPts val="0"/>
              </a:spcBef>
              <a:spcAft>
                <a:spcPts val="0"/>
              </a:spcAft>
              <a:buClr>
                <a:schemeClr val="dk1"/>
              </a:buClr>
              <a:buSzPts val="1200"/>
              <a:buFont typeface="Calibri"/>
              <a:buNone/>
            </a:pPr>
            <a:r>
              <a:rPr lang="en-GB" sz="1800">
                <a:solidFill>
                  <a:srgbClr val="0000FF"/>
                </a:solidFill>
              </a:rPr>
              <a:t>Reason</a:t>
            </a:r>
            <a:endParaRPr b="0" sz="1200">
              <a:solidFill>
                <a:srgbClr val="0000FF"/>
              </a:solidFill>
            </a:endParaRPr>
          </a:p>
        </p:txBody>
      </p:sp>
      <p:sp>
        <p:nvSpPr>
          <p:cNvPr id="417" name="Google Shape;417;p56"/>
          <p:cNvSpPr txBox="1"/>
          <p:nvPr>
            <p:ph idx="1" type="body"/>
          </p:nvPr>
        </p:nvSpPr>
        <p:spPr>
          <a:xfrm>
            <a:off x="5879000" y="1756924"/>
            <a:ext cx="1071900" cy="439500"/>
          </a:xfrm>
          <a:prstGeom prst="rect">
            <a:avLst/>
          </a:prstGeom>
          <a:noFill/>
          <a:ln>
            <a:noFill/>
          </a:ln>
        </p:spPr>
        <p:txBody>
          <a:bodyPr anchorCtr="0" anchor="t" bIns="0" lIns="0" spcFirstLastPara="1" rIns="0" wrap="square" tIns="0">
            <a:noAutofit/>
          </a:bodyPr>
          <a:lstStyle/>
          <a:p>
            <a:pPr indent="0" lvl="0" marL="0" rtl="0" algn="ctr">
              <a:lnSpc>
                <a:spcPct val="145000"/>
              </a:lnSpc>
              <a:spcBef>
                <a:spcPts val="0"/>
              </a:spcBef>
              <a:spcAft>
                <a:spcPts val="0"/>
              </a:spcAft>
              <a:buClr>
                <a:schemeClr val="dk1"/>
              </a:buClr>
              <a:buSzPts val="1200"/>
              <a:buFont typeface="Calibri"/>
              <a:buNone/>
            </a:pPr>
            <a:r>
              <a:rPr lang="en-GB" sz="1800">
                <a:solidFill>
                  <a:srgbClr val="FF0000"/>
                </a:solidFill>
              </a:rPr>
              <a:t>Empathy</a:t>
            </a:r>
            <a:endParaRPr b="0" sz="1200">
              <a:solidFill>
                <a:srgbClr val="FF0000"/>
              </a:solidFill>
            </a:endParaRPr>
          </a:p>
        </p:txBody>
      </p:sp>
      <p:sp>
        <p:nvSpPr>
          <p:cNvPr id="418" name="Google Shape;418;p56"/>
          <p:cNvSpPr txBox="1"/>
          <p:nvPr>
            <p:ph idx="1" type="body"/>
          </p:nvPr>
        </p:nvSpPr>
        <p:spPr>
          <a:xfrm>
            <a:off x="5328925" y="105299"/>
            <a:ext cx="1071900" cy="439500"/>
          </a:xfrm>
          <a:prstGeom prst="rect">
            <a:avLst/>
          </a:prstGeom>
          <a:noFill/>
          <a:ln>
            <a:noFill/>
          </a:ln>
        </p:spPr>
        <p:txBody>
          <a:bodyPr anchorCtr="0" anchor="t" bIns="0" lIns="0" spcFirstLastPara="1" rIns="0" wrap="square" tIns="0">
            <a:noAutofit/>
          </a:bodyPr>
          <a:lstStyle/>
          <a:p>
            <a:pPr indent="0" lvl="0" marL="0" rtl="0" algn="ctr">
              <a:lnSpc>
                <a:spcPct val="145000"/>
              </a:lnSpc>
              <a:spcBef>
                <a:spcPts val="0"/>
              </a:spcBef>
              <a:spcAft>
                <a:spcPts val="0"/>
              </a:spcAft>
              <a:buClr>
                <a:schemeClr val="dk1"/>
              </a:buClr>
              <a:buSzPts val="1200"/>
              <a:buFont typeface="Calibri"/>
              <a:buNone/>
            </a:pPr>
            <a:r>
              <a:rPr lang="en-GB" sz="1800">
                <a:solidFill>
                  <a:schemeClr val="accent1"/>
                </a:solidFill>
              </a:rPr>
              <a:t>Optimism</a:t>
            </a:r>
            <a:endParaRPr b="0" sz="1200">
              <a:solidFill>
                <a:schemeClr val="accen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1000"/>
                                        <p:tgtEl>
                                          <p:spTgt spid="4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1000"/>
                                        <p:tgtEl>
                                          <p:spTgt spid="4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1000"/>
                                        <p:tgtEl>
                                          <p:spTgt spid="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000"/>
                                        <p:tgtEl>
                                          <p:spTgt spid="4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1000"/>
                                        <p:tgtEl>
                                          <p:spTgt spid="4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57"/>
          <p:cNvSpPr txBox="1"/>
          <p:nvPr>
            <p:ph type="title"/>
          </p:nvPr>
        </p:nvSpPr>
        <p:spPr>
          <a:xfrm>
            <a:off x="661481" y="489293"/>
            <a:ext cx="6120300" cy="669600"/>
          </a:xfrm>
          <a:prstGeom prst="rect">
            <a:avLst/>
          </a:prstGeom>
          <a:noFill/>
          <a:ln>
            <a:noFill/>
          </a:ln>
        </p:spPr>
        <p:txBody>
          <a:bodyPr anchorCtr="0" anchor="t" bIns="0" lIns="0" spcFirstLastPara="1" rIns="0" wrap="square" tIns="0">
            <a:noAutofit/>
          </a:bodyPr>
          <a:lstStyle/>
          <a:p>
            <a:pPr indent="0" lvl="0" marL="0" rtl="0" algn="l">
              <a:lnSpc>
                <a:spcPct val="92857"/>
              </a:lnSpc>
              <a:spcBef>
                <a:spcPts val="0"/>
              </a:spcBef>
              <a:spcAft>
                <a:spcPts val="0"/>
              </a:spcAft>
              <a:buClr>
                <a:srgbClr val="4C4184"/>
              </a:buClr>
              <a:buSzPts val="2800"/>
              <a:buFont typeface="Calibri"/>
              <a:buNone/>
            </a:pPr>
            <a:r>
              <a:rPr lang="en-GB" sz="2800"/>
              <a:t>HUMANISM</a:t>
            </a:r>
            <a:endParaRPr/>
          </a:p>
        </p:txBody>
      </p:sp>
      <p:pic>
        <p:nvPicPr>
          <p:cNvPr id="424" name="Google Shape;424;p57"/>
          <p:cNvPicPr preferRelativeResize="0"/>
          <p:nvPr/>
        </p:nvPicPr>
        <p:blipFill rotWithShape="1">
          <a:blip r:embed="rId3">
            <a:alphaModFix/>
          </a:blip>
          <a:srcRect b="0" l="0" r="0" t="0"/>
          <a:stretch/>
        </p:blipFill>
        <p:spPr>
          <a:xfrm>
            <a:off x="3978975" y="375588"/>
            <a:ext cx="2638849" cy="4198823"/>
          </a:xfrm>
          <a:prstGeom prst="rect">
            <a:avLst/>
          </a:prstGeom>
          <a:noFill/>
          <a:ln>
            <a:noFill/>
          </a:ln>
        </p:spPr>
      </p:pic>
      <p:sp>
        <p:nvSpPr>
          <p:cNvPr id="425" name="Google Shape;425;p57"/>
          <p:cNvSpPr txBox="1"/>
          <p:nvPr>
            <p:ph idx="1" type="body"/>
          </p:nvPr>
        </p:nvSpPr>
        <p:spPr>
          <a:xfrm>
            <a:off x="4991075" y="4182049"/>
            <a:ext cx="1071900" cy="439500"/>
          </a:xfrm>
          <a:prstGeom prst="rect">
            <a:avLst/>
          </a:prstGeom>
          <a:noFill/>
          <a:ln>
            <a:noFill/>
          </a:ln>
        </p:spPr>
        <p:txBody>
          <a:bodyPr anchorCtr="0" anchor="t" bIns="0" lIns="0" spcFirstLastPara="1" rIns="0" wrap="square" tIns="0">
            <a:noAutofit/>
          </a:bodyPr>
          <a:lstStyle/>
          <a:p>
            <a:pPr indent="0" lvl="0" marL="0" rtl="0" algn="ctr">
              <a:lnSpc>
                <a:spcPct val="145000"/>
              </a:lnSpc>
              <a:spcBef>
                <a:spcPts val="0"/>
              </a:spcBef>
              <a:spcAft>
                <a:spcPts val="0"/>
              </a:spcAft>
              <a:buClr>
                <a:schemeClr val="dk1"/>
              </a:buClr>
              <a:buSzPts val="1200"/>
              <a:buFont typeface="Calibri"/>
              <a:buNone/>
            </a:pPr>
            <a:r>
              <a:rPr lang="en-GB" sz="1800">
                <a:solidFill>
                  <a:srgbClr val="38761D"/>
                </a:solidFill>
              </a:rPr>
              <a:t>Natural</a:t>
            </a:r>
            <a:endParaRPr b="0" sz="1200">
              <a:solidFill>
                <a:srgbClr val="38761D"/>
              </a:solidFill>
            </a:endParaRPr>
          </a:p>
        </p:txBody>
      </p:sp>
      <p:sp>
        <p:nvSpPr>
          <p:cNvPr id="426" name="Google Shape;426;p57"/>
          <p:cNvSpPr txBox="1"/>
          <p:nvPr>
            <p:ph idx="1" type="body"/>
          </p:nvPr>
        </p:nvSpPr>
        <p:spPr>
          <a:xfrm>
            <a:off x="3505625" y="1881899"/>
            <a:ext cx="1071900" cy="439500"/>
          </a:xfrm>
          <a:prstGeom prst="rect">
            <a:avLst/>
          </a:prstGeom>
          <a:noFill/>
          <a:ln>
            <a:noFill/>
          </a:ln>
        </p:spPr>
        <p:txBody>
          <a:bodyPr anchorCtr="0" anchor="t" bIns="0" lIns="0" spcFirstLastPara="1" rIns="0" wrap="square" tIns="0">
            <a:noAutofit/>
          </a:bodyPr>
          <a:lstStyle/>
          <a:p>
            <a:pPr indent="0" lvl="0" marL="0" rtl="0" algn="ctr">
              <a:lnSpc>
                <a:spcPct val="145000"/>
              </a:lnSpc>
              <a:spcBef>
                <a:spcPts val="0"/>
              </a:spcBef>
              <a:spcAft>
                <a:spcPts val="0"/>
              </a:spcAft>
              <a:buClr>
                <a:schemeClr val="dk1"/>
              </a:buClr>
              <a:buSzPts val="1200"/>
              <a:buFont typeface="Calibri"/>
              <a:buNone/>
            </a:pPr>
            <a:r>
              <a:rPr lang="en-GB" sz="1800">
                <a:solidFill>
                  <a:srgbClr val="F1C232"/>
                </a:solidFill>
              </a:rPr>
              <a:t>Freedom</a:t>
            </a:r>
            <a:endParaRPr b="0" sz="1200">
              <a:solidFill>
                <a:srgbClr val="F1C232"/>
              </a:solidFill>
            </a:endParaRPr>
          </a:p>
        </p:txBody>
      </p:sp>
      <p:sp>
        <p:nvSpPr>
          <p:cNvPr id="427" name="Google Shape;427;p57"/>
          <p:cNvSpPr txBox="1"/>
          <p:nvPr>
            <p:ph idx="1" type="body"/>
          </p:nvPr>
        </p:nvSpPr>
        <p:spPr>
          <a:xfrm>
            <a:off x="3684250" y="834249"/>
            <a:ext cx="1071900" cy="439500"/>
          </a:xfrm>
          <a:prstGeom prst="rect">
            <a:avLst/>
          </a:prstGeom>
          <a:noFill/>
          <a:ln>
            <a:noFill/>
          </a:ln>
        </p:spPr>
        <p:txBody>
          <a:bodyPr anchorCtr="0" anchor="t" bIns="0" lIns="0" spcFirstLastPara="1" rIns="0" wrap="square" tIns="0">
            <a:noAutofit/>
          </a:bodyPr>
          <a:lstStyle/>
          <a:p>
            <a:pPr indent="0" lvl="0" marL="0" rtl="0" algn="ctr">
              <a:lnSpc>
                <a:spcPct val="145000"/>
              </a:lnSpc>
              <a:spcBef>
                <a:spcPts val="0"/>
              </a:spcBef>
              <a:spcAft>
                <a:spcPts val="0"/>
              </a:spcAft>
              <a:buClr>
                <a:schemeClr val="dk1"/>
              </a:buClr>
              <a:buSzPts val="1200"/>
              <a:buFont typeface="Calibri"/>
              <a:buNone/>
            </a:pPr>
            <a:r>
              <a:rPr lang="en-GB" sz="1800">
                <a:solidFill>
                  <a:srgbClr val="0000FF"/>
                </a:solidFill>
              </a:rPr>
              <a:t>Thinking</a:t>
            </a:r>
            <a:endParaRPr b="0" sz="1200">
              <a:solidFill>
                <a:srgbClr val="0000FF"/>
              </a:solidFill>
            </a:endParaRPr>
          </a:p>
        </p:txBody>
      </p:sp>
      <p:sp>
        <p:nvSpPr>
          <p:cNvPr id="428" name="Google Shape;428;p57"/>
          <p:cNvSpPr txBox="1"/>
          <p:nvPr>
            <p:ph idx="1" type="body"/>
          </p:nvPr>
        </p:nvSpPr>
        <p:spPr>
          <a:xfrm>
            <a:off x="5879000" y="1756924"/>
            <a:ext cx="1071900" cy="439500"/>
          </a:xfrm>
          <a:prstGeom prst="rect">
            <a:avLst/>
          </a:prstGeom>
          <a:noFill/>
          <a:ln>
            <a:noFill/>
          </a:ln>
        </p:spPr>
        <p:txBody>
          <a:bodyPr anchorCtr="0" anchor="t" bIns="0" lIns="0" spcFirstLastPara="1" rIns="0" wrap="square" tIns="0">
            <a:noAutofit/>
          </a:bodyPr>
          <a:lstStyle/>
          <a:p>
            <a:pPr indent="0" lvl="0" marL="0" rtl="0" algn="ctr">
              <a:lnSpc>
                <a:spcPct val="145000"/>
              </a:lnSpc>
              <a:spcBef>
                <a:spcPts val="0"/>
              </a:spcBef>
              <a:spcAft>
                <a:spcPts val="0"/>
              </a:spcAft>
              <a:buClr>
                <a:schemeClr val="dk1"/>
              </a:buClr>
              <a:buSzPts val="1200"/>
              <a:buFont typeface="Calibri"/>
              <a:buNone/>
            </a:pPr>
            <a:r>
              <a:rPr lang="en-GB" sz="1800">
                <a:solidFill>
                  <a:srgbClr val="FF0000"/>
                </a:solidFill>
              </a:rPr>
              <a:t>Kindness</a:t>
            </a:r>
            <a:endParaRPr b="0" sz="1200">
              <a:solidFill>
                <a:srgbClr val="FF0000"/>
              </a:solidFill>
            </a:endParaRPr>
          </a:p>
        </p:txBody>
      </p:sp>
      <p:sp>
        <p:nvSpPr>
          <p:cNvPr id="429" name="Google Shape;429;p57"/>
          <p:cNvSpPr txBox="1"/>
          <p:nvPr>
            <p:ph idx="1" type="body"/>
          </p:nvPr>
        </p:nvSpPr>
        <p:spPr>
          <a:xfrm>
            <a:off x="5328925" y="105299"/>
            <a:ext cx="1071900" cy="439500"/>
          </a:xfrm>
          <a:prstGeom prst="rect">
            <a:avLst/>
          </a:prstGeom>
          <a:noFill/>
          <a:ln>
            <a:noFill/>
          </a:ln>
        </p:spPr>
        <p:txBody>
          <a:bodyPr anchorCtr="0" anchor="t" bIns="0" lIns="0" spcFirstLastPara="1" rIns="0" wrap="square" tIns="0">
            <a:noAutofit/>
          </a:bodyPr>
          <a:lstStyle/>
          <a:p>
            <a:pPr indent="0" lvl="0" marL="0" rtl="0" algn="ctr">
              <a:lnSpc>
                <a:spcPct val="145000"/>
              </a:lnSpc>
              <a:spcBef>
                <a:spcPts val="0"/>
              </a:spcBef>
              <a:spcAft>
                <a:spcPts val="0"/>
              </a:spcAft>
              <a:buClr>
                <a:schemeClr val="dk1"/>
              </a:buClr>
              <a:buSzPts val="1200"/>
              <a:buFont typeface="Calibri"/>
              <a:buNone/>
            </a:pPr>
            <a:r>
              <a:rPr lang="en-GB" sz="1800">
                <a:solidFill>
                  <a:schemeClr val="accent1"/>
                </a:solidFill>
              </a:rPr>
              <a:t>Action</a:t>
            </a:r>
            <a:endParaRPr b="0" sz="1200">
              <a:solidFill>
                <a:schemeClr val="accen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1000"/>
                                        <p:tgtEl>
                                          <p:spTgt spid="4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1000"/>
                                        <p:tgtEl>
                                          <p:spTgt spid="4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1000"/>
                                        <p:tgtEl>
                                          <p:spTgt spid="4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1000"/>
                                        <p:tgtEl>
                                          <p:spTgt spid="4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1000"/>
                                        <p:tgtEl>
                                          <p:spTgt spid="4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8"/>
          <p:cNvSpPr txBox="1"/>
          <p:nvPr>
            <p:ph type="title"/>
          </p:nvPr>
        </p:nvSpPr>
        <p:spPr>
          <a:xfrm>
            <a:off x="661481" y="489293"/>
            <a:ext cx="6120300" cy="669600"/>
          </a:xfrm>
          <a:prstGeom prst="rect">
            <a:avLst/>
          </a:prstGeom>
          <a:noFill/>
          <a:ln>
            <a:noFill/>
          </a:ln>
        </p:spPr>
        <p:txBody>
          <a:bodyPr anchorCtr="0" anchor="t" bIns="0" lIns="0" spcFirstLastPara="1" rIns="0" wrap="square" tIns="0">
            <a:noAutofit/>
          </a:bodyPr>
          <a:lstStyle/>
          <a:p>
            <a:pPr indent="0" lvl="0" marL="0" rtl="0" algn="l">
              <a:lnSpc>
                <a:spcPct val="92857"/>
              </a:lnSpc>
              <a:spcBef>
                <a:spcPts val="0"/>
              </a:spcBef>
              <a:spcAft>
                <a:spcPts val="0"/>
              </a:spcAft>
              <a:buClr>
                <a:srgbClr val="4C4184"/>
              </a:buClr>
              <a:buSzPts val="2800"/>
              <a:buFont typeface="Calibri"/>
              <a:buNone/>
            </a:pPr>
            <a:r>
              <a:rPr lang="en-GB" sz="2800"/>
              <a:t>HUMANISM</a:t>
            </a:r>
            <a:endParaRPr/>
          </a:p>
        </p:txBody>
      </p:sp>
      <p:pic>
        <p:nvPicPr>
          <p:cNvPr id="435" name="Google Shape;435;p58"/>
          <p:cNvPicPr preferRelativeResize="0"/>
          <p:nvPr/>
        </p:nvPicPr>
        <p:blipFill rotWithShape="1">
          <a:blip r:embed="rId3">
            <a:alphaModFix/>
          </a:blip>
          <a:srcRect b="0" l="0" r="0" t="0"/>
          <a:stretch/>
        </p:blipFill>
        <p:spPr>
          <a:xfrm>
            <a:off x="3978975" y="375588"/>
            <a:ext cx="2638849" cy="4198823"/>
          </a:xfrm>
          <a:prstGeom prst="rect">
            <a:avLst/>
          </a:prstGeom>
          <a:noFill/>
          <a:ln>
            <a:noFill/>
          </a:ln>
        </p:spPr>
      </p:pic>
      <p:sp>
        <p:nvSpPr>
          <p:cNvPr id="436" name="Google Shape;436;p58"/>
          <p:cNvSpPr txBox="1"/>
          <p:nvPr>
            <p:ph idx="1" type="body"/>
          </p:nvPr>
        </p:nvSpPr>
        <p:spPr>
          <a:xfrm>
            <a:off x="5200825" y="3902400"/>
            <a:ext cx="2990100" cy="439500"/>
          </a:xfrm>
          <a:prstGeom prst="rect">
            <a:avLst/>
          </a:prstGeom>
          <a:noFill/>
          <a:ln>
            <a:noFill/>
          </a:ln>
        </p:spPr>
        <p:txBody>
          <a:bodyPr anchorCtr="0" anchor="t" bIns="0" lIns="0" spcFirstLastPara="1" rIns="0" wrap="square" tIns="0">
            <a:noAutofit/>
          </a:bodyPr>
          <a:lstStyle/>
          <a:p>
            <a:pPr indent="0" lvl="0" marL="0" rtl="0" algn="ctr">
              <a:lnSpc>
                <a:spcPct val="145000"/>
              </a:lnSpc>
              <a:spcBef>
                <a:spcPts val="0"/>
              </a:spcBef>
              <a:spcAft>
                <a:spcPts val="0"/>
              </a:spcAft>
              <a:buClr>
                <a:schemeClr val="dk1"/>
              </a:buClr>
              <a:buSzPts val="1200"/>
              <a:buFont typeface="Calibri"/>
              <a:buNone/>
            </a:pPr>
            <a:r>
              <a:rPr lang="en-GB" sz="1800">
                <a:solidFill>
                  <a:srgbClr val="38761D"/>
                </a:solidFill>
              </a:rPr>
              <a:t>Recognising our </a:t>
            </a:r>
            <a:r>
              <a:rPr lang="en-GB" sz="1800">
                <a:solidFill>
                  <a:srgbClr val="38761D"/>
                </a:solidFill>
              </a:rPr>
              <a:t>natural origins</a:t>
            </a:r>
            <a:endParaRPr b="0" sz="1200">
              <a:solidFill>
                <a:srgbClr val="38761D"/>
              </a:solidFill>
            </a:endParaRPr>
          </a:p>
        </p:txBody>
      </p:sp>
      <p:sp>
        <p:nvSpPr>
          <p:cNvPr id="437" name="Google Shape;437;p58"/>
          <p:cNvSpPr txBox="1"/>
          <p:nvPr>
            <p:ph idx="1" type="body"/>
          </p:nvPr>
        </p:nvSpPr>
        <p:spPr>
          <a:xfrm>
            <a:off x="2759225" y="1876775"/>
            <a:ext cx="1924800" cy="439500"/>
          </a:xfrm>
          <a:prstGeom prst="rect">
            <a:avLst/>
          </a:prstGeom>
          <a:noFill/>
          <a:ln>
            <a:noFill/>
          </a:ln>
        </p:spPr>
        <p:txBody>
          <a:bodyPr anchorCtr="0" anchor="t" bIns="0" lIns="0" spcFirstLastPara="1" rIns="0" wrap="square" tIns="0">
            <a:noAutofit/>
          </a:bodyPr>
          <a:lstStyle/>
          <a:p>
            <a:pPr indent="0" lvl="0" marL="0" rtl="0" algn="ctr">
              <a:lnSpc>
                <a:spcPct val="145000"/>
              </a:lnSpc>
              <a:spcBef>
                <a:spcPts val="0"/>
              </a:spcBef>
              <a:spcAft>
                <a:spcPts val="0"/>
              </a:spcAft>
              <a:buClr>
                <a:schemeClr val="dk1"/>
              </a:buClr>
              <a:buSzPts val="1200"/>
              <a:buFont typeface="Calibri"/>
              <a:buNone/>
            </a:pPr>
            <a:r>
              <a:rPr lang="en-GB" sz="1800">
                <a:solidFill>
                  <a:srgbClr val="F1C232"/>
                </a:solidFill>
              </a:rPr>
              <a:t>Making choices</a:t>
            </a:r>
            <a:endParaRPr b="0" sz="1200">
              <a:solidFill>
                <a:srgbClr val="F1C232"/>
              </a:solidFill>
            </a:endParaRPr>
          </a:p>
        </p:txBody>
      </p:sp>
      <p:sp>
        <p:nvSpPr>
          <p:cNvPr id="438" name="Google Shape;438;p58"/>
          <p:cNvSpPr txBox="1"/>
          <p:nvPr>
            <p:ph idx="1" type="body"/>
          </p:nvPr>
        </p:nvSpPr>
        <p:spPr>
          <a:xfrm>
            <a:off x="2865775" y="834250"/>
            <a:ext cx="1986300" cy="439500"/>
          </a:xfrm>
          <a:prstGeom prst="rect">
            <a:avLst/>
          </a:prstGeom>
          <a:noFill/>
          <a:ln>
            <a:noFill/>
          </a:ln>
        </p:spPr>
        <p:txBody>
          <a:bodyPr anchorCtr="0" anchor="t" bIns="0" lIns="0" spcFirstLastPara="1" rIns="0" wrap="square" tIns="0">
            <a:noAutofit/>
          </a:bodyPr>
          <a:lstStyle/>
          <a:p>
            <a:pPr indent="0" lvl="0" marL="0" rtl="0" algn="ctr">
              <a:lnSpc>
                <a:spcPct val="145000"/>
              </a:lnSpc>
              <a:spcBef>
                <a:spcPts val="0"/>
              </a:spcBef>
              <a:spcAft>
                <a:spcPts val="0"/>
              </a:spcAft>
              <a:buClr>
                <a:schemeClr val="dk1"/>
              </a:buClr>
              <a:buSzPts val="1200"/>
              <a:buFont typeface="Calibri"/>
              <a:buNone/>
            </a:pPr>
            <a:r>
              <a:rPr lang="en-GB" sz="1800">
                <a:solidFill>
                  <a:srgbClr val="0000FF"/>
                </a:solidFill>
              </a:rPr>
              <a:t>Thinking clearly</a:t>
            </a:r>
            <a:endParaRPr b="0" sz="1200">
              <a:solidFill>
                <a:srgbClr val="0000FF"/>
              </a:solidFill>
            </a:endParaRPr>
          </a:p>
        </p:txBody>
      </p:sp>
      <p:sp>
        <p:nvSpPr>
          <p:cNvPr id="439" name="Google Shape;439;p58"/>
          <p:cNvSpPr txBox="1"/>
          <p:nvPr>
            <p:ph idx="1" type="body"/>
          </p:nvPr>
        </p:nvSpPr>
        <p:spPr>
          <a:xfrm>
            <a:off x="5879000" y="1756925"/>
            <a:ext cx="1210800" cy="439500"/>
          </a:xfrm>
          <a:prstGeom prst="rect">
            <a:avLst/>
          </a:prstGeom>
          <a:noFill/>
          <a:ln>
            <a:noFill/>
          </a:ln>
        </p:spPr>
        <p:txBody>
          <a:bodyPr anchorCtr="0" anchor="t" bIns="0" lIns="0" spcFirstLastPara="1" rIns="0" wrap="square" tIns="0">
            <a:noAutofit/>
          </a:bodyPr>
          <a:lstStyle/>
          <a:p>
            <a:pPr indent="0" lvl="0" marL="0" rtl="0" algn="ctr">
              <a:lnSpc>
                <a:spcPct val="145000"/>
              </a:lnSpc>
              <a:spcBef>
                <a:spcPts val="0"/>
              </a:spcBef>
              <a:spcAft>
                <a:spcPts val="0"/>
              </a:spcAft>
              <a:buClr>
                <a:schemeClr val="dk1"/>
              </a:buClr>
              <a:buSzPts val="1200"/>
              <a:buFont typeface="Calibri"/>
              <a:buNone/>
            </a:pPr>
            <a:r>
              <a:rPr lang="en-GB" sz="1800">
                <a:solidFill>
                  <a:srgbClr val="FF0000"/>
                </a:solidFill>
              </a:rPr>
              <a:t>Being kind</a:t>
            </a:r>
            <a:endParaRPr b="0" sz="1200">
              <a:solidFill>
                <a:srgbClr val="FF0000"/>
              </a:solidFill>
            </a:endParaRPr>
          </a:p>
        </p:txBody>
      </p:sp>
      <p:sp>
        <p:nvSpPr>
          <p:cNvPr id="440" name="Google Shape;440;p58"/>
          <p:cNvSpPr txBox="1"/>
          <p:nvPr>
            <p:ph idx="1" type="body"/>
          </p:nvPr>
        </p:nvSpPr>
        <p:spPr>
          <a:xfrm>
            <a:off x="3828025" y="105300"/>
            <a:ext cx="2572800" cy="439500"/>
          </a:xfrm>
          <a:prstGeom prst="rect">
            <a:avLst/>
          </a:prstGeom>
          <a:noFill/>
          <a:ln>
            <a:noFill/>
          </a:ln>
        </p:spPr>
        <p:txBody>
          <a:bodyPr anchorCtr="0" anchor="t" bIns="0" lIns="0" spcFirstLastPara="1" rIns="0" wrap="square" tIns="0">
            <a:noAutofit/>
          </a:bodyPr>
          <a:lstStyle/>
          <a:p>
            <a:pPr indent="0" lvl="0" marL="0" rtl="0" algn="ctr">
              <a:lnSpc>
                <a:spcPct val="145000"/>
              </a:lnSpc>
              <a:spcBef>
                <a:spcPts val="0"/>
              </a:spcBef>
              <a:spcAft>
                <a:spcPts val="0"/>
              </a:spcAft>
              <a:buClr>
                <a:schemeClr val="dk1"/>
              </a:buClr>
              <a:buSzPts val="1200"/>
              <a:buFont typeface="Calibri"/>
              <a:buNone/>
            </a:pPr>
            <a:r>
              <a:rPr lang="en-GB" sz="1800">
                <a:solidFill>
                  <a:schemeClr val="accent1"/>
                </a:solidFill>
              </a:rPr>
              <a:t>Working for a better world</a:t>
            </a:r>
            <a:endParaRPr b="0" sz="1200">
              <a:solidFill>
                <a:schemeClr val="accen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1000"/>
                                        <p:tgtEl>
                                          <p:spTgt spid="4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1000"/>
                                        <p:tgtEl>
                                          <p:spTgt spid="4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9"/>
          <p:cNvSpPr txBox="1"/>
          <p:nvPr>
            <p:ph type="title"/>
          </p:nvPr>
        </p:nvSpPr>
        <p:spPr>
          <a:xfrm>
            <a:off x="661481" y="489293"/>
            <a:ext cx="3910500" cy="66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Natural</a:t>
            </a:r>
            <a:endParaRPr/>
          </a:p>
        </p:txBody>
      </p:sp>
      <p:sp>
        <p:nvSpPr>
          <p:cNvPr id="446" name="Google Shape;446;p59"/>
          <p:cNvSpPr txBox="1"/>
          <p:nvPr>
            <p:ph idx="1" type="body"/>
          </p:nvPr>
        </p:nvSpPr>
        <p:spPr>
          <a:xfrm>
            <a:off x="663575" y="1425909"/>
            <a:ext cx="5688000" cy="28476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b="0" lang="en-GB" sz="2000"/>
              <a:t>‘We are part of this </a:t>
            </a:r>
            <a:r>
              <a:rPr lang="en-GB" sz="2000"/>
              <a:t>natural</a:t>
            </a:r>
            <a:r>
              <a:rPr b="0" lang="en-GB" sz="2000"/>
              <a:t> universe and this natural world. We are part of the story of life on this planet. We can feel a real sense of </a:t>
            </a:r>
            <a:r>
              <a:rPr lang="en-GB" sz="2000"/>
              <a:t>belonging</a:t>
            </a:r>
            <a:r>
              <a:rPr b="0" lang="en-GB" sz="2000"/>
              <a:t> and </a:t>
            </a:r>
            <a:r>
              <a:rPr lang="en-GB" sz="2000"/>
              <a:t>connectedness</a:t>
            </a:r>
            <a:r>
              <a:rPr b="0" lang="en-GB" sz="2000"/>
              <a:t> in this story, and also a humility in the face of all the contingencies and chances that led to the survival of our species.’</a:t>
            </a:r>
            <a:endParaRPr b="0" sz="2000"/>
          </a:p>
          <a:p>
            <a:pPr indent="0" lvl="0" marL="0" rtl="0" algn="r">
              <a:lnSpc>
                <a:spcPct val="115000"/>
              </a:lnSpc>
              <a:spcBef>
                <a:spcPts val="0"/>
              </a:spcBef>
              <a:spcAft>
                <a:spcPts val="0"/>
              </a:spcAft>
              <a:buNone/>
            </a:pPr>
            <a:r>
              <a:rPr b="0" lang="en-GB" sz="2000"/>
              <a:t>Alice Roberts, anatomist</a:t>
            </a:r>
            <a:endParaRPr b="0" sz="2000"/>
          </a:p>
          <a:p>
            <a:pPr indent="0" lvl="0" marL="0" rtl="0" algn="r">
              <a:lnSpc>
                <a:spcPct val="115000"/>
              </a:lnSpc>
              <a:spcBef>
                <a:spcPts val="0"/>
              </a:spcBef>
              <a:spcAft>
                <a:spcPts val="0"/>
              </a:spcAft>
              <a:buClr>
                <a:schemeClr val="dk1"/>
              </a:buClr>
              <a:buSzPts val="1100"/>
              <a:buFont typeface="Arial"/>
              <a:buNone/>
            </a:pPr>
            <a:r>
              <a:rPr b="0" lang="en-GB" sz="2000"/>
              <a:t>and Vice-president of Humanists UK</a:t>
            </a:r>
            <a:endParaRPr sz="2500"/>
          </a:p>
        </p:txBody>
      </p:sp>
      <p:pic>
        <p:nvPicPr>
          <p:cNvPr id="447" name="Google Shape;447;p59"/>
          <p:cNvPicPr preferRelativeResize="0"/>
          <p:nvPr/>
        </p:nvPicPr>
        <p:blipFill rotWithShape="1">
          <a:blip r:embed="rId3">
            <a:alphaModFix/>
          </a:blip>
          <a:srcRect b="0" l="13011" r="13018" t="0"/>
          <a:stretch/>
        </p:blipFill>
        <p:spPr>
          <a:xfrm>
            <a:off x="7000925" y="1401775"/>
            <a:ext cx="1630350" cy="220399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60"/>
          <p:cNvSpPr txBox="1"/>
          <p:nvPr>
            <p:ph type="title"/>
          </p:nvPr>
        </p:nvSpPr>
        <p:spPr>
          <a:xfrm>
            <a:off x="661481" y="489293"/>
            <a:ext cx="3910500" cy="66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Reason</a:t>
            </a:r>
            <a:endParaRPr/>
          </a:p>
        </p:txBody>
      </p:sp>
      <p:sp>
        <p:nvSpPr>
          <p:cNvPr id="453" name="Google Shape;453;p60"/>
          <p:cNvSpPr txBox="1"/>
          <p:nvPr>
            <p:ph idx="1" type="body"/>
          </p:nvPr>
        </p:nvSpPr>
        <p:spPr>
          <a:xfrm>
            <a:off x="663575" y="1425909"/>
            <a:ext cx="5688000" cy="28476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b="0" lang="en-GB" sz="2000"/>
              <a:t>‘The </a:t>
            </a:r>
            <a:r>
              <a:rPr lang="en-GB" sz="2000"/>
              <a:t>scientific method</a:t>
            </a:r>
            <a:r>
              <a:rPr b="0" lang="en-GB" sz="2000"/>
              <a:t>… can be summarised in one sentence: Do whatever it takes to avoid fooling yourself into thinking something is true that is not.’</a:t>
            </a:r>
            <a:endParaRPr b="0" sz="2000"/>
          </a:p>
          <a:p>
            <a:pPr indent="0" lvl="0" marL="0" rtl="0" algn="r">
              <a:lnSpc>
                <a:spcPct val="115000"/>
              </a:lnSpc>
              <a:spcBef>
                <a:spcPts val="0"/>
              </a:spcBef>
              <a:spcAft>
                <a:spcPts val="0"/>
              </a:spcAft>
              <a:buNone/>
            </a:pPr>
            <a:r>
              <a:rPr b="0" lang="en-GB" sz="2000"/>
              <a:t>Neil Degrasse Tyson, astrophysicist</a:t>
            </a:r>
            <a:endParaRPr b="0" sz="2000"/>
          </a:p>
          <a:p>
            <a:pPr indent="0" lvl="0" marL="0" rtl="0" algn="r">
              <a:lnSpc>
                <a:spcPct val="115000"/>
              </a:lnSpc>
              <a:spcBef>
                <a:spcPts val="0"/>
              </a:spcBef>
              <a:spcAft>
                <a:spcPts val="0"/>
              </a:spcAft>
              <a:buNone/>
            </a:pPr>
            <a:r>
              <a:t/>
            </a:r>
            <a:endParaRPr b="0" sz="2000"/>
          </a:p>
          <a:p>
            <a:pPr indent="0" lvl="0" marL="0" rtl="0" algn="l">
              <a:lnSpc>
                <a:spcPct val="115000"/>
              </a:lnSpc>
              <a:spcBef>
                <a:spcPts val="0"/>
              </a:spcBef>
              <a:spcAft>
                <a:spcPts val="0"/>
              </a:spcAft>
              <a:buNone/>
            </a:pPr>
            <a:r>
              <a:rPr b="0" lang="en-GB" sz="2000"/>
              <a:t>‘</a:t>
            </a:r>
            <a:r>
              <a:rPr b="0" lang="en-GB" sz="2000">
                <a:solidFill>
                  <a:srgbClr val="222222"/>
                </a:solidFill>
                <a:highlight>
                  <a:srgbClr val="FFFFFF"/>
                </a:highlight>
              </a:rPr>
              <a:t>Beliefs can be reasonably held if they are supported by </a:t>
            </a:r>
            <a:r>
              <a:rPr lang="en-GB" sz="2000">
                <a:solidFill>
                  <a:srgbClr val="222222"/>
                </a:solidFill>
                <a:highlight>
                  <a:srgbClr val="FFFFFF"/>
                </a:highlight>
              </a:rPr>
              <a:t>evidence</a:t>
            </a:r>
            <a:r>
              <a:rPr b="0" lang="en-GB" sz="2000">
                <a:solidFill>
                  <a:srgbClr val="222222"/>
                </a:solidFill>
                <a:highlight>
                  <a:srgbClr val="FFFFFF"/>
                </a:highlight>
              </a:rPr>
              <a:t>…’</a:t>
            </a:r>
            <a:endParaRPr b="0" sz="2000">
              <a:solidFill>
                <a:srgbClr val="222222"/>
              </a:solidFill>
              <a:highlight>
                <a:srgbClr val="FFFFFF"/>
              </a:highlight>
            </a:endParaRPr>
          </a:p>
          <a:p>
            <a:pPr indent="0" lvl="0" marL="0" rtl="0" algn="r">
              <a:lnSpc>
                <a:spcPct val="115000"/>
              </a:lnSpc>
              <a:spcBef>
                <a:spcPts val="0"/>
              </a:spcBef>
              <a:spcAft>
                <a:spcPts val="0"/>
              </a:spcAft>
              <a:buNone/>
            </a:pPr>
            <a:r>
              <a:rPr b="0" lang="en-GB" sz="2000">
                <a:solidFill>
                  <a:srgbClr val="222222"/>
                </a:solidFill>
                <a:highlight>
                  <a:srgbClr val="FFFFFF"/>
                </a:highlight>
              </a:rPr>
              <a:t>Stephen Law, philosopher</a:t>
            </a:r>
            <a:endParaRPr b="0" sz="2000">
              <a:solidFill>
                <a:srgbClr val="222222"/>
              </a:solidFill>
              <a:highlight>
                <a:srgbClr val="FFFFFF"/>
              </a:highlight>
            </a:endParaRPr>
          </a:p>
          <a:p>
            <a:pPr indent="0" lvl="0" marL="0" rtl="0" algn="r">
              <a:lnSpc>
                <a:spcPct val="115000"/>
              </a:lnSpc>
              <a:spcBef>
                <a:spcPts val="0"/>
              </a:spcBef>
              <a:spcAft>
                <a:spcPts val="0"/>
              </a:spcAft>
              <a:buClr>
                <a:schemeClr val="dk1"/>
              </a:buClr>
              <a:buSzPts val="1100"/>
              <a:buFont typeface="Arial"/>
              <a:buNone/>
            </a:pPr>
            <a:r>
              <a:t/>
            </a:r>
            <a:endParaRPr b="0" sz="1100"/>
          </a:p>
          <a:p>
            <a:pPr indent="0" lvl="0" marL="0" rtl="0" algn="l">
              <a:spcBef>
                <a:spcPts val="0"/>
              </a:spcBef>
              <a:spcAft>
                <a:spcPts val="0"/>
              </a:spcAft>
              <a:buNone/>
            </a:pPr>
            <a:r>
              <a:t/>
            </a:r>
            <a:endParaRPr/>
          </a:p>
        </p:txBody>
      </p:sp>
      <p:pic>
        <p:nvPicPr>
          <p:cNvPr id="454" name="Google Shape;454;p60"/>
          <p:cNvPicPr preferRelativeResize="0"/>
          <p:nvPr/>
        </p:nvPicPr>
        <p:blipFill rotWithShape="1">
          <a:blip r:embed="rId3">
            <a:alphaModFix/>
          </a:blip>
          <a:srcRect b="9877" l="0" r="0" t="0"/>
          <a:stretch/>
        </p:blipFill>
        <p:spPr>
          <a:xfrm>
            <a:off x="6734925" y="738200"/>
            <a:ext cx="1276051" cy="1661000"/>
          </a:xfrm>
          <a:prstGeom prst="rect">
            <a:avLst/>
          </a:prstGeom>
          <a:noFill/>
          <a:ln>
            <a:noFill/>
          </a:ln>
        </p:spPr>
      </p:pic>
      <p:pic>
        <p:nvPicPr>
          <p:cNvPr id="455" name="Google Shape;455;p60"/>
          <p:cNvPicPr preferRelativeResize="0"/>
          <p:nvPr/>
        </p:nvPicPr>
        <p:blipFill rotWithShape="1">
          <a:blip r:embed="rId4">
            <a:alphaModFix/>
          </a:blip>
          <a:srcRect b="5642" l="0" r="0" t="0"/>
          <a:stretch/>
        </p:blipFill>
        <p:spPr>
          <a:xfrm>
            <a:off x="6734925" y="2587850"/>
            <a:ext cx="1276050" cy="16856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Default Theme">
  <a:themeElements>
    <a:clrScheme name="Humanists_UK_v1">
      <a:dk1>
        <a:srgbClr val="000000"/>
      </a:dk1>
      <a:lt1>
        <a:srgbClr val="FFFFFF"/>
      </a:lt1>
      <a:dk2>
        <a:srgbClr val="00C7B1"/>
      </a:dk2>
      <a:lt2>
        <a:srgbClr val="4C4184"/>
      </a:lt2>
      <a:accent1>
        <a:srgbClr val="702F8A"/>
      </a:accent1>
      <a:accent2>
        <a:srgbClr val="FFC72C"/>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Theme">
  <a:themeElements>
    <a:clrScheme name="Humanists_UK_v1">
      <a:dk1>
        <a:srgbClr val="000000"/>
      </a:dk1>
      <a:lt1>
        <a:srgbClr val="FFFFFF"/>
      </a:lt1>
      <a:dk2>
        <a:srgbClr val="00C7B1"/>
      </a:dk2>
      <a:lt2>
        <a:srgbClr val="4C4184"/>
      </a:lt2>
      <a:accent1>
        <a:srgbClr val="702F8A"/>
      </a:accent1>
      <a:accent2>
        <a:srgbClr val="FFC72C"/>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