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63" r:id="rId2"/>
    <p:sldId id="351" r:id="rId3"/>
    <p:sldId id="365" r:id="rId4"/>
    <p:sldId id="3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8AC"/>
    <a:srgbClr val="00FFFF"/>
    <a:srgbClr val="66FF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2D4D7-89F2-4488-AB2D-FB5BF92CF358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7279B-696A-419E-8DEC-DE7E7A0E8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7279B-696A-419E-8DEC-DE7E7A0E8D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0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1FBF-235D-4226-AE29-8CE29C212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823B3-22F3-485C-8AE3-107FAE91C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99839-E7AB-4A01-86B6-321EF166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42C3-4B78-487A-B231-BF78EBF5509B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76733-9C52-4D82-A4AB-FC050804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5A8D-3336-463B-8564-4DE71798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1315-43BE-45D4-8B19-193268229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7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6B8A-38F2-4186-9185-F3CB7A1B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B0A17-608E-440A-B81F-EB6261072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DA1E8-B3DA-485D-A266-DBE7B621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42C3-4B78-487A-B231-BF78EBF5509B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29FEB-1F85-437C-B96E-7B489847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1BA64-70DF-47E6-9E83-70E22BE5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1315-43BE-45D4-8B19-193268229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3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B3DAD-EA91-42B6-A44A-DF8CC55AD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0AE56-1A19-4AB1-A2C8-F78A3E38D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2F515-21B2-4420-B00E-105B6DCF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42C3-4B78-487A-B231-BF78EBF5509B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BB4A1-EC4B-46BD-9624-A748D5E1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25A0-0B23-4492-8428-83B9CCFB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1315-43BE-45D4-8B19-193268229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85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C0A4-366B-46E2-80E5-97268108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5A9F-BD8B-43A6-BF9C-00B441D5B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95AE8-3A1F-45A3-8F86-E99C6684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42C3-4B78-487A-B231-BF78EBF5509B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4BEAE-A194-4F80-872B-52EF5692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C227D-5B06-4CA3-B343-3C528F27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1315-43BE-45D4-8B19-193268229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7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9141D-BA6A-4089-8F4E-EB487CC4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36F86-EBD3-4719-AC0B-0AA09DE2E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2DBF9-D48E-48BE-9E4E-720EADD5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42C3-4B78-487A-B231-BF78EBF5509B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17CE3-4077-4FB3-B557-92CFA11F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68EA8-61DD-4B62-BA34-EAEA1BC6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1315-43BE-45D4-8B19-193268229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B8BF-9585-44C8-98CF-B66855D0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D55E8-9AC6-4C61-988F-BA67C039D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2904D-0D6C-4A5C-8F49-0AFB9E619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05238-E83E-4707-8202-0D2F0AD9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42C3-4B78-487A-B231-BF78EBF5509B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241FD-3BED-49BE-8C8E-B6B5ACD7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0DA79-6FCE-4C78-A82B-907F9182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1315-43BE-45D4-8B19-193268229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62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8DAB-69CA-4238-9B3A-15B63E6C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AE718-7DB8-43D2-A880-405C51DB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783D3-2EB2-4233-AF35-AA7F0C3A0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8C984-457E-4A17-A2D6-760CF1E62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D0AEC-529A-4101-936F-F122B4DB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C3634-B4F6-40B4-A572-8AF9FF6E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42C3-4B78-487A-B231-BF78EBF5509B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9008B2-61C3-4E46-9645-80A0759B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3B950-A0C9-472D-B4F8-08C6E73A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1315-43BE-45D4-8B19-193268229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97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B6B8-55CA-40B3-B084-12C744A9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FF828-A123-4A8B-B650-6748511F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42C3-4B78-487A-B231-BF78EBF5509B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EFE0D-AA94-4B5D-A333-73D194D8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79CC8-9BE0-4258-ADFA-5FD13C5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1315-43BE-45D4-8B19-193268229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9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0D8B5-A298-4722-AD17-5E14EFAB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42C3-4B78-487A-B231-BF78EBF5509B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650B8-5330-4AC5-AE02-825DEDB2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62C42-C72B-49A5-97DA-F046F17A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1315-43BE-45D4-8B19-193268229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6112-B713-46F9-A49D-E110145F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A6E6-90EC-450B-9CDE-2D2C6E770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9ECE4-10ED-455C-9D95-E3785DE7B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39E3F-ED5F-449F-9C9D-7398DF9D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42C3-4B78-487A-B231-BF78EBF5509B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2B711-3B16-4E1E-8C1C-F5071696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8F496-D3CC-4B31-A912-DDFB944A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1315-43BE-45D4-8B19-193268229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60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CF98-0EDC-477F-B6C4-CCA59672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B631F-5BE9-4325-BB44-C671CD702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2BBD0-13F9-4598-833C-FE9D24E93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D6B6A-2D6B-41E2-B44A-60D18613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42C3-4B78-487A-B231-BF78EBF5509B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8EF97-6437-4BC4-8A5C-DFB360092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4CFAE-BC39-4DDB-A714-6CC6C9EC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1315-43BE-45D4-8B19-193268229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3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8B6C9-FEEE-4F6B-AC7C-A6E1E469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E36EB-388A-4A15-8B83-CA6A13F1C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D9EE8-0F66-4A1E-90A9-FF008F6A7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242C3-4B78-487A-B231-BF78EBF5509B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9BF3F-A5A2-4A96-9747-EC4482E70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EC16B-B9CB-400D-B080-D78F12582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1315-43BE-45D4-8B19-193268229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45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737CDD-3A0D-4C4E-AC7A-B6D69E8FE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81894" y="675325"/>
            <a:ext cx="11652128" cy="7768084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35714E-CF9F-4EB7-86D8-BFBAA6A96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21" y="6324253"/>
            <a:ext cx="1366158" cy="337243"/>
          </a:xfrm>
          <a:prstGeom prst="rect">
            <a:avLst/>
          </a:prstGeom>
        </p:spPr>
      </p:pic>
      <p:pic>
        <p:nvPicPr>
          <p:cNvPr id="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4147DBA4-D95B-DED4-5652-B41D0137C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061" y="6010760"/>
            <a:ext cx="704818" cy="704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E8F2FA-8AE3-F02C-9E61-831D35CEA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96" y="953746"/>
            <a:ext cx="6565961" cy="292156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1886CA4-4C78-351B-3843-C60BCAE4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98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FEF3815-DD3C-6604-8839-9E322B867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705" y="6169317"/>
            <a:ext cx="556891" cy="556891"/>
          </a:xfrm>
        </p:spPr>
      </p:pic>
      <p:pic>
        <p:nvPicPr>
          <p:cNvPr id="7" name="Picture 6" descr="A picture containing person, little, smiling, posing&#10;&#10;Description automatically generated">
            <a:extLst>
              <a:ext uri="{FF2B5EF4-FFF2-40B4-BE49-F238E27FC236}">
                <a16:creationId xmlns:a16="http://schemas.microsoft.com/office/drawing/2014/main" id="{03E190E3-C9B0-2359-1231-A6CBC3B43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24" y="131792"/>
            <a:ext cx="1801372" cy="1792228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F543519-DC6B-01D4-BEFB-3FEB7E659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314"/>
            <a:ext cx="8425947" cy="797160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23EFBBD-1BB3-334B-315B-EF7A8CD5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1" y="2742550"/>
            <a:ext cx="2685654" cy="219143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like all the wonderful plants and animals in our world. </a:t>
            </a:r>
          </a:p>
        </p:txBody>
      </p:sp>
    </p:spTree>
    <p:extLst>
      <p:ext uri="{BB962C8B-B14F-4D97-AF65-F5344CB8AC3E}">
        <p14:creationId xmlns:p14="http://schemas.microsoft.com/office/powerpoint/2010/main" val="146496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8F15FB-238D-D929-AB1D-A4FEA8E34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44" y="1022626"/>
            <a:ext cx="8035901" cy="4549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A3FCA-53D1-2F8D-777D-E4B5B5F0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56" y="-63884"/>
            <a:ext cx="11905244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Do you like things in the natural world?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810A8-EBD3-45E2-95B4-F381CAA81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3369897"/>
            <a:ext cx="2741273" cy="2736990"/>
          </a:xfrm>
          <a:prstGeom prst="rect">
            <a:avLst/>
          </a:prstGeom>
        </p:spPr>
      </p:pic>
      <p:pic>
        <p:nvPicPr>
          <p:cNvPr id="9" name="Picture 8" descr="A close-up of a green toy&#10;&#10;Description automatically generated with low confidence">
            <a:extLst>
              <a:ext uri="{FF2B5EF4-FFF2-40B4-BE49-F238E27FC236}">
                <a16:creationId xmlns:a16="http://schemas.microsoft.com/office/drawing/2014/main" id="{0F0D7BE6-7864-8249-A245-E2CEF32B7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2" y="2399382"/>
            <a:ext cx="1004076" cy="1040662"/>
          </a:xfrm>
          <a:prstGeom prst="rect">
            <a:avLst/>
          </a:prstGeom>
        </p:spPr>
      </p:pic>
      <p:pic>
        <p:nvPicPr>
          <p:cNvPr id="15" name="Content Placeholder 14" descr="A picture containing seat&#10;&#10;Description automatically generated">
            <a:extLst>
              <a:ext uri="{FF2B5EF4-FFF2-40B4-BE49-F238E27FC236}">
                <a16:creationId xmlns:a16="http://schemas.microsoft.com/office/drawing/2014/main" id="{89C0EC7A-A49A-C37D-8A1C-BE5550C7F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31" y="6057231"/>
            <a:ext cx="1128687" cy="642257"/>
          </a:xfr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0AD0D5-A0BA-FABC-F87C-4F7C58E2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355">
            <a:off x="6580322" y="6001445"/>
            <a:ext cx="741589" cy="697966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2040DF8-86B8-691F-1749-77AE1923C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337">
            <a:off x="8792597" y="5200252"/>
            <a:ext cx="1644086" cy="1491237"/>
          </a:xfrm>
          <a:prstGeom prst="rect">
            <a:avLst/>
          </a:prstGeom>
        </p:spPr>
      </p:pic>
      <p:pic>
        <p:nvPicPr>
          <p:cNvPr id="4" name="Picture 3" descr="A picture containing insect&#10;&#10;Description automatically generated">
            <a:extLst>
              <a:ext uri="{FF2B5EF4-FFF2-40B4-BE49-F238E27FC236}">
                <a16:creationId xmlns:a16="http://schemas.microsoft.com/office/drawing/2014/main" id="{D3C1AFF7-1346-D7D8-4CE0-FD359C8BF1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33" y="6106887"/>
            <a:ext cx="404889" cy="487084"/>
          </a:xfrm>
          <a:prstGeom prst="rect">
            <a:avLst/>
          </a:prstGeom>
        </p:spPr>
      </p:pic>
      <p:pic>
        <p:nvPicPr>
          <p:cNvPr id="6" name="Picture 5" descr="A picture containing amphipod, decorated&#10;&#10;Description automatically generated">
            <a:extLst>
              <a:ext uri="{FF2B5EF4-FFF2-40B4-BE49-F238E27FC236}">
                <a16:creationId xmlns:a16="http://schemas.microsoft.com/office/drawing/2014/main" id="{17AC4FA7-C365-8CD7-A48B-5FEFAA7B46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750" y="6203050"/>
            <a:ext cx="1278961" cy="63948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D4F0FD2-140D-39CD-C64C-D6EF1A137B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37" y="5965933"/>
            <a:ext cx="745472" cy="771178"/>
          </a:xfrm>
          <a:prstGeom prst="rect">
            <a:avLst/>
          </a:prstGeom>
        </p:spPr>
      </p:pic>
      <p:pic>
        <p:nvPicPr>
          <p:cNvPr id="16" name="Picture 15" descr="A picture containing plant&#10;&#10;Description automatically generated">
            <a:extLst>
              <a:ext uri="{FF2B5EF4-FFF2-40B4-BE49-F238E27FC236}">
                <a16:creationId xmlns:a16="http://schemas.microsoft.com/office/drawing/2014/main" id="{4827CA36-E025-C788-E432-11F70371A4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27" y="3086504"/>
            <a:ext cx="3202675" cy="3462351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C3855A0-893C-4A73-A25F-E1B308BC45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51" y="5878435"/>
            <a:ext cx="790671" cy="683824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F62323B6-DDAC-7B45-864D-24D94582F1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98" y="5978998"/>
            <a:ext cx="851973" cy="798725"/>
          </a:xfrm>
          <a:prstGeom prst="rect">
            <a:avLst/>
          </a:prstGeom>
        </p:spPr>
      </p:pic>
      <p:pic>
        <p:nvPicPr>
          <p:cNvPr id="34" name="Picture 33" descr="A picture containing bird, eagle, bird of prey&#10;&#10;Description automatically generated">
            <a:extLst>
              <a:ext uri="{FF2B5EF4-FFF2-40B4-BE49-F238E27FC236}">
                <a16:creationId xmlns:a16="http://schemas.microsoft.com/office/drawing/2014/main" id="{69EE89A6-E9C8-4DE0-94AD-E698C36BB0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9" y="976844"/>
            <a:ext cx="1553732" cy="1338943"/>
          </a:xfrm>
          <a:prstGeom prst="rect">
            <a:avLst/>
          </a:prstGeom>
        </p:spPr>
      </p:pic>
      <p:pic>
        <p:nvPicPr>
          <p:cNvPr id="40" name="Picture 39" descr="A picture containing text, bird&#10;&#10;Description automatically generated">
            <a:extLst>
              <a:ext uri="{FF2B5EF4-FFF2-40B4-BE49-F238E27FC236}">
                <a16:creationId xmlns:a16="http://schemas.microsoft.com/office/drawing/2014/main" id="{3BF103AF-7944-E91D-ECD3-6F9BD57C10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4" y="1050533"/>
            <a:ext cx="2666819" cy="133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7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8F15FB-238D-D929-AB1D-A4FEA8E34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44" y="1022626"/>
            <a:ext cx="8035901" cy="4549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A3FCA-53D1-2F8D-777D-E4B5B5F0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56" y="-63884"/>
            <a:ext cx="11905244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Drag and drop onto the picture the things you like.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810A8-EBD3-45E2-95B4-F381CAA81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3369897"/>
            <a:ext cx="2741273" cy="2736990"/>
          </a:xfrm>
          <a:prstGeom prst="rect">
            <a:avLst/>
          </a:prstGeom>
        </p:spPr>
      </p:pic>
      <p:pic>
        <p:nvPicPr>
          <p:cNvPr id="9" name="Picture 8" descr="A close-up of a green toy&#10;&#10;Description automatically generated with low confidence">
            <a:extLst>
              <a:ext uri="{FF2B5EF4-FFF2-40B4-BE49-F238E27FC236}">
                <a16:creationId xmlns:a16="http://schemas.microsoft.com/office/drawing/2014/main" id="{0F0D7BE6-7864-8249-A245-E2CEF32B7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2" y="2399382"/>
            <a:ext cx="1004076" cy="1040662"/>
          </a:xfrm>
          <a:prstGeom prst="rect">
            <a:avLst/>
          </a:prstGeom>
        </p:spPr>
      </p:pic>
      <p:pic>
        <p:nvPicPr>
          <p:cNvPr id="15" name="Content Placeholder 14" descr="A picture containing seat&#10;&#10;Description automatically generated">
            <a:extLst>
              <a:ext uri="{FF2B5EF4-FFF2-40B4-BE49-F238E27FC236}">
                <a16:creationId xmlns:a16="http://schemas.microsoft.com/office/drawing/2014/main" id="{89C0EC7A-A49A-C37D-8A1C-BE5550C7F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31" y="6057231"/>
            <a:ext cx="1128687" cy="642257"/>
          </a:xfr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0AD0D5-A0BA-FABC-F87C-4F7C58E2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355">
            <a:off x="6580322" y="6001445"/>
            <a:ext cx="741589" cy="697966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2040DF8-86B8-691F-1749-77AE1923C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337">
            <a:off x="8792597" y="5200252"/>
            <a:ext cx="1644086" cy="1491237"/>
          </a:xfrm>
          <a:prstGeom prst="rect">
            <a:avLst/>
          </a:prstGeom>
        </p:spPr>
      </p:pic>
      <p:pic>
        <p:nvPicPr>
          <p:cNvPr id="4" name="Picture 3" descr="A picture containing insect&#10;&#10;Description automatically generated">
            <a:extLst>
              <a:ext uri="{FF2B5EF4-FFF2-40B4-BE49-F238E27FC236}">
                <a16:creationId xmlns:a16="http://schemas.microsoft.com/office/drawing/2014/main" id="{D3C1AFF7-1346-D7D8-4CE0-FD359C8BF1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33" y="6106887"/>
            <a:ext cx="404889" cy="487084"/>
          </a:xfrm>
          <a:prstGeom prst="rect">
            <a:avLst/>
          </a:prstGeom>
        </p:spPr>
      </p:pic>
      <p:pic>
        <p:nvPicPr>
          <p:cNvPr id="6" name="Picture 5" descr="A picture containing amphipod, decorated&#10;&#10;Description automatically generated">
            <a:extLst>
              <a:ext uri="{FF2B5EF4-FFF2-40B4-BE49-F238E27FC236}">
                <a16:creationId xmlns:a16="http://schemas.microsoft.com/office/drawing/2014/main" id="{17AC4FA7-C365-8CD7-A48B-5FEFAA7B46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750" y="6203050"/>
            <a:ext cx="1278961" cy="63948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D4F0FD2-140D-39CD-C64C-D6EF1A137B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37" y="5965933"/>
            <a:ext cx="745472" cy="771178"/>
          </a:xfrm>
          <a:prstGeom prst="rect">
            <a:avLst/>
          </a:prstGeom>
        </p:spPr>
      </p:pic>
      <p:pic>
        <p:nvPicPr>
          <p:cNvPr id="16" name="Picture 15" descr="A picture containing plant&#10;&#10;Description automatically generated">
            <a:extLst>
              <a:ext uri="{FF2B5EF4-FFF2-40B4-BE49-F238E27FC236}">
                <a16:creationId xmlns:a16="http://schemas.microsoft.com/office/drawing/2014/main" id="{4827CA36-E025-C788-E432-11F70371A4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37" y="3131620"/>
            <a:ext cx="3202675" cy="3462351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C3855A0-893C-4A73-A25F-E1B308BC45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51" y="5878435"/>
            <a:ext cx="790671" cy="683824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F62323B6-DDAC-7B45-864D-24D94582F1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98" y="5978998"/>
            <a:ext cx="851973" cy="798725"/>
          </a:xfrm>
          <a:prstGeom prst="rect">
            <a:avLst/>
          </a:prstGeom>
        </p:spPr>
      </p:pic>
      <p:pic>
        <p:nvPicPr>
          <p:cNvPr id="34" name="Picture 33" descr="A picture containing bird, eagle, bird of prey&#10;&#10;Description automatically generated">
            <a:extLst>
              <a:ext uri="{FF2B5EF4-FFF2-40B4-BE49-F238E27FC236}">
                <a16:creationId xmlns:a16="http://schemas.microsoft.com/office/drawing/2014/main" id="{69EE89A6-E9C8-4DE0-94AD-E698C36BB0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9" y="976844"/>
            <a:ext cx="1553732" cy="1338943"/>
          </a:xfrm>
          <a:prstGeom prst="rect">
            <a:avLst/>
          </a:prstGeom>
        </p:spPr>
      </p:pic>
      <p:pic>
        <p:nvPicPr>
          <p:cNvPr id="40" name="Picture 39" descr="A picture containing text, bird&#10;&#10;Description automatically generated">
            <a:extLst>
              <a:ext uri="{FF2B5EF4-FFF2-40B4-BE49-F238E27FC236}">
                <a16:creationId xmlns:a16="http://schemas.microsoft.com/office/drawing/2014/main" id="{3BF103AF-7944-E91D-ECD3-6F9BD57C10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4" y="1050533"/>
            <a:ext cx="2666819" cy="133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81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33</Words>
  <Application>Microsoft Office PowerPoint</Application>
  <PresentationFormat>Widescreen</PresentationFormat>
  <Paragraphs>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I like all the wonderful plants and animals in our world. </vt:lpstr>
      <vt:lpstr>Do you like things in the natural world?</vt:lpstr>
      <vt:lpstr>Drag and drop onto the picture the things you like.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like in the natural world and why</dc:title>
  <dc:creator>Gill Vaisey</dc:creator>
  <cp:lastModifiedBy>Gill Vaisey</cp:lastModifiedBy>
  <cp:revision>45</cp:revision>
  <dcterms:created xsi:type="dcterms:W3CDTF">2021-10-09T15:32:32Z</dcterms:created>
  <dcterms:modified xsi:type="dcterms:W3CDTF">2023-01-14T19:45:34Z</dcterms:modified>
</cp:coreProperties>
</file>