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7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orient="horz" pos="2984">
          <p15:clr>
            <a:srgbClr val="A4A3A4"/>
          </p15:clr>
        </p15:guide>
        <p15:guide id="3" orient="horz" pos="883">
          <p15:clr>
            <a:srgbClr val="A4A3A4"/>
          </p15:clr>
        </p15:guide>
        <p15:guide id="4" pos="2768">
          <p15:clr>
            <a:srgbClr val="A4A3A4"/>
          </p15:clr>
        </p15:guide>
        <p15:guide id="5" pos="418">
          <p15:clr>
            <a:srgbClr val="A4A3A4"/>
          </p15:clr>
        </p15:guide>
        <p15:guide id="6" pos="5342">
          <p15:clr>
            <a:srgbClr val="A4A3A4"/>
          </p15:clr>
        </p15:guide>
        <p15:guide id="7" pos="4003">
          <p15:clr>
            <a:srgbClr val="A4A3A4"/>
          </p15:clr>
        </p15:guide>
        <p15:guide id="8" pos="2996">
          <p15:clr>
            <a:srgbClr val="A4A3A4"/>
          </p15:clr>
        </p15:guide>
      </p15:sldGuideLst>
    </p:ext>
    <p:ext uri="{2D200454-40CA-4A62-9FC3-DE9A4176ACB9}">
      <p15:notes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r:id="rId45" roundtripDataSignature="AMtx7mg245FnmVO+gbLzVqEaRxZpyN+84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984" orient="horz"/>
        <p:guide pos="883" orient="horz"/>
        <p:guide pos="2768"/>
        <p:guide pos="418"/>
        <p:guide pos="5342"/>
        <p:guide pos="4003"/>
        <p:guide pos="2996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44" Type="http://schemas.openxmlformats.org/officeDocument/2006/relationships/slide" Target="slides/slide38.xml"/><Relationship Id="rId21" Type="http://schemas.openxmlformats.org/officeDocument/2006/relationships/slide" Target="slides/slide15.xml"/><Relationship Id="rId43" Type="http://schemas.openxmlformats.org/officeDocument/2006/relationships/slide" Target="slides/slide37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45" Type="http://customschemas.google.com/relationships/presentationmetadata" Target="meta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ff5897c45e_0_3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2" name="Google Shape;372;gff5897c45e_0_38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8" name="Google Shape;43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5" name="Google Shape;44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2" name="Google Shape;45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9" name="Google Shape;45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6" name="Google Shape;46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77" name="Google Shape;477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3" name="Google Shape;48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1" name="Google Shape;49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8" name="Google Shape;498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6" name="Google Shape;506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0" name="Google Shape;38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5" name="Google Shape;51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Please Don't Label Me    Peidwch â rhoi label arnaf i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Let Me Grow Up And Choose For Myself  Gadewch i Mi Dyfu A Phenderfynu Drosof Fy Hun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3" name="Google Shape;523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0" name="Google Shape;53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ff5897c45e_0_7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7" name="Google Shape;537;gff5897c45e_0_7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3" name="Google Shape;543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1" name="Google Shape;55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British Social Attitudes Survey finds that 52% of Britons are non-religious - Mae Arolwg Agweddau Cymdeithasol Prydain yn canfod bod 52% o Brydeinwyr yn ddigrefydd</a:t>
            </a:r>
            <a:br>
              <a:rPr lang="en-GB"/>
            </a:b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Breakdown - Dadansoddiad</a:t>
            </a:r>
            <a:br>
              <a:rPr lang="en-GB"/>
            </a:br>
            <a:r>
              <a:rPr lang="en-GB"/>
              <a:t>Non-religious - Digrefydd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Anglican - Anglicanaidd</a:t>
            </a:r>
            <a:br>
              <a:rPr lang="en-GB"/>
            </a:br>
            <a:r>
              <a:rPr lang="en-GB"/>
              <a:t>Catholic - Catholig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Other Christian - Cristnogol arall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Other - Arall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/>
              <a:t>Ffynhonnell: British Social Attitudes Survey 36. National Centre for Social Research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7" name="Google Shape;55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British Social Attitudes Survey - Arolwg Agweddau Cymdeithasol Prydain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“Do you regard yourself as belonging to any particular religious group?” - Ydych chi'n ystyried eich bod yn perthyn i unrhyw grŵp crefyddol penodol?”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No religion - Digrefydd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Church of England - Eglwys Lloegr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Roman Catholic - Eglwys Gatholig Rufeinig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Other Christian - Cristonol arall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Hindu - Hindŵaidd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Jewish - Iddewig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Muslim - Mwslimaidd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Sikh - Sikhaidd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Other non-Christian - di-Gristion arall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Note: no data available for some religions in most recent years - Noder: nid oes data ar gael ar gyfer rhai crefyddau yn y blynyddoedd diwethaf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/>
              <a:t>Ffynhonnell: British Social Attitudes Survey 36. NatCen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7" name="Google Shape;567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British Social Attitudes Survey - Arolwg Agweddau Cymdeithasol Prydain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“Do you regard yourself as belonging to any particular religious group?” - Ydych chi'n ystyried eich bod yn perthyn i unrhyw grŵp crefyddol penodol?”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(3 year rolling programme) - (Rhaglen dreigl 3 blynedd)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No religion - Digrefydd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Church of England - Eglwys Lloegr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Roman Catholic - Eglwys Gatholig Rufeinig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Other Christian - Cristonol arall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Hindu - Hindŵaidd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Jewish - Iddewig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Muslim - Mwslimaidd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Sikh - Sikhaidd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Other non-Christian - di-Gristion arall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Note: no data available for some religions in most recent years - Noder: nid oes data ar gael ar gyfer rhai crefyddau yn y blynyddoedd diwethaf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/>
              <a:t>Ffynhonnell: British Social Attitudes Survey 36. NatCen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10804d6b0c6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7" name="Google Shape;577;g10804d6b0c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Age group by religion or belief - Grŵp oedran yn ôl crefydd neu gred</a:t>
            </a:r>
            <a:br>
              <a:rPr lang="en-GB"/>
            </a:br>
            <a:r>
              <a:rPr lang="en-GB"/>
              <a:t>No religion - Digrefydd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Non-Christian - Anghristnogol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Other Christian - Cristnogol arall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Catholic - Catholig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CofE – Eglwys Lloegr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/>
              <a:t>Ffynhonnell: British Social Attitudes Survey 36. NatCen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6" name="Google Shape;586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7" name="Google Shape;38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3" name="Google Shape;593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0" name="Google Shape;600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9" name="Google Shape;609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8" name="Google Shape;618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Humanism - Dyneiddiaeth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The world is a natural place (no gods) - Mae'r byd yn lle naturiol (dim duwiau)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We can lead happy and meaningful lives - Gallwn ni fyw bywydau hapus ac ystyrlon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We should support the wellbeing of others - Dylem ni gefnogi lles pobl eraill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9" name="Google Shape;629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Humanism - Dyneiddiaeth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The world is a natural place (no gods) - Mae'r byd yn lle naturiol (dim duwiau)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We can lead happy and meaningful lives - Gallwn ni fyw bywydau hapus ac ystyrlon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We should support the wellbeing of others - Dylem ni gefnogi lles pobl eraill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br>
              <a:rPr lang="en-GB"/>
            </a:b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0" name="Google Shape;640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1" name="Google Shape;651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8" name="Google Shape;658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65" name="Google Shape;665;p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4" name="Google Shape;39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ff5897c45e_0_5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1" name="Google Shape;401;gff5897c45e_0_5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7" name="Google Shape;407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3" name="Google Shape;41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0" name="Google Shape;42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1" name="Google Shape;43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7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44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44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44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4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44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44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1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bg>
      <p:bgPr>
        <a:solidFill>
          <a:schemeClr val="lt2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gff5897c45e_0_400"/>
          <p:cNvSpPr txBox="1"/>
          <p:nvPr>
            <p:ph type="ctrTitle"/>
          </p:nvPr>
        </p:nvSpPr>
        <p:spPr>
          <a:xfrm>
            <a:off x="654050" y="1362053"/>
            <a:ext cx="78168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9246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20"/>
              <a:buFont typeface="Calibri"/>
              <a:buNone/>
              <a:defRPr sz="292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gff5897c45e_0_400"/>
          <p:cNvSpPr txBox="1"/>
          <p:nvPr>
            <p:ph idx="1" type="subTitle"/>
          </p:nvPr>
        </p:nvSpPr>
        <p:spPr>
          <a:xfrm>
            <a:off x="663575" y="2180179"/>
            <a:ext cx="78168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>
                <a:solidFill>
                  <a:schemeClr val="lt1"/>
                </a:solidFill>
              </a:defRPr>
            </a:lvl1pPr>
            <a:lvl2pPr lvl="1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5" name="Google Shape;15;gff5897c45e_0_400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gff5897c45e_0_400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gff5897c45e_0_400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" name="Google Shape;18;gff5897c45e_0_400"/>
          <p:cNvSpPr txBox="1"/>
          <p:nvPr>
            <p:ph idx="2" type="body"/>
          </p:nvPr>
        </p:nvSpPr>
        <p:spPr>
          <a:xfrm>
            <a:off x="2987824" y="2466409"/>
            <a:ext cx="31686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0" sz="1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25755" lvl="2" marL="13716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indent="-325755" lvl="3" marL="18288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indent="-325754" lvl="4" marL="22860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gff5897c45e_0_400"/>
          <p:cNvSpPr txBox="1"/>
          <p:nvPr>
            <p:ph idx="3" type="body"/>
          </p:nvPr>
        </p:nvSpPr>
        <p:spPr>
          <a:xfrm>
            <a:off x="3815556" y="2624710"/>
            <a:ext cx="1512900" cy="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25755" lvl="2" marL="13716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indent="-325755" lvl="3" marL="18288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indent="-325754" lvl="4" marL="22860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picture containing drawing&#10;&#10;Description automatically generated" id="20" name="Google Shape;20;gff5897c45e_0_4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81000" y="3101858"/>
            <a:ext cx="10365638" cy="23920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&#10;&#10;Description automatically generated" id="21" name="Google Shape;21;gff5897c45e_0_4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76600" y="444214"/>
            <a:ext cx="3504045" cy="679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showMasterSp="0">
  <p:cSld name="1_Title Slide">
    <p:bg>
      <p:bgPr>
        <a:solidFill>
          <a:schemeClr val="lt2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ff5897c45e_0_470"/>
          <p:cNvSpPr txBox="1"/>
          <p:nvPr>
            <p:ph type="ctrTitle"/>
          </p:nvPr>
        </p:nvSpPr>
        <p:spPr>
          <a:xfrm>
            <a:off x="654050" y="1362053"/>
            <a:ext cx="78168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9246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20"/>
              <a:buFont typeface="Calibri"/>
              <a:buNone/>
              <a:defRPr sz="292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gff5897c45e_0_470"/>
          <p:cNvSpPr txBox="1"/>
          <p:nvPr>
            <p:ph idx="1" type="subTitle"/>
          </p:nvPr>
        </p:nvSpPr>
        <p:spPr>
          <a:xfrm>
            <a:off x="663575" y="2180179"/>
            <a:ext cx="78168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>
                <a:solidFill>
                  <a:schemeClr val="lt1"/>
                </a:solidFill>
              </a:defRPr>
            </a:lvl1pPr>
            <a:lvl2pPr lvl="1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5" name="Google Shape;85;gff5897c45e_0_470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gff5897c45e_0_470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gff5897c45e_0_470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8" name="Google Shape;88;gff5897c45e_0_470"/>
          <p:cNvSpPr txBox="1"/>
          <p:nvPr>
            <p:ph idx="2" type="body"/>
          </p:nvPr>
        </p:nvSpPr>
        <p:spPr>
          <a:xfrm>
            <a:off x="2987824" y="2466409"/>
            <a:ext cx="31686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0" sz="1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25755" lvl="2" marL="13716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indent="-325755" lvl="3" marL="18288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indent="-325754" lvl="4" marL="22860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gff5897c45e_0_470"/>
          <p:cNvSpPr txBox="1"/>
          <p:nvPr>
            <p:ph idx="3" type="body"/>
          </p:nvPr>
        </p:nvSpPr>
        <p:spPr>
          <a:xfrm>
            <a:off x="3815556" y="2624710"/>
            <a:ext cx="1512900" cy="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25755" lvl="2" marL="13716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indent="-325755" lvl="3" marL="18288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indent="-325754" lvl="4" marL="22860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90" name="Google Shape;90;gff5897c45e_0_4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68070" y="361950"/>
            <a:ext cx="2219341" cy="661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gff5897c45e_0_4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452211"/>
            <a:ext cx="9144000" cy="909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vider Green Humanist Figure">
  <p:cSld name="1_Divider Green Humanist Figure">
    <p:bg>
      <p:bgPr>
        <a:solidFill>
          <a:schemeClr val="dk2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ff5897c45e_0_480"/>
          <p:cNvSpPr txBox="1"/>
          <p:nvPr>
            <p:ph type="title"/>
          </p:nvPr>
        </p:nvSpPr>
        <p:spPr>
          <a:xfrm>
            <a:off x="663575" y="1330191"/>
            <a:ext cx="7816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20"/>
              <a:buFont typeface="Calibri"/>
              <a:buNone/>
              <a:defRPr b="1" sz="292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gff5897c45e_0_480"/>
          <p:cNvSpPr txBox="1"/>
          <p:nvPr>
            <p:ph idx="1" type="body"/>
          </p:nvPr>
        </p:nvSpPr>
        <p:spPr>
          <a:xfrm>
            <a:off x="663574" y="2192735"/>
            <a:ext cx="7816800" cy="6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0" sz="16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5" name="Google Shape;95;gff5897c45e_0_480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gff5897c45e_0_480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gff5897c45e_0_480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8" name="Google Shape;98;gff5897c45e_0_4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24535"/>
            <a:ext cx="9143998" cy="704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gff5897c45e_0_4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493" y="318522"/>
            <a:ext cx="1886400" cy="557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vider Green Speech Bubbles" showMasterSp="0">
  <p:cSld name="1_Divider Green Speech Bubbles">
    <p:bg>
      <p:bgPr>
        <a:solidFill>
          <a:schemeClr val="dk2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ff5897c45e_0_488"/>
          <p:cNvSpPr txBox="1"/>
          <p:nvPr>
            <p:ph type="title"/>
          </p:nvPr>
        </p:nvSpPr>
        <p:spPr>
          <a:xfrm>
            <a:off x="663575" y="1330191"/>
            <a:ext cx="7816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20"/>
              <a:buFont typeface="Calibri"/>
              <a:buNone/>
              <a:defRPr b="1" sz="292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gff5897c45e_0_488"/>
          <p:cNvSpPr txBox="1"/>
          <p:nvPr>
            <p:ph idx="1" type="body"/>
          </p:nvPr>
        </p:nvSpPr>
        <p:spPr>
          <a:xfrm>
            <a:off x="663574" y="2192735"/>
            <a:ext cx="7816800" cy="6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0" sz="16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3" name="Google Shape;103;gff5897c45e_0_488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gff5897c45e_0_488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gff5897c45e_0_488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6" name="Google Shape;106;gff5897c45e_0_4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8493" y="318522"/>
            <a:ext cx="1886400" cy="557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ff5897c45e_0_4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52965"/>
            <a:ext cx="9143998" cy="728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vider Blue Humanist Figure">
  <p:cSld name="1_Divider Blue Humanist Figure">
    <p:bg>
      <p:bgPr>
        <a:solidFill>
          <a:schemeClr val="lt2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gff5897c45e_0_4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24535"/>
            <a:ext cx="9143998" cy="70462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gff5897c45e_0_496"/>
          <p:cNvSpPr txBox="1"/>
          <p:nvPr>
            <p:ph type="title"/>
          </p:nvPr>
        </p:nvSpPr>
        <p:spPr>
          <a:xfrm>
            <a:off x="663575" y="1330191"/>
            <a:ext cx="7816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20"/>
              <a:buFont typeface="Calibri"/>
              <a:buNone/>
              <a:defRPr b="1" sz="2920" cap="none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gff5897c45e_0_496"/>
          <p:cNvSpPr txBox="1"/>
          <p:nvPr>
            <p:ph idx="1" type="body"/>
          </p:nvPr>
        </p:nvSpPr>
        <p:spPr>
          <a:xfrm>
            <a:off x="663574" y="2192735"/>
            <a:ext cx="7816800" cy="6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sz="16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2" name="Google Shape;112;gff5897c45e_0_496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gff5897c45e_0_496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gff5897c45e_0_496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5" name="Google Shape;115;gff5897c45e_0_4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493" y="318522"/>
            <a:ext cx="1886400" cy="557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vider Blue Speech Bubbles" showMasterSp="0">
  <p:cSld name="1_Divider Blue Speech Bubbles">
    <p:bg>
      <p:bgPr>
        <a:solidFill>
          <a:schemeClr val="lt2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ff5897c45e_0_504"/>
          <p:cNvSpPr txBox="1"/>
          <p:nvPr>
            <p:ph type="title"/>
          </p:nvPr>
        </p:nvSpPr>
        <p:spPr>
          <a:xfrm>
            <a:off x="663575" y="1330191"/>
            <a:ext cx="7816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20"/>
              <a:buFont typeface="Calibri"/>
              <a:buNone/>
              <a:defRPr b="1" sz="2920" cap="none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gff5897c45e_0_504"/>
          <p:cNvSpPr txBox="1"/>
          <p:nvPr>
            <p:ph idx="1" type="body"/>
          </p:nvPr>
        </p:nvSpPr>
        <p:spPr>
          <a:xfrm>
            <a:off x="663574" y="2192735"/>
            <a:ext cx="7816800" cy="6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sz="16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9" name="Google Shape;119;gff5897c45e_0_504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gff5897c45e_0_504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gff5897c45e_0_504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22" name="Google Shape;122;gff5897c45e_0_5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8493" y="318522"/>
            <a:ext cx="1886400" cy="557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ff5897c45e_0_5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52965"/>
            <a:ext cx="9143998" cy="728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vider Purple Humanist Figure">
  <p:cSld name="1_Divider Purple Humanist Figure">
    <p:bg>
      <p:bgPr>
        <a:solidFill>
          <a:srgbClr val="702F8A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gff5897c45e_0_5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24535"/>
            <a:ext cx="9143998" cy="70462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gff5897c45e_0_512"/>
          <p:cNvSpPr txBox="1"/>
          <p:nvPr>
            <p:ph type="title"/>
          </p:nvPr>
        </p:nvSpPr>
        <p:spPr>
          <a:xfrm>
            <a:off x="663575" y="1330191"/>
            <a:ext cx="7816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20"/>
              <a:buFont typeface="Calibri"/>
              <a:buNone/>
              <a:defRPr b="1" sz="2920" cap="none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gff5897c45e_0_512"/>
          <p:cNvSpPr txBox="1"/>
          <p:nvPr>
            <p:ph idx="1" type="body"/>
          </p:nvPr>
        </p:nvSpPr>
        <p:spPr>
          <a:xfrm>
            <a:off x="663574" y="2192735"/>
            <a:ext cx="7816800" cy="6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0" sz="16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8" name="Google Shape;128;gff5897c45e_0_512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gff5897c45e_0_512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gff5897c45e_0_512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31" name="Google Shape;131;gff5897c45e_0_5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493" y="318522"/>
            <a:ext cx="1886400" cy="557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vider Purple Speech Bubbles" showMasterSp="0">
  <p:cSld name="1_Divider Purple Speech Bubbles">
    <p:bg>
      <p:bgPr>
        <a:solidFill>
          <a:schemeClr val="accent1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ff5897c45e_0_520"/>
          <p:cNvSpPr txBox="1"/>
          <p:nvPr>
            <p:ph type="title"/>
          </p:nvPr>
        </p:nvSpPr>
        <p:spPr>
          <a:xfrm>
            <a:off x="663575" y="1330191"/>
            <a:ext cx="7816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20"/>
              <a:buFont typeface="Calibri"/>
              <a:buNone/>
              <a:defRPr b="1" sz="2920" cap="none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gff5897c45e_0_520"/>
          <p:cNvSpPr txBox="1"/>
          <p:nvPr>
            <p:ph idx="1" type="body"/>
          </p:nvPr>
        </p:nvSpPr>
        <p:spPr>
          <a:xfrm>
            <a:off x="663574" y="2192735"/>
            <a:ext cx="7816800" cy="6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0" sz="16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5" name="Google Shape;135;gff5897c45e_0_520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gff5897c45e_0_520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gff5897c45e_0_520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38" name="Google Shape;138;gff5897c45e_0_5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8493" y="318522"/>
            <a:ext cx="1886400" cy="557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ff5897c45e_0_5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52965"/>
            <a:ext cx="9143998" cy="728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ff5897c45e_0_528"/>
          <p:cNvSpPr txBox="1"/>
          <p:nvPr>
            <p:ph type="title"/>
          </p:nvPr>
        </p:nvSpPr>
        <p:spPr>
          <a:xfrm>
            <a:off x="661481" y="489600"/>
            <a:ext cx="39105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gff5897c45e_0_528"/>
          <p:cNvSpPr txBox="1"/>
          <p:nvPr>
            <p:ph idx="1" type="body"/>
          </p:nvPr>
        </p:nvSpPr>
        <p:spPr>
          <a:xfrm>
            <a:off x="663575" y="1428749"/>
            <a:ext cx="3720300" cy="27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621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indent="-228600" lvl="1" marL="914400" algn="l">
              <a:lnSpc>
                <a:spcPct val="7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indent="-336550" lvl="2" marL="1371600" algn="l">
              <a:lnSpc>
                <a:spcPct val="8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2000"/>
            </a:lvl3pPr>
            <a:lvl4pPr indent="-325755" lvl="3" marL="18288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Char char="•"/>
              <a:defRPr sz="1800"/>
            </a:lvl4pPr>
            <a:lvl5pPr indent="-325754" lvl="4" marL="22860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Char char="•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43" name="Google Shape;143;gff5897c45e_0_528"/>
          <p:cNvSpPr txBox="1"/>
          <p:nvPr>
            <p:ph idx="2" type="body"/>
          </p:nvPr>
        </p:nvSpPr>
        <p:spPr>
          <a:xfrm>
            <a:off x="4756150" y="1428749"/>
            <a:ext cx="3724200" cy="27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621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indent="-228600" lvl="1" marL="914400" algn="l">
              <a:lnSpc>
                <a:spcPct val="7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indent="-336550" lvl="2" marL="1371600" algn="l">
              <a:lnSpc>
                <a:spcPct val="8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2000"/>
            </a:lvl3pPr>
            <a:lvl4pPr indent="-325755" lvl="3" marL="18288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Char char="•"/>
              <a:defRPr sz="1800"/>
            </a:lvl4pPr>
            <a:lvl5pPr indent="-325754" lvl="4" marL="22860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Char char="•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44" name="Google Shape;144;gff5897c45e_0_528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gff5897c45e_0_528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gff5897c45e_0_528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ff5897c45e_0_535"/>
          <p:cNvSpPr txBox="1"/>
          <p:nvPr>
            <p:ph type="title"/>
          </p:nvPr>
        </p:nvSpPr>
        <p:spPr>
          <a:xfrm>
            <a:off x="661481" y="489600"/>
            <a:ext cx="39105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gff5897c45e_0_535"/>
          <p:cNvSpPr txBox="1"/>
          <p:nvPr>
            <p:ph idx="1" type="body"/>
          </p:nvPr>
        </p:nvSpPr>
        <p:spPr>
          <a:xfrm>
            <a:off x="663575" y="1002180"/>
            <a:ext cx="37284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7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None/>
              <a:defRPr b="1" sz="1800"/>
            </a:lvl3pPr>
            <a:lvl4pPr indent="-228600" lvl="3" marL="18288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None/>
              <a:defRPr b="1" sz="1600"/>
            </a:lvl4pPr>
            <a:lvl5pPr indent="-228600" lvl="4" marL="22860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0" name="Google Shape;150;gff5897c45e_0_535"/>
          <p:cNvSpPr txBox="1"/>
          <p:nvPr>
            <p:ph idx="2" type="body"/>
          </p:nvPr>
        </p:nvSpPr>
        <p:spPr>
          <a:xfrm>
            <a:off x="663574" y="1631156"/>
            <a:ext cx="3730500" cy="26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7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indent="-228600" lvl="1" marL="914400" algn="l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indent="-325755" lvl="2" marL="13716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Char char="•"/>
              <a:defRPr sz="1800"/>
            </a:lvl3pPr>
            <a:lvl4pPr indent="-314960" lvl="3" marL="18288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4pPr>
            <a:lvl5pPr indent="-314960" lvl="4" marL="22860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51" name="Google Shape;151;gff5897c45e_0_535"/>
          <p:cNvSpPr txBox="1"/>
          <p:nvPr>
            <p:ph idx="3" type="body"/>
          </p:nvPr>
        </p:nvSpPr>
        <p:spPr>
          <a:xfrm>
            <a:off x="4758461" y="1002180"/>
            <a:ext cx="37221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7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None/>
              <a:defRPr b="1" sz="1800"/>
            </a:lvl3pPr>
            <a:lvl4pPr indent="-228600" lvl="3" marL="18288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None/>
              <a:defRPr b="1" sz="1600"/>
            </a:lvl4pPr>
            <a:lvl5pPr indent="-228600" lvl="4" marL="22860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2" name="Google Shape;152;gff5897c45e_0_535"/>
          <p:cNvSpPr txBox="1"/>
          <p:nvPr>
            <p:ph idx="4" type="body"/>
          </p:nvPr>
        </p:nvSpPr>
        <p:spPr>
          <a:xfrm>
            <a:off x="4756150" y="1631156"/>
            <a:ext cx="3724200" cy="26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7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indent="-228600" lvl="1" marL="914400" algn="l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indent="-325755" lvl="2" marL="13716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Char char="•"/>
              <a:defRPr sz="1800"/>
            </a:lvl3pPr>
            <a:lvl4pPr indent="-314960" lvl="3" marL="18288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4pPr>
            <a:lvl5pPr indent="-314960" lvl="4" marL="22860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53" name="Google Shape;153;gff5897c45e_0_535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gff5897c45e_0_535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gff5897c45e_0_535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ff5897c45e_0_544"/>
          <p:cNvSpPr txBox="1"/>
          <p:nvPr>
            <p:ph type="title"/>
          </p:nvPr>
        </p:nvSpPr>
        <p:spPr>
          <a:xfrm>
            <a:off x="661481" y="489600"/>
            <a:ext cx="39105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gff5897c45e_0_544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gff5897c45e_0_544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gff5897c45e_0_544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Green Humanist Figure" type="secHead">
  <p:cSld name="SECTION_HEADER">
    <p:bg>
      <p:bgPr>
        <a:solidFill>
          <a:schemeClr val="dk2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gff5897c45e_0_410"/>
          <p:cNvSpPr txBox="1"/>
          <p:nvPr>
            <p:ph type="title"/>
          </p:nvPr>
        </p:nvSpPr>
        <p:spPr>
          <a:xfrm>
            <a:off x="663575" y="1330191"/>
            <a:ext cx="7816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20"/>
              <a:buFont typeface="Calibri"/>
              <a:buNone/>
              <a:defRPr b="1" sz="292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gff5897c45e_0_410"/>
          <p:cNvSpPr txBox="1"/>
          <p:nvPr>
            <p:ph idx="1" type="body"/>
          </p:nvPr>
        </p:nvSpPr>
        <p:spPr>
          <a:xfrm>
            <a:off x="663574" y="2192735"/>
            <a:ext cx="7816800" cy="6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0" sz="16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5" name="Google Shape;25;gff5897c45e_0_410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gff5897c45e_0_410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gff5897c45e_0_410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8" name="Google Shape;28;gff5897c45e_0_4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24535"/>
            <a:ext cx="9143998" cy="7046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&#10;&#10;Description automatically generated" id="29" name="Google Shape;29;gff5897c45e_0_4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3574" y="549911"/>
            <a:ext cx="3504045" cy="679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ff5897c45e_0_549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gff5897c45e_0_549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gff5897c45e_0_549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ff5897c45e_0_553"/>
          <p:cNvSpPr txBox="1"/>
          <p:nvPr>
            <p:ph type="title"/>
          </p:nvPr>
        </p:nvSpPr>
        <p:spPr>
          <a:xfrm>
            <a:off x="663575" y="204787"/>
            <a:ext cx="28020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gff5897c45e_0_553"/>
          <p:cNvSpPr txBox="1"/>
          <p:nvPr>
            <p:ph idx="1" type="body"/>
          </p:nvPr>
        </p:nvSpPr>
        <p:spPr>
          <a:xfrm>
            <a:off x="3575050" y="204789"/>
            <a:ext cx="4905300" cy="40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1pPr>
            <a:lvl2pPr indent="-228600" lvl="1" marL="914400" algn="l">
              <a:lnSpc>
                <a:spcPct val="621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indent="-358139" lvl="2" marL="1371600" algn="l">
              <a:lnSpc>
                <a:spcPct val="725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040"/>
              <a:buFont typeface="Calibri"/>
              <a:buChar char="•"/>
              <a:defRPr sz="2400"/>
            </a:lvl3pPr>
            <a:lvl4pPr indent="-336550" lvl="3" marL="1828800" algn="l">
              <a:lnSpc>
                <a:spcPct val="8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2000"/>
            </a:lvl4pPr>
            <a:lvl5pPr indent="-336550" lvl="4" marL="2286000" algn="l">
              <a:lnSpc>
                <a:spcPct val="8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68" name="Google Shape;168;gff5897c45e_0_553"/>
          <p:cNvSpPr txBox="1"/>
          <p:nvPr>
            <p:ph idx="2" type="body"/>
          </p:nvPr>
        </p:nvSpPr>
        <p:spPr>
          <a:xfrm>
            <a:off x="663575" y="1076327"/>
            <a:ext cx="2802000" cy="31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428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74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Calibri"/>
              <a:buNone/>
              <a:defRPr sz="1000"/>
            </a:lvl3pPr>
            <a:lvl4pPr indent="-228600" lvl="3" marL="1828800" algn="l">
              <a:lnSpc>
                <a:spcPct val="193333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765"/>
              <a:buFont typeface="Calibri"/>
              <a:buNone/>
              <a:defRPr sz="900"/>
            </a:lvl4pPr>
            <a:lvl5pPr indent="-228600" lvl="4" marL="2286000" algn="l">
              <a:lnSpc>
                <a:spcPct val="193333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765"/>
              <a:buFont typeface="Calibri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69" name="Google Shape;169;gff5897c45e_0_553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gff5897c45e_0_553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gff5897c45e_0_553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ff5897c45e_0_560"/>
          <p:cNvSpPr txBox="1"/>
          <p:nvPr>
            <p:ph type="title"/>
          </p:nvPr>
        </p:nvSpPr>
        <p:spPr>
          <a:xfrm>
            <a:off x="663575" y="3600450"/>
            <a:ext cx="69327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gff5897c45e_0_560"/>
          <p:cNvSpPr/>
          <p:nvPr>
            <p:ph idx="2" type="pic"/>
          </p:nvPr>
        </p:nvSpPr>
        <p:spPr>
          <a:xfrm>
            <a:off x="663575" y="459581"/>
            <a:ext cx="78168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175" name="Google Shape;175;gff5897c45e_0_560"/>
          <p:cNvSpPr txBox="1"/>
          <p:nvPr>
            <p:ph idx="1" type="body"/>
          </p:nvPr>
        </p:nvSpPr>
        <p:spPr>
          <a:xfrm>
            <a:off x="663575" y="4025503"/>
            <a:ext cx="69327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428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74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Calibri"/>
              <a:buNone/>
              <a:defRPr sz="1000"/>
            </a:lvl3pPr>
            <a:lvl4pPr indent="-228600" lvl="3" marL="1828800" algn="l">
              <a:lnSpc>
                <a:spcPct val="193333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765"/>
              <a:buFont typeface="Calibri"/>
              <a:buNone/>
              <a:defRPr sz="900"/>
            </a:lvl4pPr>
            <a:lvl5pPr indent="-228600" lvl="4" marL="2286000" algn="l">
              <a:lnSpc>
                <a:spcPct val="193333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765"/>
              <a:buFont typeface="Calibri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76" name="Google Shape;176;gff5897c45e_0_560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gff5897c45e_0_560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gff5897c45e_0_560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ff5897c45e_0_567"/>
          <p:cNvSpPr txBox="1"/>
          <p:nvPr>
            <p:ph type="title"/>
          </p:nvPr>
        </p:nvSpPr>
        <p:spPr>
          <a:xfrm>
            <a:off x="661481" y="489600"/>
            <a:ext cx="39105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gff5897c45e_0_567"/>
          <p:cNvSpPr txBox="1"/>
          <p:nvPr>
            <p:ph idx="1" type="body"/>
          </p:nvPr>
        </p:nvSpPr>
        <p:spPr>
          <a:xfrm rot="5400000">
            <a:off x="1989875" y="99300"/>
            <a:ext cx="3035400" cy="56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25755" lvl="2" marL="13716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indent="-325755" lvl="3" marL="18288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indent="-325754" lvl="4" marL="22860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2" name="Google Shape;182;gff5897c45e_0_567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gff5897c45e_0_567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gff5897c45e_0_567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ff5897c45e_0_573"/>
          <p:cNvSpPr txBox="1"/>
          <p:nvPr>
            <p:ph type="title"/>
          </p:nvPr>
        </p:nvSpPr>
        <p:spPr>
          <a:xfrm rot="5400000">
            <a:off x="5360575" y="1474829"/>
            <a:ext cx="4388700" cy="18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gff5897c45e_0_573"/>
          <p:cNvSpPr txBox="1"/>
          <p:nvPr>
            <p:ph idx="1" type="body"/>
          </p:nvPr>
        </p:nvSpPr>
        <p:spPr>
          <a:xfrm rot="5400000">
            <a:off x="1314763" y="-445321"/>
            <a:ext cx="4388700" cy="56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25755" lvl="2" marL="13716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indent="-325755" lvl="3" marL="18288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indent="-325754" lvl="4" marL="22860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8" name="Google Shape;188;gff5897c45e_0_573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gff5897c45e_0_573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gff5897c45e_0_573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0"/>
          <p:cNvSpPr txBox="1"/>
          <p:nvPr>
            <p:ph type="title"/>
          </p:nvPr>
        </p:nvSpPr>
        <p:spPr>
          <a:xfrm>
            <a:off x="661481" y="489293"/>
            <a:ext cx="3910519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  <a:defRPr b="1" sz="3000" cap="none">
                <a:solidFill>
                  <a:srgbClr val="4C418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40"/>
          <p:cNvSpPr txBox="1"/>
          <p:nvPr>
            <p:ph idx="1" type="body"/>
          </p:nvPr>
        </p:nvSpPr>
        <p:spPr>
          <a:xfrm>
            <a:off x="663575" y="1425909"/>
            <a:ext cx="5688000" cy="28476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indent="-314960" lvl="2" marL="1371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3pPr>
            <a:lvl4pPr indent="-314960" lvl="3" marL="18288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4pPr>
            <a:lvl5pPr indent="-314960" lvl="4" marL="22860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1" name="Google Shape;201;p40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40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40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bg>
      <p:bgPr>
        <a:solidFill>
          <a:schemeClr val="lt2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9"/>
          <p:cNvSpPr txBox="1"/>
          <p:nvPr>
            <p:ph type="ctrTitle"/>
          </p:nvPr>
        </p:nvSpPr>
        <p:spPr>
          <a:xfrm>
            <a:off x="654050" y="1362053"/>
            <a:ext cx="7816850" cy="70816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9246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20"/>
              <a:buFont typeface="Calibri"/>
              <a:buNone/>
              <a:defRPr sz="292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39"/>
          <p:cNvSpPr txBox="1"/>
          <p:nvPr>
            <p:ph idx="1" type="subTitle"/>
          </p:nvPr>
        </p:nvSpPr>
        <p:spPr>
          <a:xfrm>
            <a:off x="663575" y="2180179"/>
            <a:ext cx="7816850" cy="2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>
                <a:solidFill>
                  <a:schemeClr val="lt1"/>
                </a:solidFill>
              </a:defRPr>
            </a:lvl1pPr>
            <a:lvl2pPr lvl="1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07" name="Google Shape;207;p39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39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39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0" name="Google Shape;210;p39"/>
          <p:cNvSpPr txBox="1"/>
          <p:nvPr>
            <p:ph idx="2" type="body"/>
          </p:nvPr>
        </p:nvSpPr>
        <p:spPr>
          <a:xfrm>
            <a:off x="2987824" y="2466409"/>
            <a:ext cx="3168650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0" sz="1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25755" lvl="2" marL="13716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indent="-325755" lvl="3" marL="18288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indent="-325754" lvl="4" marL="22860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1" name="Google Shape;211;p39"/>
          <p:cNvSpPr txBox="1"/>
          <p:nvPr>
            <p:ph idx="3" type="body"/>
          </p:nvPr>
        </p:nvSpPr>
        <p:spPr>
          <a:xfrm>
            <a:off x="3815556" y="2624710"/>
            <a:ext cx="1512888" cy="1440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25755" lvl="2" marL="13716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indent="-325755" lvl="3" marL="18288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indent="-325754" lvl="4" marL="22860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12" name="Google Shape;212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3452211"/>
            <a:ext cx="9144000" cy="909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4472" y="330098"/>
            <a:ext cx="2915055" cy="63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Green Speech Bubbles" showMasterSp="0">
  <p:cSld name="Divider Green Speech Bubbles">
    <p:bg>
      <p:bgPr>
        <a:solidFill>
          <a:schemeClr val="dk2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1"/>
          <p:cNvSpPr txBox="1"/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20"/>
              <a:buFont typeface="Calibri"/>
              <a:buNone/>
              <a:defRPr b="1" sz="292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41"/>
          <p:cNvSpPr txBox="1"/>
          <p:nvPr>
            <p:ph idx="1" type="body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0" sz="16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17" name="Google Shape;217;p41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41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p41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20" name="Google Shape;220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052965"/>
            <a:ext cx="9144000" cy="728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362166"/>
            <a:ext cx="2473458" cy="54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Blue Humanist Figure">
  <p:cSld name="Divider Blue Humanist Figure">
    <p:bg>
      <p:bgPr>
        <a:solidFill>
          <a:schemeClr val="lt2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24535"/>
            <a:ext cx="9144000" cy="704621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42"/>
          <p:cNvSpPr txBox="1"/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20"/>
              <a:buFont typeface="Calibri"/>
              <a:buNone/>
              <a:defRPr b="1" sz="2920" cap="none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42"/>
          <p:cNvSpPr txBox="1"/>
          <p:nvPr>
            <p:ph idx="1" type="body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sz="16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6" name="Google Shape;226;p42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42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42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29" name="Google Shape;229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362166"/>
            <a:ext cx="2473458" cy="54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Blue Speech Bubbles" showMasterSp="0">
  <p:cSld name="Divider Blue Speech Bubbles">
    <p:bg>
      <p:bgPr>
        <a:solidFill>
          <a:schemeClr val="lt2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3"/>
          <p:cNvSpPr txBox="1"/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20"/>
              <a:buFont typeface="Calibri"/>
              <a:buNone/>
              <a:defRPr b="1" sz="2920" cap="none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43"/>
          <p:cNvSpPr txBox="1"/>
          <p:nvPr>
            <p:ph idx="1" type="body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sz="16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33" name="Google Shape;233;p43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p43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43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36" name="Google Shape;236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052965"/>
            <a:ext cx="9144000" cy="728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362166"/>
            <a:ext cx="2473458" cy="54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Green Speech Bubbles" showMasterSp="0">
  <p:cSld name="Divider Green Speech Bubbles">
    <p:bg>
      <p:bgPr>
        <a:solidFill>
          <a:schemeClr val="dk2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ff5897c45e_0_418"/>
          <p:cNvSpPr txBox="1"/>
          <p:nvPr>
            <p:ph type="title"/>
          </p:nvPr>
        </p:nvSpPr>
        <p:spPr>
          <a:xfrm>
            <a:off x="663575" y="1330191"/>
            <a:ext cx="7816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20"/>
              <a:buFont typeface="Calibri"/>
              <a:buNone/>
              <a:defRPr b="1" sz="292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gff5897c45e_0_418"/>
          <p:cNvSpPr txBox="1"/>
          <p:nvPr>
            <p:ph idx="1" type="body"/>
          </p:nvPr>
        </p:nvSpPr>
        <p:spPr>
          <a:xfrm>
            <a:off x="663574" y="2192735"/>
            <a:ext cx="7816800" cy="6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0" sz="16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3" name="Google Shape;33;gff5897c45e_0_418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gff5897c45e_0_418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gff5897c45e_0_418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6" name="Google Shape;36;gff5897c45e_0_4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052965"/>
            <a:ext cx="9143998" cy="7287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&#10;&#10;Description automatically generated" id="37" name="Google Shape;37;gff5897c45e_0_4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3574" y="549911"/>
            <a:ext cx="3504045" cy="679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urple Humanist Figure">
  <p:cSld name="Divider Purple Humanist Figure">
    <p:bg>
      <p:bgPr>
        <a:solidFill>
          <a:srgbClr val="702F8A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24535"/>
            <a:ext cx="9144000" cy="704621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44"/>
          <p:cNvSpPr txBox="1"/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20"/>
              <a:buFont typeface="Calibri"/>
              <a:buNone/>
              <a:defRPr b="1" sz="2920" cap="none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44"/>
          <p:cNvSpPr txBox="1"/>
          <p:nvPr>
            <p:ph idx="1" type="body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0" sz="16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42" name="Google Shape;242;p44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3" name="Google Shape;243;p44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44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45" name="Google Shape;245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362166"/>
            <a:ext cx="2473458" cy="54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urple Speech Bubbles" showMasterSp="0">
  <p:cSld name="Divider Purple Speech Bubbles">
    <p:bg>
      <p:bgPr>
        <a:solidFill>
          <a:schemeClr val="accent1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5"/>
          <p:cNvSpPr txBox="1"/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20"/>
              <a:buFont typeface="Calibri"/>
              <a:buNone/>
              <a:defRPr b="1" sz="2920" cap="none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45"/>
          <p:cNvSpPr txBox="1"/>
          <p:nvPr>
            <p:ph idx="1" type="body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0" sz="16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49" name="Google Shape;249;p45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45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45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52" name="Google Shape;252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052965"/>
            <a:ext cx="9144000" cy="728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362166"/>
            <a:ext cx="2473458" cy="54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Text and Content">
  <p:cSld name="Title Text and Content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6"/>
          <p:cNvSpPr txBox="1"/>
          <p:nvPr>
            <p:ph type="title"/>
          </p:nvPr>
        </p:nvSpPr>
        <p:spPr>
          <a:xfrm>
            <a:off x="661481" y="489293"/>
            <a:ext cx="3910519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  <a:defRPr b="1" sz="3000" cap="none">
                <a:solidFill>
                  <a:srgbClr val="4C418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46"/>
          <p:cNvSpPr txBox="1"/>
          <p:nvPr>
            <p:ph idx="1" type="body"/>
          </p:nvPr>
        </p:nvSpPr>
        <p:spPr>
          <a:xfrm>
            <a:off x="663575" y="1425909"/>
            <a:ext cx="4092575" cy="28476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indent="-314960" lvl="2" marL="1371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3pPr>
            <a:lvl4pPr indent="-314960" lvl="3" marL="18288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4pPr>
            <a:lvl5pPr indent="-314960" lvl="4" marL="22860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7" name="Google Shape;257;p46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p46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9" name="Google Shape;259;p46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0" name="Google Shape;260;p46"/>
          <p:cNvSpPr txBox="1"/>
          <p:nvPr>
            <p:ph idx="2" type="body"/>
          </p:nvPr>
        </p:nvSpPr>
        <p:spPr>
          <a:xfrm>
            <a:off x="5148263" y="484188"/>
            <a:ext cx="3332162" cy="33829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25755" lvl="2" marL="13716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indent="-325755" lvl="3" marL="18288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indent="-325754" lvl="4" marL="22860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showMasterSp="0">
  <p:cSld name="1_Title Slide">
    <p:bg>
      <p:bgPr>
        <a:solidFill>
          <a:schemeClr val="lt2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7"/>
          <p:cNvSpPr txBox="1"/>
          <p:nvPr>
            <p:ph type="ctrTitle"/>
          </p:nvPr>
        </p:nvSpPr>
        <p:spPr>
          <a:xfrm>
            <a:off x="654050" y="1362053"/>
            <a:ext cx="7816850" cy="70816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9246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20"/>
              <a:buFont typeface="Calibri"/>
              <a:buNone/>
              <a:defRPr sz="292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p47"/>
          <p:cNvSpPr txBox="1"/>
          <p:nvPr>
            <p:ph idx="1" type="subTitle"/>
          </p:nvPr>
        </p:nvSpPr>
        <p:spPr>
          <a:xfrm>
            <a:off x="663575" y="2180179"/>
            <a:ext cx="7816850" cy="2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>
                <a:solidFill>
                  <a:schemeClr val="lt1"/>
                </a:solidFill>
              </a:defRPr>
            </a:lvl1pPr>
            <a:lvl2pPr lvl="1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4" name="Google Shape;264;p47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p47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47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7" name="Google Shape;267;p47"/>
          <p:cNvSpPr txBox="1"/>
          <p:nvPr>
            <p:ph idx="2" type="body"/>
          </p:nvPr>
        </p:nvSpPr>
        <p:spPr>
          <a:xfrm>
            <a:off x="2987824" y="2466409"/>
            <a:ext cx="3168650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0" sz="1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25755" lvl="2" marL="13716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indent="-325755" lvl="3" marL="18288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indent="-325754" lvl="4" marL="22860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8" name="Google Shape;268;p47"/>
          <p:cNvSpPr txBox="1"/>
          <p:nvPr>
            <p:ph idx="3" type="body"/>
          </p:nvPr>
        </p:nvSpPr>
        <p:spPr>
          <a:xfrm>
            <a:off x="3815556" y="2624710"/>
            <a:ext cx="1512888" cy="1440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25755" lvl="2" marL="13716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indent="-325755" lvl="3" marL="18288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indent="-325754" lvl="4" marL="22860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69" name="Google Shape;269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68070" y="268072"/>
            <a:ext cx="2219341" cy="661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452211"/>
            <a:ext cx="9144000" cy="909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vider Green Humanist Figure">
  <p:cSld name="1_Divider Green Humanist Figure">
    <p:bg>
      <p:bgPr>
        <a:solidFill>
          <a:schemeClr val="dk2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8"/>
          <p:cNvSpPr txBox="1"/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20"/>
              <a:buFont typeface="Calibri"/>
              <a:buNone/>
              <a:defRPr b="1" sz="292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p48"/>
          <p:cNvSpPr txBox="1"/>
          <p:nvPr>
            <p:ph idx="1" type="body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0" sz="16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74" name="Google Shape;274;p48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5" name="Google Shape;275;p48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" name="Google Shape;276;p48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77" name="Google Shape;277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24535"/>
            <a:ext cx="9144000" cy="704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493" y="318522"/>
            <a:ext cx="1886400" cy="557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vider Green Speech Bubbles" showMasterSp="0">
  <p:cSld name="1_Divider Green Speech Bubbles">
    <p:bg>
      <p:bgPr>
        <a:solidFill>
          <a:schemeClr val="dk2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9"/>
          <p:cNvSpPr txBox="1"/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20"/>
              <a:buFont typeface="Calibri"/>
              <a:buNone/>
              <a:defRPr b="1" sz="292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p49"/>
          <p:cNvSpPr txBox="1"/>
          <p:nvPr>
            <p:ph idx="1" type="body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0" sz="16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2" name="Google Shape;282;p49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3" name="Google Shape;283;p49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4" name="Google Shape;284;p49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85" name="Google Shape;285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8493" y="318522"/>
            <a:ext cx="1886400" cy="557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52965"/>
            <a:ext cx="9144000" cy="728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vider Blue Humanist Figure">
  <p:cSld name="1_Divider Blue Humanist Figure">
    <p:bg>
      <p:bgPr>
        <a:solidFill>
          <a:schemeClr val="lt2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24535"/>
            <a:ext cx="9144000" cy="70462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50"/>
          <p:cNvSpPr txBox="1"/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20"/>
              <a:buFont typeface="Calibri"/>
              <a:buNone/>
              <a:defRPr b="1" sz="2920" cap="none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0" name="Google Shape;290;p50"/>
          <p:cNvSpPr txBox="1"/>
          <p:nvPr>
            <p:ph idx="1" type="body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sz="16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1" name="Google Shape;291;p50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2" name="Google Shape;292;p50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3" name="Google Shape;293;p50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94" name="Google Shape;294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493" y="318522"/>
            <a:ext cx="1886400" cy="557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vider Blue Speech Bubbles" showMasterSp="0">
  <p:cSld name="1_Divider Blue Speech Bubbles">
    <p:bg>
      <p:bgPr>
        <a:solidFill>
          <a:schemeClr val="lt2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1"/>
          <p:cNvSpPr txBox="1"/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20"/>
              <a:buFont typeface="Calibri"/>
              <a:buNone/>
              <a:defRPr b="1" sz="2920" cap="none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7" name="Google Shape;297;p51"/>
          <p:cNvSpPr txBox="1"/>
          <p:nvPr>
            <p:ph idx="1" type="body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sz="16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8" name="Google Shape;298;p51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9" name="Google Shape;299;p51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0" name="Google Shape;300;p51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01" name="Google Shape;301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8493" y="318522"/>
            <a:ext cx="1886400" cy="557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52965"/>
            <a:ext cx="9144000" cy="728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vider Purple Humanist Figure">
  <p:cSld name="1_Divider Purple Humanist Figure">
    <p:bg>
      <p:bgPr>
        <a:solidFill>
          <a:srgbClr val="702F8A"/>
        </a:soli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24535"/>
            <a:ext cx="9144000" cy="704621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52"/>
          <p:cNvSpPr txBox="1"/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20"/>
              <a:buFont typeface="Calibri"/>
              <a:buNone/>
              <a:defRPr b="1" sz="2920" cap="none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6" name="Google Shape;306;p52"/>
          <p:cNvSpPr txBox="1"/>
          <p:nvPr>
            <p:ph idx="1" type="body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0" sz="16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7" name="Google Shape;307;p52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8" name="Google Shape;308;p52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9" name="Google Shape;309;p52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10" name="Google Shape;310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493" y="318522"/>
            <a:ext cx="1886400" cy="557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vider Purple Speech Bubbles" showMasterSp="0">
  <p:cSld name="1_Divider Purple Speech Bubbles">
    <p:bg>
      <p:bgPr>
        <a:solidFill>
          <a:schemeClr val="accent1"/>
        </a:solid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3"/>
          <p:cNvSpPr txBox="1"/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20"/>
              <a:buFont typeface="Calibri"/>
              <a:buNone/>
              <a:defRPr b="1" sz="2920" cap="none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3" name="Google Shape;313;p53"/>
          <p:cNvSpPr txBox="1"/>
          <p:nvPr>
            <p:ph idx="1" type="body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0" sz="16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14" name="Google Shape;314;p53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5" name="Google Shape;315;p53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6" name="Google Shape;316;p53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17" name="Google Shape;317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8493" y="318522"/>
            <a:ext cx="1886400" cy="557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52965"/>
            <a:ext cx="9144000" cy="728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Blue Humanist Figure">
  <p:cSld name="Divider Blue Humanist Figure">
    <p:bg>
      <p:bgPr>
        <a:solidFill>
          <a:schemeClr val="lt2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gff5897c45e_0_4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24535"/>
            <a:ext cx="9143998" cy="704621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gff5897c45e_0_426"/>
          <p:cNvSpPr txBox="1"/>
          <p:nvPr>
            <p:ph type="title"/>
          </p:nvPr>
        </p:nvSpPr>
        <p:spPr>
          <a:xfrm>
            <a:off x="663575" y="1330191"/>
            <a:ext cx="7816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20"/>
              <a:buFont typeface="Calibri"/>
              <a:buNone/>
              <a:defRPr b="1" sz="2920" cap="none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gff5897c45e_0_426"/>
          <p:cNvSpPr txBox="1"/>
          <p:nvPr>
            <p:ph idx="1" type="body"/>
          </p:nvPr>
        </p:nvSpPr>
        <p:spPr>
          <a:xfrm>
            <a:off x="663574" y="2192735"/>
            <a:ext cx="7816800" cy="6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sz="16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2" name="Google Shape;42;gff5897c45e_0_426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gff5897c45e_0_426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gff5897c45e_0_426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4"/>
          <p:cNvSpPr txBox="1"/>
          <p:nvPr>
            <p:ph type="title"/>
          </p:nvPr>
        </p:nvSpPr>
        <p:spPr>
          <a:xfrm>
            <a:off x="661481" y="489600"/>
            <a:ext cx="3910519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1" name="Google Shape;321;p54"/>
          <p:cNvSpPr txBox="1"/>
          <p:nvPr>
            <p:ph idx="1" type="body"/>
          </p:nvPr>
        </p:nvSpPr>
        <p:spPr>
          <a:xfrm>
            <a:off x="663575" y="1428749"/>
            <a:ext cx="3720357" cy="27991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621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indent="-228600" lvl="1" marL="914400" algn="l">
              <a:lnSpc>
                <a:spcPct val="7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indent="-336550" lvl="2" marL="1371600" algn="l">
              <a:lnSpc>
                <a:spcPct val="8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2000"/>
            </a:lvl3pPr>
            <a:lvl4pPr indent="-325755" lvl="3" marL="18288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Char char="•"/>
              <a:defRPr sz="1800"/>
            </a:lvl4pPr>
            <a:lvl5pPr indent="-325754" lvl="4" marL="22860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Char char="•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22" name="Google Shape;322;p54"/>
          <p:cNvSpPr txBox="1"/>
          <p:nvPr>
            <p:ph idx="2" type="body"/>
          </p:nvPr>
        </p:nvSpPr>
        <p:spPr>
          <a:xfrm>
            <a:off x="4756150" y="1428749"/>
            <a:ext cx="3724275" cy="27991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621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indent="-228600" lvl="1" marL="914400" algn="l">
              <a:lnSpc>
                <a:spcPct val="7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indent="-336550" lvl="2" marL="1371600" algn="l">
              <a:lnSpc>
                <a:spcPct val="8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2000"/>
            </a:lvl3pPr>
            <a:lvl4pPr indent="-325755" lvl="3" marL="18288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Char char="•"/>
              <a:defRPr sz="1800"/>
            </a:lvl4pPr>
            <a:lvl5pPr indent="-325754" lvl="4" marL="22860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Char char="•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23" name="Google Shape;323;p54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4" name="Google Shape;324;p54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5" name="Google Shape;325;p54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5"/>
          <p:cNvSpPr txBox="1"/>
          <p:nvPr>
            <p:ph type="title"/>
          </p:nvPr>
        </p:nvSpPr>
        <p:spPr>
          <a:xfrm>
            <a:off x="661481" y="489600"/>
            <a:ext cx="3910519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8" name="Google Shape;328;p55"/>
          <p:cNvSpPr txBox="1"/>
          <p:nvPr>
            <p:ph idx="1" type="body"/>
          </p:nvPr>
        </p:nvSpPr>
        <p:spPr>
          <a:xfrm>
            <a:off x="663575" y="1002180"/>
            <a:ext cx="3728478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7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None/>
              <a:defRPr b="1" sz="1800"/>
            </a:lvl3pPr>
            <a:lvl4pPr indent="-228600" lvl="3" marL="18288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None/>
              <a:defRPr b="1" sz="1600"/>
            </a:lvl4pPr>
            <a:lvl5pPr indent="-228600" lvl="4" marL="22860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29" name="Google Shape;329;p55"/>
          <p:cNvSpPr txBox="1"/>
          <p:nvPr>
            <p:ph idx="2" type="body"/>
          </p:nvPr>
        </p:nvSpPr>
        <p:spPr>
          <a:xfrm>
            <a:off x="663574" y="1631156"/>
            <a:ext cx="3730625" cy="26687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7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indent="-228600" lvl="1" marL="914400" algn="l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indent="-325755" lvl="2" marL="13716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Char char="•"/>
              <a:defRPr sz="1800"/>
            </a:lvl3pPr>
            <a:lvl4pPr indent="-314960" lvl="3" marL="18288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4pPr>
            <a:lvl5pPr indent="-314960" lvl="4" marL="22860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330" name="Google Shape;330;p55"/>
          <p:cNvSpPr txBox="1"/>
          <p:nvPr>
            <p:ph idx="3" type="body"/>
          </p:nvPr>
        </p:nvSpPr>
        <p:spPr>
          <a:xfrm>
            <a:off x="4758461" y="1002180"/>
            <a:ext cx="3721964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7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None/>
              <a:defRPr b="1" sz="1800"/>
            </a:lvl3pPr>
            <a:lvl4pPr indent="-228600" lvl="3" marL="18288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None/>
              <a:defRPr b="1" sz="1600"/>
            </a:lvl4pPr>
            <a:lvl5pPr indent="-228600" lvl="4" marL="22860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31" name="Google Shape;331;p55"/>
          <p:cNvSpPr txBox="1"/>
          <p:nvPr>
            <p:ph idx="4" type="body"/>
          </p:nvPr>
        </p:nvSpPr>
        <p:spPr>
          <a:xfrm>
            <a:off x="4756150" y="1631156"/>
            <a:ext cx="3724275" cy="26687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7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indent="-228600" lvl="1" marL="914400" algn="l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indent="-325755" lvl="2" marL="13716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Char char="•"/>
              <a:defRPr sz="1800"/>
            </a:lvl3pPr>
            <a:lvl4pPr indent="-314960" lvl="3" marL="18288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4pPr>
            <a:lvl5pPr indent="-314960" lvl="4" marL="22860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332" name="Google Shape;332;p55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3" name="Google Shape;333;p55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4" name="Google Shape;334;p55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6"/>
          <p:cNvSpPr txBox="1"/>
          <p:nvPr>
            <p:ph type="title"/>
          </p:nvPr>
        </p:nvSpPr>
        <p:spPr>
          <a:xfrm>
            <a:off x="661481" y="489600"/>
            <a:ext cx="3910519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7" name="Google Shape;337;p56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8" name="Google Shape;338;p56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9" name="Google Shape;339;p56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7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2" name="Google Shape;342;p57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3" name="Google Shape;343;p57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8"/>
          <p:cNvSpPr txBox="1"/>
          <p:nvPr>
            <p:ph type="title"/>
          </p:nvPr>
        </p:nvSpPr>
        <p:spPr>
          <a:xfrm>
            <a:off x="663575" y="204787"/>
            <a:ext cx="2801939" cy="87153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6" name="Google Shape;346;p58"/>
          <p:cNvSpPr txBox="1"/>
          <p:nvPr>
            <p:ph idx="1" type="body"/>
          </p:nvPr>
        </p:nvSpPr>
        <p:spPr>
          <a:xfrm>
            <a:off x="3575050" y="204789"/>
            <a:ext cx="4905375" cy="40231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1pPr>
            <a:lvl2pPr indent="-228600" lvl="1" marL="914400" algn="l">
              <a:lnSpc>
                <a:spcPct val="621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indent="-358139" lvl="2" marL="1371600" algn="l">
              <a:lnSpc>
                <a:spcPct val="725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040"/>
              <a:buFont typeface="Calibri"/>
              <a:buChar char="•"/>
              <a:defRPr sz="2400"/>
            </a:lvl3pPr>
            <a:lvl4pPr indent="-336550" lvl="3" marL="1828800" algn="l">
              <a:lnSpc>
                <a:spcPct val="8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2000"/>
            </a:lvl4pPr>
            <a:lvl5pPr indent="-336550" lvl="4" marL="2286000" algn="l">
              <a:lnSpc>
                <a:spcPct val="8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47" name="Google Shape;347;p58"/>
          <p:cNvSpPr txBox="1"/>
          <p:nvPr>
            <p:ph idx="2" type="body"/>
          </p:nvPr>
        </p:nvSpPr>
        <p:spPr>
          <a:xfrm>
            <a:off x="663575" y="1076327"/>
            <a:ext cx="2801939" cy="31649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428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74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Calibri"/>
              <a:buNone/>
              <a:defRPr sz="1000"/>
            </a:lvl3pPr>
            <a:lvl4pPr indent="-228600" lvl="3" marL="1828800" algn="l">
              <a:lnSpc>
                <a:spcPct val="193333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765"/>
              <a:buFont typeface="Calibri"/>
              <a:buNone/>
              <a:defRPr sz="900"/>
            </a:lvl4pPr>
            <a:lvl5pPr indent="-228600" lvl="4" marL="2286000" algn="l">
              <a:lnSpc>
                <a:spcPct val="193333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765"/>
              <a:buFont typeface="Calibri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348" name="Google Shape;348;p58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9" name="Google Shape;349;p58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0" name="Google Shape;350;p58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9"/>
          <p:cNvSpPr txBox="1"/>
          <p:nvPr>
            <p:ph type="title"/>
          </p:nvPr>
        </p:nvSpPr>
        <p:spPr>
          <a:xfrm>
            <a:off x="663575" y="3600450"/>
            <a:ext cx="6932761" cy="42505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3" name="Google Shape;353;p59"/>
          <p:cNvSpPr/>
          <p:nvPr>
            <p:ph idx="2" type="pic"/>
          </p:nvPr>
        </p:nvSpPr>
        <p:spPr>
          <a:xfrm>
            <a:off x="663575" y="459581"/>
            <a:ext cx="781685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354" name="Google Shape;354;p59"/>
          <p:cNvSpPr txBox="1"/>
          <p:nvPr>
            <p:ph idx="1" type="body"/>
          </p:nvPr>
        </p:nvSpPr>
        <p:spPr>
          <a:xfrm>
            <a:off x="663575" y="4025503"/>
            <a:ext cx="6932761" cy="6036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428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74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Calibri"/>
              <a:buNone/>
              <a:defRPr sz="1000"/>
            </a:lvl3pPr>
            <a:lvl4pPr indent="-228600" lvl="3" marL="1828800" algn="l">
              <a:lnSpc>
                <a:spcPct val="193333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765"/>
              <a:buFont typeface="Calibri"/>
              <a:buNone/>
              <a:defRPr sz="900"/>
            </a:lvl4pPr>
            <a:lvl5pPr indent="-228600" lvl="4" marL="2286000" algn="l">
              <a:lnSpc>
                <a:spcPct val="193333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765"/>
              <a:buFont typeface="Calibri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355" name="Google Shape;355;p59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6" name="Google Shape;356;p59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7" name="Google Shape;357;p59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60"/>
          <p:cNvSpPr txBox="1"/>
          <p:nvPr>
            <p:ph type="title"/>
          </p:nvPr>
        </p:nvSpPr>
        <p:spPr>
          <a:xfrm>
            <a:off x="661481" y="489600"/>
            <a:ext cx="3910519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0" name="Google Shape;360;p60"/>
          <p:cNvSpPr txBox="1"/>
          <p:nvPr>
            <p:ph idx="1" type="body"/>
          </p:nvPr>
        </p:nvSpPr>
        <p:spPr>
          <a:xfrm rot="5400000">
            <a:off x="1989925" y="99249"/>
            <a:ext cx="3035299" cy="56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25755" lvl="2" marL="13716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indent="-325755" lvl="3" marL="18288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indent="-325754" lvl="4" marL="22860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1" name="Google Shape;361;p60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2" name="Google Shape;362;p60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3" name="Google Shape;363;p60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1"/>
          <p:cNvSpPr txBox="1"/>
          <p:nvPr>
            <p:ph type="title"/>
          </p:nvPr>
        </p:nvSpPr>
        <p:spPr>
          <a:xfrm rot="5400000">
            <a:off x="5360591" y="1474789"/>
            <a:ext cx="4388644" cy="1851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6" name="Google Shape;366;p61"/>
          <p:cNvSpPr txBox="1"/>
          <p:nvPr>
            <p:ph idx="1" type="body"/>
          </p:nvPr>
        </p:nvSpPr>
        <p:spPr>
          <a:xfrm rot="5400000">
            <a:off x="1314846" y="-445294"/>
            <a:ext cx="4388644" cy="56911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25755" lvl="2" marL="13716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indent="-325755" lvl="3" marL="18288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indent="-325754" lvl="4" marL="22860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7" name="Google Shape;367;p61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8" name="Google Shape;368;p61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9" name="Google Shape;369;p61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Blue Speech Bubbles" showMasterSp="0">
  <p:cSld name="Divider Blue Speech Bubbles">
    <p:bg>
      <p:bgPr>
        <a:solidFill>
          <a:schemeClr val="lt2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ff5897c45e_0_433"/>
          <p:cNvSpPr txBox="1"/>
          <p:nvPr>
            <p:ph type="title"/>
          </p:nvPr>
        </p:nvSpPr>
        <p:spPr>
          <a:xfrm>
            <a:off x="663575" y="1330191"/>
            <a:ext cx="7816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20"/>
              <a:buFont typeface="Calibri"/>
              <a:buNone/>
              <a:defRPr b="1" sz="2920" cap="none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gff5897c45e_0_433"/>
          <p:cNvSpPr txBox="1"/>
          <p:nvPr>
            <p:ph idx="1" type="body"/>
          </p:nvPr>
        </p:nvSpPr>
        <p:spPr>
          <a:xfrm>
            <a:off x="663574" y="2192735"/>
            <a:ext cx="7816800" cy="6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sz="16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8" name="Google Shape;48;gff5897c45e_0_433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gff5897c45e_0_433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gff5897c45e_0_433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1" name="Google Shape;51;gff5897c45e_0_4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052965"/>
            <a:ext cx="9143998" cy="7287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&#10;&#10;Description automatically generated" id="52" name="Google Shape;52;gff5897c45e_0_4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3574" y="549911"/>
            <a:ext cx="3504045" cy="679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urple Humanist Figure">
  <p:cSld name="Divider Purple Humanist Figure">
    <p:bg>
      <p:bgPr>
        <a:solidFill>
          <a:srgbClr val="702F8A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gff5897c45e_0_4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24535"/>
            <a:ext cx="9143998" cy="70462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gff5897c45e_0_441"/>
          <p:cNvSpPr txBox="1"/>
          <p:nvPr>
            <p:ph type="title"/>
          </p:nvPr>
        </p:nvSpPr>
        <p:spPr>
          <a:xfrm>
            <a:off x="663575" y="1330191"/>
            <a:ext cx="7816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20"/>
              <a:buFont typeface="Calibri"/>
              <a:buNone/>
              <a:defRPr b="1" sz="2920" cap="none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gff5897c45e_0_441"/>
          <p:cNvSpPr txBox="1"/>
          <p:nvPr>
            <p:ph idx="1" type="body"/>
          </p:nvPr>
        </p:nvSpPr>
        <p:spPr>
          <a:xfrm>
            <a:off x="663574" y="2192735"/>
            <a:ext cx="7816800" cy="6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0" sz="16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7" name="Google Shape;57;gff5897c45e_0_441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gff5897c45e_0_441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gff5897c45e_0_441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A picture containing drawing&#10;&#10;Description automatically generated" id="60" name="Google Shape;60;gff5897c45e_0_4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3574" y="549911"/>
            <a:ext cx="3504045" cy="679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urple Speech Bubbles" showMasterSp="0">
  <p:cSld name="Divider Purple Speech Bubbles">
    <p:bg>
      <p:bgPr>
        <a:solidFill>
          <a:schemeClr val="accent1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ff5897c45e_0_449"/>
          <p:cNvSpPr txBox="1"/>
          <p:nvPr>
            <p:ph type="title"/>
          </p:nvPr>
        </p:nvSpPr>
        <p:spPr>
          <a:xfrm>
            <a:off x="663575" y="1330191"/>
            <a:ext cx="7816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20"/>
              <a:buFont typeface="Calibri"/>
              <a:buNone/>
              <a:defRPr b="1" sz="2920" cap="none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gff5897c45e_0_449"/>
          <p:cNvSpPr txBox="1"/>
          <p:nvPr>
            <p:ph idx="1" type="body"/>
          </p:nvPr>
        </p:nvSpPr>
        <p:spPr>
          <a:xfrm>
            <a:off x="663574" y="2192735"/>
            <a:ext cx="7816800" cy="6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0" sz="16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4" name="Google Shape;64;gff5897c45e_0_449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gff5897c45e_0_449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gff5897c45e_0_449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7" name="Google Shape;67;gff5897c45e_0_4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052965"/>
            <a:ext cx="9143998" cy="7287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&#10;&#10;Description automatically generated" id="68" name="Google Shape;68;gff5897c45e_0_4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3574" y="549911"/>
            <a:ext cx="3504045" cy="679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ff5897c45e_0_457"/>
          <p:cNvSpPr txBox="1"/>
          <p:nvPr>
            <p:ph type="title"/>
          </p:nvPr>
        </p:nvSpPr>
        <p:spPr>
          <a:xfrm>
            <a:off x="661481" y="489293"/>
            <a:ext cx="39105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  <a:defRPr b="1" sz="3000" cap="none">
                <a:solidFill>
                  <a:srgbClr val="4C418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gff5897c45e_0_457"/>
          <p:cNvSpPr txBox="1"/>
          <p:nvPr>
            <p:ph idx="1" type="body"/>
          </p:nvPr>
        </p:nvSpPr>
        <p:spPr>
          <a:xfrm>
            <a:off x="663575" y="1425909"/>
            <a:ext cx="56880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indent="-314960" lvl="2" marL="1371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3pPr>
            <a:lvl4pPr indent="-314960" lvl="3" marL="18288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4pPr>
            <a:lvl5pPr indent="-314960" lvl="4" marL="22860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gff5897c45e_0_457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gff5897c45e_0_457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gff5897c45e_0_457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Text and Content">
  <p:cSld name="Title Text and Conten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ff5897c45e_0_463"/>
          <p:cNvSpPr txBox="1"/>
          <p:nvPr>
            <p:ph type="title"/>
          </p:nvPr>
        </p:nvSpPr>
        <p:spPr>
          <a:xfrm>
            <a:off x="661481" y="489293"/>
            <a:ext cx="39105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  <a:defRPr b="1" sz="3000" cap="none">
                <a:solidFill>
                  <a:srgbClr val="4C418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gff5897c45e_0_463"/>
          <p:cNvSpPr txBox="1"/>
          <p:nvPr>
            <p:ph idx="1" type="body"/>
          </p:nvPr>
        </p:nvSpPr>
        <p:spPr>
          <a:xfrm>
            <a:off x="663575" y="1425909"/>
            <a:ext cx="40926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indent="-314960" lvl="2" marL="1371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3pPr>
            <a:lvl4pPr indent="-314960" lvl="3" marL="18288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4pPr>
            <a:lvl5pPr indent="-314960" lvl="4" marL="22860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gff5897c45e_0_463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gff5897c45e_0_463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gff5897c45e_0_463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1" name="Google Shape;81;gff5897c45e_0_463"/>
          <p:cNvSpPr txBox="1"/>
          <p:nvPr>
            <p:ph idx="2" type="body"/>
          </p:nvPr>
        </p:nvSpPr>
        <p:spPr>
          <a:xfrm>
            <a:off x="5148263" y="484188"/>
            <a:ext cx="3332100" cy="33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25755" lvl="2" marL="13716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indent="-325755" lvl="3" marL="18288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indent="-325754" lvl="4" marL="22860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theme" Target="../theme/theme3.xml"/><Relationship Id="rId25" Type="http://schemas.openxmlformats.org/officeDocument/2006/relationships/slideLayout" Target="../slideLayouts/slideLayout24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46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25" Type="http://schemas.openxmlformats.org/officeDocument/2006/relationships/theme" Target="../theme/theme1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gff5897c45e_0_39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4324536"/>
            <a:ext cx="9143998" cy="70462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gff5897c45e_0_393"/>
          <p:cNvSpPr txBox="1"/>
          <p:nvPr>
            <p:ph type="title"/>
          </p:nvPr>
        </p:nvSpPr>
        <p:spPr>
          <a:xfrm>
            <a:off x="661481" y="489600"/>
            <a:ext cx="39105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Calibri"/>
              <a:buNone/>
              <a:defRPr b="1" i="0" sz="3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gff5897c45e_0_393"/>
          <p:cNvSpPr txBox="1"/>
          <p:nvPr>
            <p:ph idx="1" type="body"/>
          </p:nvPr>
        </p:nvSpPr>
        <p:spPr>
          <a:xfrm>
            <a:off x="663575" y="1425600"/>
            <a:ext cx="5688000" cy="30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4960" lvl="2" marL="1371600" marR="0" rtl="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960" lvl="3" marL="1828800" marR="0" rtl="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960" lvl="4" marL="2286000" marR="0" rtl="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gff5897c45e_0_393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gff5897c45e_0_393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gff5897c45e_0_393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4324536"/>
            <a:ext cx="9144000" cy="704621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8"/>
          <p:cNvSpPr txBox="1"/>
          <p:nvPr>
            <p:ph type="title"/>
          </p:nvPr>
        </p:nvSpPr>
        <p:spPr>
          <a:xfrm>
            <a:off x="661481" y="489600"/>
            <a:ext cx="3910519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Calibri"/>
              <a:buNone/>
              <a:defRPr b="1" i="0" sz="3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4" name="Google Shape;194;p38"/>
          <p:cNvSpPr txBox="1"/>
          <p:nvPr>
            <p:ph idx="1" type="body"/>
          </p:nvPr>
        </p:nvSpPr>
        <p:spPr>
          <a:xfrm>
            <a:off x="663575" y="1425600"/>
            <a:ext cx="5688000" cy="30352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4960" lvl="2" marL="1371600" marR="0" rtl="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960" lvl="3" marL="1828800" marR="0" rtl="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960" lvl="4" marL="2286000" marR="0" rtl="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5" name="Google Shape;195;p38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6" name="Google Shape;196;p38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7" name="Google Shape;197;p38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8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0.jpg"/><Relationship Id="rId4" Type="http://schemas.openxmlformats.org/officeDocument/2006/relationships/image" Target="../media/image31.jpg"/><Relationship Id="rId5" Type="http://schemas.openxmlformats.org/officeDocument/2006/relationships/image" Target="../media/image5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png"/><Relationship Id="rId4" Type="http://schemas.openxmlformats.org/officeDocument/2006/relationships/image" Target="../media/image4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png"/><Relationship Id="rId4" Type="http://schemas.openxmlformats.org/officeDocument/2006/relationships/image" Target="../media/image46.png"/><Relationship Id="rId5" Type="http://schemas.openxmlformats.org/officeDocument/2006/relationships/image" Target="../media/image4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7.png"/><Relationship Id="rId4" Type="http://schemas.openxmlformats.org/officeDocument/2006/relationships/image" Target="../media/image52.png"/><Relationship Id="rId5" Type="http://schemas.openxmlformats.org/officeDocument/2006/relationships/image" Target="../media/image4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5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5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3.jpg"/><Relationship Id="rId6" Type="http://schemas.openxmlformats.org/officeDocument/2006/relationships/image" Target="../media/image55.jpg"/><Relationship Id="rId7" Type="http://schemas.openxmlformats.org/officeDocument/2006/relationships/image" Target="../media/image6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9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8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ff5897c45e_0_386"/>
          <p:cNvSpPr txBox="1"/>
          <p:nvPr>
            <p:ph type="ctrTitle"/>
          </p:nvPr>
        </p:nvSpPr>
        <p:spPr>
          <a:xfrm>
            <a:off x="654050" y="1362053"/>
            <a:ext cx="78168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3103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Calibri"/>
              <a:buNone/>
            </a:pPr>
            <a:r>
              <a:rPr lang="en-GB"/>
              <a:t>Beth yw dyneiddiaeth?</a:t>
            </a:r>
            <a:endParaRPr/>
          </a:p>
        </p:txBody>
      </p:sp>
      <p:sp>
        <p:nvSpPr>
          <p:cNvPr id="375" name="Google Shape;375;gff5897c45e_0_386"/>
          <p:cNvSpPr txBox="1"/>
          <p:nvPr>
            <p:ph idx="1" type="subTitle"/>
          </p:nvPr>
        </p:nvSpPr>
        <p:spPr>
          <a:xfrm>
            <a:off x="663575" y="2180179"/>
            <a:ext cx="78168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t/>
            </a:r>
            <a:endParaRPr/>
          </a:p>
        </p:txBody>
      </p:sp>
      <p:sp>
        <p:nvSpPr>
          <p:cNvPr id="376" name="Google Shape;376;gff5897c45e_0_386"/>
          <p:cNvSpPr txBox="1"/>
          <p:nvPr>
            <p:ph idx="2" type="body"/>
          </p:nvPr>
        </p:nvSpPr>
        <p:spPr>
          <a:xfrm>
            <a:off x="2987824" y="2466409"/>
            <a:ext cx="31686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</a:pPr>
            <a:r>
              <a:t/>
            </a:r>
            <a:endParaRPr/>
          </a:p>
        </p:txBody>
      </p:sp>
      <p:sp>
        <p:nvSpPr>
          <p:cNvPr id="377" name="Google Shape;377;gff5897c45e_0_386"/>
          <p:cNvSpPr txBox="1"/>
          <p:nvPr>
            <p:ph idx="3" type="body"/>
          </p:nvPr>
        </p:nvSpPr>
        <p:spPr>
          <a:xfrm>
            <a:off x="3815556" y="2624710"/>
            <a:ext cx="1512900" cy="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0"/>
          <p:cNvSpPr txBox="1"/>
          <p:nvPr>
            <p:ph type="title"/>
          </p:nvPr>
        </p:nvSpPr>
        <p:spPr>
          <a:xfrm>
            <a:off x="661476" y="489300"/>
            <a:ext cx="76674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Pum nodwedd o agwedd ddyneiddiol at fywyd</a:t>
            </a:r>
            <a:br>
              <a:rPr lang="en-GB"/>
            </a:br>
            <a:endParaRPr/>
          </a:p>
        </p:txBody>
      </p:sp>
      <p:sp>
        <p:nvSpPr>
          <p:cNvPr id="441" name="Google Shape;441;p10"/>
          <p:cNvSpPr txBox="1"/>
          <p:nvPr>
            <p:ph idx="1" type="body"/>
          </p:nvPr>
        </p:nvSpPr>
        <p:spPr>
          <a:xfrm>
            <a:off x="661475" y="1469475"/>
            <a:ext cx="5688000" cy="30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 sz="3200">
                <a:solidFill>
                  <a:srgbClr val="000000"/>
                </a:solidFill>
              </a:rPr>
              <a:t>2</a:t>
            </a:r>
            <a:endParaRPr sz="3200">
              <a:solidFill>
                <a:srgbClr val="000000"/>
              </a:solidFill>
            </a:endParaRPr>
          </a:p>
          <a:p>
            <a:pPr indent="0" lvl="0" marL="0" marR="5207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 sz="1800">
              <a:solidFill>
                <a:srgbClr val="000000"/>
              </a:solidFill>
            </a:endParaRPr>
          </a:p>
          <a:p>
            <a:pPr indent="0" lvl="0" marL="0" marR="5207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en-GB" sz="1800">
                <a:solidFill>
                  <a:srgbClr val="000000"/>
                </a:solidFill>
              </a:rPr>
              <a:t>Mae dyneiddwyr yn credu bod y byd yn lle </a:t>
            </a:r>
            <a:r>
              <a:rPr lang="en-GB" sz="1800">
                <a:solidFill>
                  <a:srgbClr val="000000"/>
                </a:solidFill>
              </a:rPr>
              <a:t>naturiol</a:t>
            </a:r>
            <a:r>
              <a:rPr b="0" lang="en-GB" sz="1800">
                <a:solidFill>
                  <a:srgbClr val="000000"/>
                </a:solidFill>
              </a:rPr>
              <a:t> heb unrhyw elfen oruwchnaturiol (byddant yn anffyddwyr neu'n agnostigiaid). Maen nhw'n credu bod </a:t>
            </a:r>
            <a:r>
              <a:rPr lang="en-GB" sz="1800">
                <a:solidFill>
                  <a:srgbClr val="000000"/>
                </a:solidFill>
              </a:rPr>
              <a:t>gwyddoniaeth</a:t>
            </a:r>
            <a:r>
              <a:rPr b="0" lang="en-GB" sz="1800">
                <a:solidFill>
                  <a:srgbClr val="000000"/>
                </a:solidFill>
              </a:rPr>
              <a:t> a chwilio am </a:t>
            </a:r>
            <a:r>
              <a:rPr lang="en-GB" sz="1800">
                <a:solidFill>
                  <a:srgbClr val="000000"/>
                </a:solidFill>
              </a:rPr>
              <a:t>dystiolaeth</a:t>
            </a:r>
            <a:r>
              <a:rPr b="0" lang="en-GB" sz="1800">
                <a:solidFill>
                  <a:srgbClr val="000000"/>
                </a:solidFill>
              </a:rPr>
              <a:t> yn rhoi'r ffordd orau o ateb ein cwestiynau am y byd.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442" name="Google Shape;44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09800" y="1469473"/>
            <a:ext cx="1970625" cy="2043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1"/>
          <p:cNvSpPr txBox="1"/>
          <p:nvPr>
            <p:ph type="title"/>
          </p:nvPr>
        </p:nvSpPr>
        <p:spPr>
          <a:xfrm>
            <a:off x="661476" y="489300"/>
            <a:ext cx="76674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Pum nodwedd o agwedd ddyneiddiol at fywyd</a:t>
            </a:r>
            <a:br>
              <a:rPr lang="en-GB"/>
            </a:br>
            <a:endParaRPr/>
          </a:p>
        </p:txBody>
      </p:sp>
      <p:sp>
        <p:nvSpPr>
          <p:cNvPr id="448" name="Google Shape;448;p11"/>
          <p:cNvSpPr txBox="1"/>
          <p:nvPr>
            <p:ph idx="1" type="body"/>
          </p:nvPr>
        </p:nvSpPr>
        <p:spPr>
          <a:xfrm>
            <a:off x="661475" y="1469475"/>
            <a:ext cx="5688000" cy="30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 sz="3200">
                <a:solidFill>
                  <a:srgbClr val="000000"/>
                </a:solidFill>
              </a:rPr>
              <a:t>3</a:t>
            </a:r>
            <a:endParaRPr sz="3200">
              <a:solidFill>
                <a:srgbClr val="000000"/>
              </a:solidFill>
            </a:endParaRPr>
          </a:p>
          <a:p>
            <a:pPr indent="0" lvl="0" marL="0" marR="5207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 sz="1800">
              <a:solidFill>
                <a:srgbClr val="000000"/>
              </a:solidFill>
            </a:endParaRPr>
          </a:p>
          <a:p>
            <a:pPr indent="0" lvl="0" marL="0" marR="5207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en-GB" sz="1800">
                <a:solidFill>
                  <a:srgbClr val="000000"/>
                </a:solidFill>
              </a:rPr>
              <a:t>Mae dyneiddwyr yn credu mai hwn yw'r </a:t>
            </a:r>
            <a:r>
              <a:rPr lang="en-GB" sz="1800">
                <a:solidFill>
                  <a:srgbClr val="000000"/>
                </a:solidFill>
              </a:rPr>
              <a:t>unig fywyd </a:t>
            </a:r>
            <a:r>
              <a:rPr b="0" lang="en-GB" sz="1800">
                <a:solidFill>
                  <a:srgbClr val="000000"/>
                </a:solidFill>
              </a:rPr>
              <a:t>sydd gennym felly mae angen i ni wneud y gorau ohono. I ddyneiddwyr, nid oes un ystyr 'sylfaenol' i fywyd. Yn hytrach, ein lle ni yw gwneud ein bywydau ein hunain yn </a:t>
            </a:r>
            <a:r>
              <a:rPr lang="en-GB" sz="1800">
                <a:solidFill>
                  <a:srgbClr val="000000"/>
                </a:solidFill>
              </a:rPr>
              <a:t>ystyrlon</a:t>
            </a:r>
            <a:r>
              <a:rPr b="0" lang="en-GB" sz="1800">
                <a:solidFill>
                  <a:srgbClr val="000000"/>
                </a:solidFill>
              </a:rPr>
              <a:t>. Maen nhw'n credu y dylem ni fod yn </a:t>
            </a:r>
            <a:r>
              <a:rPr lang="en-GB" sz="1800">
                <a:solidFill>
                  <a:srgbClr val="000000"/>
                </a:solidFill>
              </a:rPr>
              <a:t>rhydd </a:t>
            </a:r>
            <a:r>
              <a:rPr b="0" lang="en-GB" sz="1800">
                <a:solidFill>
                  <a:srgbClr val="000000"/>
                </a:solidFill>
              </a:rPr>
              <a:t>i benderfynu sut yr ydym yn byw (ar yr amod nad ydym yn achosi niwed i eraill), gan geisio </a:t>
            </a:r>
            <a:r>
              <a:rPr lang="en-GB" sz="1800">
                <a:solidFill>
                  <a:srgbClr val="000000"/>
                </a:solidFill>
              </a:rPr>
              <a:t>hapusrwydd</a:t>
            </a:r>
            <a:r>
              <a:rPr b="0" lang="en-GB" sz="1800">
                <a:solidFill>
                  <a:srgbClr val="000000"/>
                </a:solidFill>
              </a:rPr>
              <a:t> a chefnogi eraill i wneud yr un peth.</a:t>
            </a:r>
            <a:br>
              <a:rPr b="0" lang="en-GB" sz="1800">
                <a:solidFill>
                  <a:srgbClr val="000000"/>
                </a:solidFill>
              </a:rPr>
            </a:br>
            <a:endParaRPr b="0"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 sz="12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449" name="Google Shape;44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95900" y="1469496"/>
            <a:ext cx="1884525" cy="2339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2"/>
          <p:cNvSpPr txBox="1"/>
          <p:nvPr>
            <p:ph type="title"/>
          </p:nvPr>
        </p:nvSpPr>
        <p:spPr>
          <a:xfrm>
            <a:off x="661476" y="489300"/>
            <a:ext cx="76674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Pum nodwedd o agwedd ddyneiddiol at fywyd</a:t>
            </a:r>
            <a:br>
              <a:rPr lang="en-GB"/>
            </a:br>
            <a:endParaRPr/>
          </a:p>
        </p:txBody>
      </p:sp>
      <p:sp>
        <p:nvSpPr>
          <p:cNvPr id="455" name="Google Shape;455;p12"/>
          <p:cNvSpPr txBox="1"/>
          <p:nvPr>
            <p:ph idx="1" type="body"/>
          </p:nvPr>
        </p:nvSpPr>
        <p:spPr>
          <a:xfrm>
            <a:off x="661475" y="1469475"/>
            <a:ext cx="5688000" cy="30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 sz="3200">
                <a:solidFill>
                  <a:srgbClr val="000000"/>
                </a:solidFill>
              </a:rPr>
              <a:t>4</a:t>
            </a:r>
            <a:endParaRPr sz="3200">
              <a:solidFill>
                <a:srgbClr val="000000"/>
              </a:solidFill>
            </a:endParaRPr>
          </a:p>
          <a:p>
            <a:pPr indent="0" lvl="0" marL="0" marR="5207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 sz="1800">
              <a:solidFill>
                <a:srgbClr val="000000"/>
              </a:solidFill>
            </a:endParaRPr>
          </a:p>
          <a:p>
            <a:pPr indent="0" lvl="0" marL="0" marR="5207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en-GB" sz="1800">
                <a:solidFill>
                  <a:srgbClr val="000000"/>
                </a:solidFill>
              </a:rPr>
              <a:t>Mae dyneiddwyr yn credu bod ein gallu moesol yn tarddu o’r tu mewn i fodau dynol a'n hesblygiad fel anifail cymdeithasol. Maen nhw'n credu, y dylem ni ddefnyddio rheswm ac </a:t>
            </a:r>
            <a:r>
              <a:rPr lang="en-GB" sz="1800">
                <a:solidFill>
                  <a:srgbClr val="000000"/>
                </a:solidFill>
              </a:rPr>
              <a:t>empathi,</a:t>
            </a:r>
            <a:r>
              <a:rPr b="0" lang="en-GB" sz="1800">
                <a:solidFill>
                  <a:srgbClr val="000000"/>
                </a:solidFill>
              </a:rPr>
              <a:t> wrth benderfynu sut i weithredu, gan ystyried canlyniadau ein gweithredoedd a'r effaith debygol ar bobl eraill ac anifeiliaid.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456" name="Google Shape;45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38475" y="1469464"/>
            <a:ext cx="1941950" cy="1866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3"/>
          <p:cNvSpPr txBox="1"/>
          <p:nvPr>
            <p:ph type="title"/>
          </p:nvPr>
        </p:nvSpPr>
        <p:spPr>
          <a:xfrm>
            <a:off x="661476" y="489300"/>
            <a:ext cx="76674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Pum nodwedd o agwedd ddyneiddiol at fywyd</a:t>
            </a:r>
            <a:br>
              <a:rPr lang="en-GB"/>
            </a:br>
            <a:endParaRPr/>
          </a:p>
        </p:txBody>
      </p:sp>
      <p:sp>
        <p:nvSpPr>
          <p:cNvPr id="462" name="Google Shape;462;p13"/>
          <p:cNvSpPr txBox="1"/>
          <p:nvPr>
            <p:ph idx="1" type="body"/>
          </p:nvPr>
        </p:nvSpPr>
        <p:spPr>
          <a:xfrm>
            <a:off x="661475" y="1469475"/>
            <a:ext cx="5688000" cy="30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 sz="3200">
                <a:solidFill>
                  <a:srgbClr val="000000"/>
                </a:solidFill>
              </a:rPr>
              <a:t>5</a:t>
            </a:r>
            <a:endParaRPr sz="32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 sz="1800">
              <a:solidFill>
                <a:srgbClr val="000000"/>
              </a:solidFill>
            </a:endParaRPr>
          </a:p>
          <a:p>
            <a:pPr indent="0" lvl="0" marL="0" marR="5207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en-GB" sz="1800">
                <a:solidFill>
                  <a:srgbClr val="000000"/>
                </a:solidFill>
              </a:rPr>
              <a:t>Mae dyneiddwyr yn credu mai bodau dynol yn unig sy'n </a:t>
            </a:r>
            <a:r>
              <a:rPr lang="en-GB" sz="1800">
                <a:solidFill>
                  <a:srgbClr val="000000"/>
                </a:solidFill>
              </a:rPr>
              <a:t>gyfrifol</a:t>
            </a:r>
            <a:r>
              <a:rPr b="0" lang="en-GB" sz="1800">
                <a:solidFill>
                  <a:srgbClr val="000000"/>
                </a:solidFill>
              </a:rPr>
              <a:t> am wneud y byd yn lle gwell. Mae llawer ohonyn nhw’n ymgyrchu dros gydraddoldeb, hawliau dynol, a seciwlariaeth. Mae llawer ohonyn nhw’n dathlu'r cynnydd y mae'r ddynoliaeth wedi'i wneud, ond yn cydnabod y gwaith sydd eto i'w wneud.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463" name="Google Shape;46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33298" y="1469487"/>
            <a:ext cx="1947125" cy="2060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4"/>
          <p:cNvSpPr txBox="1"/>
          <p:nvPr>
            <p:ph type="title"/>
          </p:nvPr>
        </p:nvSpPr>
        <p:spPr>
          <a:xfrm>
            <a:off x="661476" y="489300"/>
            <a:ext cx="76674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Pum nodwedd o agwedd ddyneiddiol at fywyd</a:t>
            </a:r>
            <a:br>
              <a:rPr lang="en-GB"/>
            </a:br>
            <a:endParaRPr/>
          </a:p>
        </p:txBody>
      </p:sp>
      <p:sp>
        <p:nvSpPr>
          <p:cNvPr id="469" name="Google Shape;469;p14"/>
          <p:cNvSpPr txBox="1"/>
          <p:nvPr>
            <p:ph idx="1" type="body"/>
          </p:nvPr>
        </p:nvSpPr>
        <p:spPr>
          <a:xfrm>
            <a:off x="661475" y="991650"/>
            <a:ext cx="6144600" cy="30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AutoNum type="arabicParenR"/>
            </a:pPr>
            <a:r>
              <a:rPr b="0" lang="en-GB" sz="1200">
                <a:solidFill>
                  <a:srgbClr val="000000"/>
                </a:solidFill>
              </a:rPr>
              <a:t>Mae dyneiddwyr yn credu bod tarddiad bodau dynol yn un naturiol. Gwnaethom </a:t>
            </a:r>
            <a:r>
              <a:rPr lang="en-GB" sz="1200">
                <a:solidFill>
                  <a:srgbClr val="000000"/>
                </a:solidFill>
              </a:rPr>
              <a:t>esblygu'n</a:t>
            </a:r>
            <a:r>
              <a:rPr b="0" lang="en-GB" sz="1200">
                <a:solidFill>
                  <a:srgbClr val="000000"/>
                </a:solidFill>
              </a:rPr>
              <a:t> naturiol fel popeth byw arall. Rydym wedi esblygu llawer o alluoedd ac, os ydym yn gwneud defnydd da ohonynt, mae gennym y potensial i fyw bywyd da a hapus.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AutoNum type="arabicParenR"/>
            </a:pPr>
            <a:r>
              <a:rPr b="0" lang="en-GB" sz="1200">
                <a:solidFill>
                  <a:srgbClr val="000000"/>
                </a:solidFill>
              </a:rPr>
              <a:t>Mae dyneiddwyr yn credu bod y byd yn lle </a:t>
            </a:r>
            <a:r>
              <a:rPr lang="en-GB" sz="1200">
                <a:solidFill>
                  <a:srgbClr val="000000"/>
                </a:solidFill>
              </a:rPr>
              <a:t>naturiol</a:t>
            </a:r>
            <a:r>
              <a:rPr b="0" lang="en-GB" sz="1200">
                <a:solidFill>
                  <a:srgbClr val="000000"/>
                </a:solidFill>
              </a:rPr>
              <a:t> heb unrhyw elfen oruwchnaturiol (byddant yn anffyddwyr neu'n agnostigiaid). Maen nhw'n credu bod </a:t>
            </a:r>
            <a:r>
              <a:rPr lang="en-GB" sz="1200">
                <a:solidFill>
                  <a:srgbClr val="000000"/>
                </a:solidFill>
              </a:rPr>
              <a:t>gwyddoniaeth</a:t>
            </a:r>
            <a:r>
              <a:rPr b="0" lang="en-GB" sz="1200">
                <a:solidFill>
                  <a:srgbClr val="000000"/>
                </a:solidFill>
              </a:rPr>
              <a:t> a chwilio am </a:t>
            </a:r>
            <a:r>
              <a:rPr lang="en-GB" sz="1200">
                <a:solidFill>
                  <a:srgbClr val="000000"/>
                </a:solidFill>
              </a:rPr>
              <a:t>dystiolaeth</a:t>
            </a:r>
            <a:r>
              <a:rPr b="0" lang="en-GB" sz="1200">
                <a:solidFill>
                  <a:srgbClr val="000000"/>
                </a:solidFill>
              </a:rPr>
              <a:t> yn rhoi'r ffordd orau o ateb ein cwestiynau am y byd.</a:t>
            </a:r>
            <a:endParaRPr sz="1200">
              <a:solidFill>
                <a:srgbClr val="FF0000"/>
              </a:solidFill>
            </a:endParaRPr>
          </a:p>
          <a:p>
            <a:pPr indent="-311150" lvl="0" marL="457200" marR="5207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AutoNum type="arabicParenR"/>
            </a:pPr>
            <a:r>
              <a:rPr b="0" lang="en-GB" sz="1200">
                <a:solidFill>
                  <a:srgbClr val="000000"/>
                </a:solidFill>
              </a:rPr>
              <a:t>Mae dyneiddwyr yn credu mai hwn yw'r </a:t>
            </a:r>
            <a:r>
              <a:rPr lang="en-GB" sz="1200">
                <a:solidFill>
                  <a:srgbClr val="000000"/>
                </a:solidFill>
              </a:rPr>
              <a:t>unig fywyd </a:t>
            </a:r>
            <a:r>
              <a:rPr b="0" lang="en-GB" sz="1200">
                <a:solidFill>
                  <a:srgbClr val="000000"/>
                </a:solidFill>
              </a:rPr>
              <a:t>sydd gennym felly mae angen i ni wneud y gorau ohono. I ddyneiddwyr, nid oes un ystyr 'sylfaenol' i fywyd. Yn hytrach, ein lle ni yw gwneud ein bywydau ein hunain yn </a:t>
            </a:r>
            <a:r>
              <a:rPr lang="en-GB" sz="1200">
                <a:solidFill>
                  <a:srgbClr val="000000"/>
                </a:solidFill>
              </a:rPr>
              <a:t>ystyrlon</a:t>
            </a:r>
            <a:r>
              <a:rPr b="0" lang="en-GB" sz="1200">
                <a:solidFill>
                  <a:srgbClr val="000000"/>
                </a:solidFill>
              </a:rPr>
              <a:t>. Maen nhw'n credu y dylem ni fod yn </a:t>
            </a:r>
            <a:r>
              <a:rPr lang="en-GB" sz="1200">
                <a:solidFill>
                  <a:srgbClr val="000000"/>
                </a:solidFill>
              </a:rPr>
              <a:t>rhydd </a:t>
            </a:r>
            <a:r>
              <a:rPr b="0" lang="en-GB" sz="1200">
                <a:solidFill>
                  <a:srgbClr val="000000"/>
                </a:solidFill>
              </a:rPr>
              <a:t>i benderfynu sut yr ydym yn byw (ar yr amod nad ydym yn achosi niwed i eraill), gan geisio </a:t>
            </a:r>
            <a:r>
              <a:rPr lang="en-GB" sz="1200">
                <a:solidFill>
                  <a:srgbClr val="000000"/>
                </a:solidFill>
              </a:rPr>
              <a:t>hapusrwydd</a:t>
            </a:r>
            <a:r>
              <a:rPr b="0" lang="en-GB" sz="1200">
                <a:solidFill>
                  <a:srgbClr val="000000"/>
                </a:solidFill>
              </a:rPr>
              <a:t> a chefnogi eraill i wneud yr un peth.</a:t>
            </a:r>
            <a:endParaRPr b="0" sz="1200">
              <a:solidFill>
                <a:srgbClr val="000000"/>
              </a:solidFill>
            </a:endParaRPr>
          </a:p>
          <a:p>
            <a:pPr indent="-311150" lvl="0" marL="457200" marR="5207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AutoNum type="arabicParenR"/>
            </a:pPr>
            <a:r>
              <a:rPr b="0" lang="en-GB" sz="1200">
                <a:solidFill>
                  <a:srgbClr val="000000"/>
                </a:solidFill>
              </a:rPr>
              <a:t>Mae dyneiddwyr yn credu bod ein gallu moesol yn tarddu o’r tu mewn i fodau dynol a'n hesblygiad fel anifail cymdeithasol. Maen nhw'n credu, y dylem ni ddefnyddio rheswm ac </a:t>
            </a:r>
            <a:r>
              <a:rPr lang="en-GB" sz="1200">
                <a:solidFill>
                  <a:srgbClr val="000000"/>
                </a:solidFill>
              </a:rPr>
              <a:t>empathi,</a:t>
            </a:r>
            <a:r>
              <a:rPr b="0" lang="en-GB" sz="1200">
                <a:solidFill>
                  <a:srgbClr val="000000"/>
                </a:solidFill>
              </a:rPr>
              <a:t> wrth benderfynu sut i weithredu, gan ystyried canlyniadau ein gweithredoedd a'r effaith debygol ar bobl eraill ac anifeiliaid.</a:t>
            </a:r>
            <a:endParaRPr/>
          </a:p>
          <a:p>
            <a:pPr indent="-311150" lvl="0" marL="457200" marR="5207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AutoNum type="arabicParenR"/>
            </a:pPr>
            <a:r>
              <a:rPr b="0" lang="en-GB" sz="1200">
                <a:solidFill>
                  <a:srgbClr val="000000"/>
                </a:solidFill>
              </a:rPr>
              <a:t>Mae dyneiddwyr yn credu mai bodau dynol yn unig sy'n </a:t>
            </a:r>
            <a:r>
              <a:rPr lang="en-GB" sz="1200">
                <a:solidFill>
                  <a:srgbClr val="000000"/>
                </a:solidFill>
              </a:rPr>
              <a:t>gyfrifol</a:t>
            </a:r>
            <a:r>
              <a:rPr b="0" lang="en-GB" sz="1200">
                <a:solidFill>
                  <a:srgbClr val="000000"/>
                </a:solidFill>
              </a:rPr>
              <a:t> am wneud y byd yn lle gwell. Mae llawer ohonyn nhw’n ymgyrchu dros gydraddoldeb, hawliau dynol, a seciwlariaeth. Mae llawer ohonyn nhw’n dathlu'r cynnydd y mae'r ddynoliaeth wedi'i wneud, ond yn cydnabod y gwaith sydd eto i'w wneud.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470" name="Google Shape;47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68025" y="399358"/>
            <a:ext cx="579875" cy="932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54100" y="1385919"/>
            <a:ext cx="660475" cy="684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54100" y="2124566"/>
            <a:ext cx="593800" cy="737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54100" y="2915431"/>
            <a:ext cx="660475" cy="634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68026" y="3644869"/>
            <a:ext cx="593800" cy="628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5"/>
          <p:cNvSpPr txBox="1"/>
          <p:nvPr>
            <p:ph type="title"/>
          </p:nvPr>
        </p:nvSpPr>
        <p:spPr>
          <a:xfrm>
            <a:off x="661474" y="489300"/>
            <a:ext cx="5453575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Anffyddiaeth ac agnostigiaeth</a:t>
            </a:r>
            <a:br>
              <a:rPr lang="en-GB"/>
            </a:br>
            <a:endParaRPr/>
          </a:p>
        </p:txBody>
      </p:sp>
      <p:sp>
        <p:nvSpPr>
          <p:cNvPr id="480" name="Google Shape;480;p15"/>
          <p:cNvSpPr txBox="1"/>
          <p:nvPr>
            <p:ph idx="1" type="body"/>
          </p:nvPr>
        </p:nvSpPr>
        <p:spPr>
          <a:xfrm>
            <a:off x="663575" y="1425900"/>
            <a:ext cx="76770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 sz="280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 sz="2800">
                <a:solidFill>
                  <a:schemeClr val="accent2"/>
                </a:solidFill>
                <a:highlight>
                  <a:srgbClr val="FFFFFF"/>
                </a:highlight>
              </a:rPr>
              <a:t>'</a:t>
            </a:r>
            <a:r>
              <a:rPr lang="en-GB" sz="2800">
                <a:solidFill>
                  <a:schemeClr val="accent2"/>
                </a:solidFill>
              </a:rPr>
              <a:t>Anffyddiwr</a:t>
            </a:r>
            <a:r>
              <a:rPr lang="en-GB" sz="2800">
                <a:solidFill>
                  <a:schemeClr val="accent2"/>
                </a:solidFill>
                <a:highlight>
                  <a:srgbClr val="FFFFFF"/>
                </a:highlight>
              </a:rPr>
              <a:t>'</a:t>
            </a:r>
            <a:r>
              <a:rPr b="0" lang="en-GB" sz="2800">
                <a:solidFill>
                  <a:srgbClr val="000000"/>
                </a:solidFill>
                <a:highlight>
                  <a:srgbClr val="FFFFFF"/>
                </a:highlight>
              </a:rPr>
              <a:t> = </a:t>
            </a:r>
            <a:r>
              <a:rPr b="0" lang="en-GB" sz="2800">
                <a:solidFill>
                  <a:srgbClr val="000000"/>
                </a:solidFill>
              </a:rPr>
              <a:t>rhywun </a:t>
            </a:r>
            <a:r>
              <a:rPr lang="en-GB" sz="2800">
                <a:solidFill>
                  <a:srgbClr val="000000"/>
                </a:solidFill>
              </a:rPr>
              <a:t>nad yw'n credu </a:t>
            </a:r>
            <a:r>
              <a:rPr b="0" lang="en-GB" sz="2800">
                <a:solidFill>
                  <a:srgbClr val="000000"/>
                </a:solidFill>
              </a:rPr>
              <a:t>mewn duw</a:t>
            </a:r>
            <a:endParaRPr b="0" sz="28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 sz="28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 sz="2800">
                <a:solidFill>
                  <a:schemeClr val="accent2"/>
                </a:solidFill>
                <a:highlight>
                  <a:srgbClr val="FFFFFF"/>
                </a:highlight>
              </a:rPr>
              <a:t>'Agnostig'</a:t>
            </a:r>
            <a:r>
              <a:rPr b="0" lang="en-GB" sz="2800">
                <a:solidFill>
                  <a:srgbClr val="000000"/>
                </a:solidFill>
                <a:highlight>
                  <a:srgbClr val="FFFFFF"/>
                </a:highlight>
              </a:rPr>
              <a:t> = </a:t>
            </a:r>
            <a:r>
              <a:rPr b="0" lang="en-GB" sz="2800">
                <a:solidFill>
                  <a:srgbClr val="000000"/>
                </a:solidFill>
              </a:rPr>
              <a:t>rhywun sy'n derbyn </a:t>
            </a:r>
            <a:r>
              <a:rPr lang="en-GB" sz="2800">
                <a:solidFill>
                  <a:srgbClr val="000000"/>
                </a:solidFill>
              </a:rPr>
              <a:t>na allwn ni wybod </a:t>
            </a:r>
            <a:r>
              <a:rPr b="0" lang="en-GB" sz="2800">
                <a:solidFill>
                  <a:srgbClr val="000000"/>
                </a:solidFill>
              </a:rPr>
              <a:t>a yw duw yn bodoli ai peidio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6"/>
          <p:cNvSpPr txBox="1"/>
          <p:nvPr>
            <p:ph type="title"/>
          </p:nvPr>
        </p:nvSpPr>
        <p:spPr>
          <a:xfrm>
            <a:off x="661481" y="489293"/>
            <a:ext cx="39105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Mwy nag anffyddiaeth</a:t>
            </a:r>
            <a:br>
              <a:rPr lang="en-GB"/>
            </a:br>
            <a:endParaRPr/>
          </a:p>
        </p:txBody>
      </p:sp>
      <p:sp>
        <p:nvSpPr>
          <p:cNvPr id="486" name="Google Shape;486;p16"/>
          <p:cNvSpPr txBox="1"/>
          <p:nvPr>
            <p:ph idx="1" type="body"/>
          </p:nvPr>
        </p:nvSpPr>
        <p:spPr>
          <a:xfrm>
            <a:off x="663575" y="1425900"/>
            <a:ext cx="54075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en-GB" sz="1800"/>
              <a:t>'I mi, mae dyneiddiaeth yn fath o anffyddiaeth a mwy.'</a:t>
            </a:r>
            <a:endParaRPr/>
          </a:p>
          <a:p>
            <a:pPr indent="0" lvl="0" marL="45720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en-GB" sz="1800"/>
              <a:t>Naomi Phillips, dyneiddiwr</a:t>
            </a:r>
            <a:br>
              <a:rPr b="0" lang="en-GB" sz="1800"/>
            </a:b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 sz="1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 sz="1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en-GB" sz="1800"/>
              <a:t>'Mae dyneiddiaeth i mi wedi bod yn gadarnhaol erioed. Nid ydym yn diffinio ein hunain yn ôl yr hyn nad ydym yn ei gredu, sef yr hyn roeddwn i wedi'i wneud erioed cyn darganfod dyneiddiaeth.'</a:t>
            </a:r>
            <a:endParaRPr/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en-GB" sz="1800"/>
              <a:t>Ste Richardsson, dyneiddiwr</a:t>
            </a:r>
            <a:endParaRPr sz="2400"/>
          </a:p>
        </p:txBody>
      </p:sp>
      <p:pic>
        <p:nvPicPr>
          <p:cNvPr id="487" name="Google Shape;487;p16"/>
          <p:cNvPicPr preferRelativeResize="0"/>
          <p:nvPr/>
        </p:nvPicPr>
        <p:blipFill rotWithShape="1">
          <a:blip r:embed="rId3">
            <a:alphaModFix/>
          </a:blip>
          <a:srcRect b="17094" l="11857" r="5563" t="2092"/>
          <a:stretch/>
        </p:blipFill>
        <p:spPr>
          <a:xfrm>
            <a:off x="6604550" y="934975"/>
            <a:ext cx="1066800" cy="156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16"/>
          <p:cNvPicPr preferRelativeResize="0"/>
          <p:nvPr/>
        </p:nvPicPr>
        <p:blipFill rotWithShape="1">
          <a:blip r:embed="rId4">
            <a:alphaModFix/>
          </a:blip>
          <a:srcRect b="0" l="26038" r="24807" t="0"/>
          <a:stretch/>
        </p:blipFill>
        <p:spPr>
          <a:xfrm>
            <a:off x="6604550" y="2645450"/>
            <a:ext cx="1025963" cy="156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7"/>
          <p:cNvSpPr txBox="1"/>
          <p:nvPr>
            <p:ph type="title"/>
          </p:nvPr>
        </p:nvSpPr>
        <p:spPr>
          <a:xfrm>
            <a:off x="661481" y="489293"/>
            <a:ext cx="39105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Y Bod Dynol Hapus</a:t>
            </a:r>
            <a:br>
              <a:rPr lang="en-GB"/>
            </a:br>
            <a:endParaRPr/>
          </a:p>
        </p:txBody>
      </p:sp>
      <p:sp>
        <p:nvSpPr>
          <p:cNvPr id="494" name="Google Shape;494;p17"/>
          <p:cNvSpPr txBox="1"/>
          <p:nvPr>
            <p:ph idx="1" type="body"/>
          </p:nvPr>
        </p:nvSpPr>
        <p:spPr>
          <a:xfrm>
            <a:off x="663575" y="1425900"/>
            <a:ext cx="67395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 sz="2000"/>
              <a:t>Dathlu </a:t>
            </a:r>
            <a:r>
              <a:rPr b="0" lang="en-GB" sz="2000"/>
              <a:t>bod yn ddynol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 sz="2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en-GB" sz="2000"/>
              <a:t>Dathlu'r hyn y gall bodau dynol ei wneud</a:t>
            </a:r>
            <a:br>
              <a:rPr b="0" lang="en-GB" sz="2000"/>
            </a:b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en-GB" sz="2000"/>
              <a:t>Dathlu ein bod ni'n gallu bod yn hapus</a:t>
            </a:r>
            <a:br>
              <a:rPr b="0" lang="en-GB" sz="2000"/>
            </a:br>
            <a:endParaRPr/>
          </a:p>
        </p:txBody>
      </p:sp>
      <p:pic>
        <p:nvPicPr>
          <p:cNvPr id="495" name="Google Shape;49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87668" y="163825"/>
            <a:ext cx="1621375" cy="445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18"/>
          <p:cNvSpPr txBox="1"/>
          <p:nvPr>
            <p:ph type="title"/>
          </p:nvPr>
        </p:nvSpPr>
        <p:spPr>
          <a:xfrm>
            <a:off x="661472" y="489300"/>
            <a:ext cx="59460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Y Rheol Aur</a:t>
            </a:r>
            <a:br>
              <a:rPr lang="en-GB"/>
            </a:br>
            <a:endParaRPr/>
          </a:p>
        </p:txBody>
      </p:sp>
      <p:sp>
        <p:nvSpPr>
          <p:cNvPr id="501" name="Google Shape;501;p18"/>
          <p:cNvSpPr txBox="1"/>
          <p:nvPr>
            <p:ph idx="1" type="body"/>
          </p:nvPr>
        </p:nvSpPr>
        <p:spPr>
          <a:xfrm>
            <a:off x="663575" y="1425900"/>
            <a:ext cx="46539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2000"/>
              <a:t>'Trin pobl eraill fel yr hoffech gael eich trin yn eu sefyllfa nhw.'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2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2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2000"/>
              <a:t>'Peidiwch â thrin pobl eraill mewn ffordd na hoffech chi gael eich trin eich hun.'</a:t>
            </a:r>
            <a:endParaRPr b="0" sz="2800"/>
          </a:p>
          <a:p>
            <a:pPr indent="0" lvl="0" marL="0" rtl="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502" name="Google Shape;502;p18"/>
          <p:cNvPicPr preferRelativeResize="0"/>
          <p:nvPr/>
        </p:nvPicPr>
        <p:blipFill rotWithShape="1">
          <a:blip r:embed="rId3">
            <a:alphaModFix/>
          </a:blip>
          <a:srcRect b="7256" l="20483" r="16508" t="11716"/>
          <a:stretch/>
        </p:blipFill>
        <p:spPr>
          <a:xfrm>
            <a:off x="6085459" y="535525"/>
            <a:ext cx="1335766" cy="203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18"/>
          <p:cNvPicPr preferRelativeResize="0"/>
          <p:nvPr/>
        </p:nvPicPr>
        <p:blipFill rotWithShape="1">
          <a:blip r:embed="rId4">
            <a:alphaModFix/>
          </a:blip>
          <a:srcRect b="12804" l="20378" r="17704" t="12182"/>
          <a:stretch/>
        </p:blipFill>
        <p:spPr>
          <a:xfrm>
            <a:off x="6179723" y="2637550"/>
            <a:ext cx="1158653" cy="169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9"/>
          <p:cNvSpPr txBox="1"/>
          <p:nvPr>
            <p:ph type="title"/>
          </p:nvPr>
        </p:nvSpPr>
        <p:spPr>
          <a:xfrm>
            <a:off x="661475" y="489300"/>
            <a:ext cx="48132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Seremonïau dyneiddiol</a:t>
            </a:r>
            <a:br>
              <a:rPr lang="en-GB"/>
            </a:br>
            <a:endParaRPr/>
          </a:p>
        </p:txBody>
      </p:sp>
      <p:sp>
        <p:nvSpPr>
          <p:cNvPr id="509" name="Google Shape;509;p19"/>
          <p:cNvSpPr txBox="1"/>
          <p:nvPr>
            <p:ph idx="1" type="body"/>
          </p:nvPr>
        </p:nvSpPr>
        <p:spPr>
          <a:xfrm>
            <a:off x="663575" y="1425900"/>
            <a:ext cx="68256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pic>
        <p:nvPicPr>
          <p:cNvPr descr="C:\Users\luke\AppData\Local\Skitch\Screenshot_021816_045529_PM.jpg" id="510" name="Google Shape;51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6849" y="998500"/>
            <a:ext cx="4886824" cy="2099175"/>
          </a:xfrm>
          <a:prstGeom prst="rect">
            <a:avLst/>
          </a:prstGeom>
          <a:solidFill>
            <a:srgbClr val="ECECEC"/>
          </a:solidFill>
          <a:ln>
            <a:noFill/>
          </a:ln>
        </p:spPr>
      </p:pic>
      <p:pic>
        <p:nvPicPr>
          <p:cNvPr descr="S:\Ceremonies\Marketing\Photos\Funeral Photos 2014\NaturalBurialBoots2.jpg" id="511" name="Google Shape;511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21325" y="2092175"/>
            <a:ext cx="2915600" cy="197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6176" y="2571750"/>
            <a:ext cx="3053773" cy="203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"/>
          <p:cNvSpPr txBox="1"/>
          <p:nvPr>
            <p:ph type="title"/>
          </p:nvPr>
        </p:nvSpPr>
        <p:spPr>
          <a:xfrm>
            <a:off x="661481" y="489293"/>
            <a:ext cx="39105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383" name="Google Shape;383;p2"/>
          <p:cNvSpPr txBox="1"/>
          <p:nvPr>
            <p:ph idx="1" type="body"/>
          </p:nvPr>
        </p:nvSpPr>
        <p:spPr>
          <a:xfrm>
            <a:off x="663575" y="1425909"/>
            <a:ext cx="56880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384" name="Google Shape;38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3433" y="0"/>
            <a:ext cx="771713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0"/>
          <p:cNvSpPr txBox="1"/>
          <p:nvPr>
            <p:ph type="title"/>
          </p:nvPr>
        </p:nvSpPr>
        <p:spPr>
          <a:xfrm>
            <a:off x="661481" y="489293"/>
            <a:ext cx="39105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Rhyddid cred</a:t>
            </a:r>
            <a:br>
              <a:rPr lang="en-GB"/>
            </a:br>
            <a:endParaRPr/>
          </a:p>
        </p:txBody>
      </p:sp>
      <p:sp>
        <p:nvSpPr>
          <p:cNvPr id="518" name="Google Shape;518;p20"/>
          <p:cNvSpPr txBox="1"/>
          <p:nvPr>
            <p:ph idx="1" type="body"/>
          </p:nvPr>
        </p:nvSpPr>
        <p:spPr>
          <a:xfrm>
            <a:off x="663575" y="1425900"/>
            <a:ext cx="33288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-GB" sz="1400"/>
              <a:t>'Mae'r rhan fwyaf o bobl yr wyf i wedi gweithio gyda nhw i drefnu seremonïau enwi [dyneiddiol] wedi dewis y ffordd honno i groesawu eu plentyn oherwydd eu bod nhw eisiau i'w plentyn fod yn rhydd i benderfynu drostyn nhw eu hunain, pan fyddan nhw'n ddigon hen, yr hyn y maen nhw'n credu ynddo neu ddim yn credu ynddo'</a:t>
            </a:r>
            <a:endParaRPr b="0" sz="1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sz="1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lang="en-GB" sz="1400"/>
              <a:t>Hannah, gweinyddwr seremonïau dyneiddiol</a:t>
            </a:r>
            <a:endParaRPr b="0" sz="1400"/>
          </a:p>
        </p:txBody>
      </p:sp>
      <p:pic>
        <p:nvPicPr>
          <p:cNvPr id="519" name="Google Shape;519;p20"/>
          <p:cNvPicPr preferRelativeResize="0"/>
          <p:nvPr/>
        </p:nvPicPr>
        <p:blipFill rotWithShape="1">
          <a:blip r:embed="rId3">
            <a:alphaModFix/>
          </a:blip>
          <a:srcRect b="4733" l="0" r="0" t="3123"/>
          <a:stretch/>
        </p:blipFill>
        <p:spPr>
          <a:xfrm>
            <a:off x="4493175" y="1349400"/>
            <a:ext cx="3987250" cy="2208129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20"/>
          <p:cNvSpPr txBox="1"/>
          <p:nvPr/>
        </p:nvSpPr>
        <p:spPr>
          <a:xfrm>
            <a:off x="4493200" y="3557525"/>
            <a:ext cx="3987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Peidwch â rhoi label arnaf i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Gadewch i Mi Dyfu A Phenderfynu Drosof Fy Hun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1"/>
          <p:cNvSpPr txBox="1"/>
          <p:nvPr>
            <p:ph type="title"/>
          </p:nvPr>
        </p:nvSpPr>
        <p:spPr>
          <a:xfrm>
            <a:off x="661481" y="489293"/>
            <a:ext cx="39105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Bod yn ddyneiddiwr</a:t>
            </a:r>
            <a:br>
              <a:rPr lang="en-GB"/>
            </a:br>
            <a:endParaRPr/>
          </a:p>
        </p:txBody>
      </p:sp>
      <p:sp>
        <p:nvSpPr>
          <p:cNvPr id="526" name="Google Shape;526;p21"/>
          <p:cNvSpPr txBox="1"/>
          <p:nvPr>
            <p:ph idx="1" type="body"/>
          </p:nvPr>
        </p:nvSpPr>
        <p:spPr>
          <a:xfrm>
            <a:off x="663575" y="1425900"/>
            <a:ext cx="48858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en-GB"/>
              <a:t>'Gall bod yn ddyneiddiwr fod yn </a:t>
            </a:r>
            <a:r>
              <a:rPr lang="en-GB"/>
              <a:t>heriol</a:t>
            </a:r>
            <a:r>
              <a:rPr b="0" lang="en-GB"/>
              <a:t>. Mae'n golygu, wrth benderfynu beth i'w gredu neu sut i weithredu, mae'n rhaid i chi feddwl drosoch chi eich hun. Mae'n rhaid i chi gymryd cyfrifoldeb am eich bywyd eich hun. Mae'n rhaid i chi dderbyn beth sydd i rai, yn ffeithiau anghyfforddus am wirionedd. Ond gall hefyd fod yn hynod </a:t>
            </a:r>
            <a:r>
              <a:rPr lang="en-GB"/>
              <a:t>werth chweil</a:t>
            </a:r>
            <a:r>
              <a:rPr b="0" lang="en-GB"/>
              <a:t>. Gall fod yn rhyddhaol a gwella bywyd.'</a:t>
            </a:r>
            <a:br>
              <a:rPr b="0" lang="en-GB"/>
            </a:br>
            <a:endParaRPr b="0"/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en-GB"/>
              <a:t>Sandi Toksvig, darlledwr a Noddwr Dyneiddwyr y DU</a:t>
            </a:r>
            <a:endParaRPr b="0"/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/>
          </a:p>
        </p:txBody>
      </p:sp>
      <p:pic>
        <p:nvPicPr>
          <p:cNvPr id="527" name="Google Shape;527;p21"/>
          <p:cNvPicPr preferRelativeResize="0"/>
          <p:nvPr/>
        </p:nvPicPr>
        <p:blipFill rotWithShape="1">
          <a:blip r:embed="rId3">
            <a:alphaModFix/>
          </a:blip>
          <a:srcRect b="0" l="24607" r="28822" t="0"/>
          <a:stretch/>
        </p:blipFill>
        <p:spPr>
          <a:xfrm>
            <a:off x="6354775" y="972375"/>
            <a:ext cx="1861576" cy="2664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2"/>
          <p:cNvSpPr txBox="1"/>
          <p:nvPr>
            <p:ph type="title"/>
          </p:nvPr>
        </p:nvSpPr>
        <p:spPr>
          <a:xfrm>
            <a:off x="661481" y="489293"/>
            <a:ext cx="39105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Bod yn ddyneiddiwr</a:t>
            </a:r>
            <a:br>
              <a:rPr lang="en-GB"/>
            </a:br>
            <a:endParaRPr/>
          </a:p>
        </p:txBody>
      </p:sp>
      <p:sp>
        <p:nvSpPr>
          <p:cNvPr id="533" name="Google Shape;533;p22"/>
          <p:cNvSpPr txBox="1"/>
          <p:nvPr>
            <p:ph idx="1" type="body"/>
          </p:nvPr>
        </p:nvSpPr>
        <p:spPr>
          <a:xfrm>
            <a:off x="663575" y="1425900"/>
            <a:ext cx="53826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lang="en-GB" sz="1500"/>
              <a:t>'Yr hyn y mae bod yn ddyneiddiwr yn ei olygu i mi yw sefyll gyda'r ddynoliaeth, sefyll wedi’ch ysbrydoli gan </a:t>
            </a:r>
            <a:r>
              <a:rPr lang="en-GB" sz="1500"/>
              <a:t>hawliau dynol</a:t>
            </a:r>
            <a:r>
              <a:rPr b="0" lang="en-GB" sz="1500"/>
              <a:t> a </a:t>
            </a:r>
            <a:r>
              <a:rPr lang="en-GB" sz="1500"/>
              <a:t>gwerthoedd dynol</a:t>
            </a:r>
            <a:r>
              <a:rPr b="0" lang="en-GB" sz="1500"/>
              <a:t>... Ffordd o feddwl a byw yw dyneiddiaeth sy'n pwysleisio </a:t>
            </a:r>
            <a:r>
              <a:rPr lang="en-GB" sz="1500"/>
              <a:t>effaith</a:t>
            </a:r>
            <a:r>
              <a:rPr b="0" lang="en-GB" sz="1500"/>
              <a:t> bodau dynol. Mae dyneiddiaeth yn pwysleisio'r ffaith ein bod ni, fodau dynol, yn gallu newid y byd.'</a:t>
            </a:r>
            <a:br>
              <a:rPr b="0" lang="en-GB" sz="1500"/>
            </a:br>
            <a:r>
              <a:rPr b="0" lang="en-GB" sz="1500"/>
              <a:t>                                               Leo Igwe, Cymdeithas Dyneiddwyr Nigeria</a:t>
            </a:r>
            <a:endParaRPr b="0" sz="1100"/>
          </a:p>
        </p:txBody>
      </p:sp>
      <p:pic>
        <p:nvPicPr>
          <p:cNvPr id="534" name="Google Shape;534;p22"/>
          <p:cNvPicPr preferRelativeResize="0"/>
          <p:nvPr/>
        </p:nvPicPr>
        <p:blipFill rotWithShape="1">
          <a:blip r:embed="rId3">
            <a:alphaModFix/>
          </a:blip>
          <a:srcRect b="62825" l="27761" r="31018" t="0"/>
          <a:stretch/>
        </p:blipFill>
        <p:spPr>
          <a:xfrm>
            <a:off x="6584650" y="1117325"/>
            <a:ext cx="1797349" cy="2270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ff5897c45e_0_764"/>
          <p:cNvSpPr txBox="1"/>
          <p:nvPr>
            <p:ph type="title"/>
          </p:nvPr>
        </p:nvSpPr>
        <p:spPr>
          <a:xfrm>
            <a:off x="661476" y="489300"/>
            <a:ext cx="76674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Arwyddair dyneiddiol</a:t>
            </a:r>
            <a:endParaRPr/>
          </a:p>
        </p:txBody>
      </p:sp>
      <p:sp>
        <p:nvSpPr>
          <p:cNvPr id="540" name="Google Shape;540;gff5897c45e_0_764"/>
          <p:cNvSpPr txBox="1"/>
          <p:nvPr>
            <p:ph idx="1" type="body"/>
          </p:nvPr>
        </p:nvSpPr>
        <p:spPr>
          <a:xfrm>
            <a:off x="663575" y="1425900"/>
            <a:ext cx="76674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/>
              <a:t>Meddyliwch dros eich hun, gweithredwch dros bawb</a:t>
            </a:r>
            <a:endParaRPr sz="36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4"/>
          <p:cNvSpPr txBox="1"/>
          <p:nvPr>
            <p:ph type="title"/>
          </p:nvPr>
        </p:nvSpPr>
        <p:spPr>
          <a:xfrm>
            <a:off x="661476" y="489300"/>
            <a:ext cx="76674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Hanes dyneiddiaeth</a:t>
            </a:r>
            <a:br>
              <a:rPr lang="en-GB"/>
            </a:br>
            <a:endParaRPr/>
          </a:p>
        </p:txBody>
      </p:sp>
      <p:sp>
        <p:nvSpPr>
          <p:cNvPr id="546" name="Google Shape;546;p24"/>
          <p:cNvSpPr txBox="1"/>
          <p:nvPr>
            <p:ph idx="1" type="body"/>
          </p:nvPr>
        </p:nvSpPr>
        <p:spPr>
          <a:xfrm>
            <a:off x="663575" y="1425900"/>
            <a:ext cx="39855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en-GB"/>
              <a:t>Mae syniadau dyneiddiol i'w gweld dros 2000 o flynyddoedd yn ôl yn yr Hen India, Tsieina, a Gwlad Groeg.</a:t>
            </a:r>
            <a:br>
              <a:rPr b="0" lang="en-GB"/>
            </a:b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en-GB"/>
              <a:t>Daeth syniadau dyneiddiol yn fwyfwy poblogaidd yn ystod cyfnod o'r enw yr Oleuedigaeth yn y 18fed ganrif.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en-GB"/>
              <a:t>Heddiw mae miliynau o ddyneiddwyr ledled y byd.</a:t>
            </a:r>
            <a:endParaRPr/>
          </a:p>
        </p:txBody>
      </p:sp>
      <p:pic>
        <p:nvPicPr>
          <p:cNvPr id="547" name="Google Shape;54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10950" y="952950"/>
            <a:ext cx="2649400" cy="1493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10975" y="2838850"/>
            <a:ext cx="2649399" cy="166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5"/>
          <p:cNvSpPr txBox="1"/>
          <p:nvPr>
            <p:ph type="title"/>
          </p:nvPr>
        </p:nvSpPr>
        <p:spPr>
          <a:xfrm>
            <a:off x="661476" y="489300"/>
            <a:ext cx="76674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Faint o bobl ddigrefydd sydd?</a:t>
            </a:r>
            <a:br>
              <a:rPr lang="en-GB"/>
            </a:br>
            <a:endParaRPr/>
          </a:p>
        </p:txBody>
      </p:sp>
      <p:sp>
        <p:nvSpPr>
          <p:cNvPr id="554" name="Google Shape;554;p25"/>
          <p:cNvSpPr txBox="1"/>
          <p:nvPr>
            <p:ph idx="1" type="body"/>
          </p:nvPr>
        </p:nvSpPr>
        <p:spPr>
          <a:xfrm>
            <a:off x="663575" y="1425900"/>
            <a:ext cx="64959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/>
              <a:t>Mae 52% (dros hanner) poblogaeth y DU yn </a:t>
            </a:r>
            <a:r>
              <a:rPr lang="en-GB" sz="2000"/>
              <a:t>ddigrefydd</a:t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-GB" sz="2000"/>
              <a:t>52% Digrefydd</a:t>
            </a:r>
            <a:endParaRPr b="0"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-GB" sz="2000"/>
              <a:t>12% Anglicanaidd</a:t>
            </a:r>
            <a:endParaRPr b="0"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-GB" sz="2000"/>
              <a:t>7% Catholig</a:t>
            </a:r>
            <a:endParaRPr b="0"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-GB" sz="2000"/>
              <a:t>19% Cristion Arall</a:t>
            </a:r>
            <a:endParaRPr b="0"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-GB" sz="2000"/>
              <a:t>9% Arall</a:t>
            </a:r>
            <a:endParaRPr b="0"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sz="2000"/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-GB" sz="1200">
                <a:solidFill>
                  <a:srgbClr val="202124"/>
                </a:solidFill>
                <a:highlight>
                  <a:srgbClr val="F8F9FA"/>
                </a:highlight>
              </a:rPr>
              <a:t>Arolwg Agweddau Cymdeithasol Prydain (2018)</a:t>
            </a:r>
            <a:endParaRPr b="0" sz="12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0" rtl="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26"/>
          <p:cNvSpPr txBox="1"/>
          <p:nvPr>
            <p:ph type="title"/>
          </p:nvPr>
        </p:nvSpPr>
        <p:spPr>
          <a:xfrm>
            <a:off x="661476" y="489300"/>
            <a:ext cx="76674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Faint o bobl ddigrefydd sydd?</a:t>
            </a:r>
            <a:br>
              <a:rPr lang="en-GB"/>
            </a:br>
            <a:endParaRPr/>
          </a:p>
        </p:txBody>
      </p:sp>
      <p:sp>
        <p:nvSpPr>
          <p:cNvPr id="560" name="Google Shape;560;p26"/>
          <p:cNvSpPr txBox="1"/>
          <p:nvPr>
            <p:ph idx="1" type="body"/>
          </p:nvPr>
        </p:nvSpPr>
        <p:spPr>
          <a:xfrm>
            <a:off x="663575" y="4820473"/>
            <a:ext cx="5688000" cy="2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-GB" sz="1000"/>
              <a:t>Ffynhonnell</a:t>
            </a:r>
            <a:r>
              <a:rPr b="0" lang="en-GB" sz="1000"/>
              <a:t>: British Social Attitudes Survey, NatCen</a:t>
            </a:r>
            <a:endParaRPr sz="1000"/>
          </a:p>
        </p:txBody>
      </p:sp>
      <p:pic>
        <p:nvPicPr>
          <p:cNvPr id="561" name="Google Shape;56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9600" y="1017125"/>
            <a:ext cx="5688000" cy="3719965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26"/>
          <p:cNvSpPr txBox="1"/>
          <p:nvPr/>
        </p:nvSpPr>
        <p:spPr>
          <a:xfrm>
            <a:off x="5365975" y="4021825"/>
            <a:ext cx="2229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Noder: nid oes data ar gael ar gyfer rhai crefyddau yn y blynyddoedd diwethaf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26"/>
          <p:cNvSpPr txBox="1"/>
          <p:nvPr/>
        </p:nvSpPr>
        <p:spPr>
          <a:xfrm>
            <a:off x="5540175" y="1017125"/>
            <a:ext cx="3090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Arolwg Agweddau Cymdeithasol Prydain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“Ydych chi'n ystyried eich bod yn perthyn i unrhyw grŵp crefyddol penodol?”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26"/>
          <p:cNvSpPr txBox="1"/>
          <p:nvPr/>
        </p:nvSpPr>
        <p:spPr>
          <a:xfrm>
            <a:off x="6434000" y="2113900"/>
            <a:ext cx="22914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Digrefydd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Eglwys Lloegr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Eglwys Gatholig Rufeinig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Cristonol arall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Hindŵaidd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Iddewig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Mwslimaidd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Sikhaidd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di-Gristion arall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7"/>
          <p:cNvSpPr txBox="1"/>
          <p:nvPr>
            <p:ph type="title"/>
          </p:nvPr>
        </p:nvSpPr>
        <p:spPr>
          <a:xfrm>
            <a:off x="661476" y="489300"/>
            <a:ext cx="76674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Faint o bobl ddigrefydd sydd?</a:t>
            </a:r>
            <a:br>
              <a:rPr lang="en-GB"/>
            </a:br>
            <a:endParaRPr/>
          </a:p>
        </p:txBody>
      </p:sp>
      <p:sp>
        <p:nvSpPr>
          <p:cNvPr id="570" name="Google Shape;570;p27"/>
          <p:cNvSpPr txBox="1"/>
          <p:nvPr>
            <p:ph idx="1" type="body"/>
          </p:nvPr>
        </p:nvSpPr>
        <p:spPr>
          <a:xfrm>
            <a:off x="663575" y="4820473"/>
            <a:ext cx="5688000" cy="2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-GB" sz="1000"/>
              <a:t>Ffynhonnell</a:t>
            </a:r>
            <a:r>
              <a:rPr b="0" lang="en-GB" sz="1000"/>
              <a:t>: British Social Attitudes Survey, NatCen</a:t>
            </a:r>
            <a:endParaRPr/>
          </a:p>
        </p:txBody>
      </p:sp>
      <p:pic>
        <p:nvPicPr>
          <p:cNvPr id="571" name="Google Shape;57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6400" y="994000"/>
            <a:ext cx="5764072" cy="3743101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27"/>
          <p:cNvSpPr txBox="1"/>
          <p:nvPr/>
        </p:nvSpPr>
        <p:spPr>
          <a:xfrm>
            <a:off x="5365975" y="4021825"/>
            <a:ext cx="2360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Noder: nid oes data ar gael ar gyfer rhai crefyddau yn y blynyddoedd diwethaf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p27"/>
          <p:cNvSpPr txBox="1"/>
          <p:nvPr/>
        </p:nvSpPr>
        <p:spPr>
          <a:xfrm>
            <a:off x="5540175" y="1017125"/>
            <a:ext cx="3090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Arolwg Agweddau Cymdeithasol Prydain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“Ydych chi'n ystyried eich bod yn perthyn i unrhyw grŵp crefyddol penodol?”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(Rhaglen dreigl 3 blynedd)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27"/>
          <p:cNvSpPr txBox="1"/>
          <p:nvPr/>
        </p:nvSpPr>
        <p:spPr>
          <a:xfrm>
            <a:off x="6477600" y="2174725"/>
            <a:ext cx="22914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Digrefydd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Eglwys Lloegr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Eglwys Gatholig Rufeinig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Cristonol arall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Hindŵaidd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Iddewig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Mwslimaidd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Sikhaidd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di-Gristion arall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10804d6b0c6_0_0"/>
          <p:cNvSpPr txBox="1"/>
          <p:nvPr>
            <p:ph type="title"/>
          </p:nvPr>
        </p:nvSpPr>
        <p:spPr>
          <a:xfrm>
            <a:off x="661476" y="489300"/>
            <a:ext cx="76674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Faint o bobl ddigrefydd sydd?</a:t>
            </a:r>
            <a:endParaRPr/>
          </a:p>
        </p:txBody>
      </p:sp>
      <p:sp>
        <p:nvSpPr>
          <p:cNvPr id="580" name="Google Shape;580;g10804d6b0c6_0_0"/>
          <p:cNvSpPr txBox="1"/>
          <p:nvPr>
            <p:ph idx="1" type="body"/>
          </p:nvPr>
        </p:nvSpPr>
        <p:spPr>
          <a:xfrm>
            <a:off x="663575" y="4820473"/>
            <a:ext cx="5688000" cy="2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-GB" sz="1000"/>
              <a:t>Ffynhonnell</a:t>
            </a:r>
            <a:r>
              <a:rPr b="0" lang="en-GB" sz="1000"/>
              <a:t>: British Social Attitudes Survey (2018), NatCen</a:t>
            </a:r>
            <a:endParaRPr/>
          </a:p>
        </p:txBody>
      </p:sp>
      <p:pic>
        <p:nvPicPr>
          <p:cNvPr id="581" name="Google Shape;581;g10804d6b0c6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3376" y="991500"/>
            <a:ext cx="5648001" cy="3681250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g10804d6b0c6_0_0"/>
          <p:cNvSpPr txBox="1"/>
          <p:nvPr/>
        </p:nvSpPr>
        <p:spPr>
          <a:xfrm>
            <a:off x="5611925" y="904325"/>
            <a:ext cx="2190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Grŵp oedran yn ôl crefydd neu gred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g10804d6b0c6_0_0"/>
          <p:cNvSpPr txBox="1"/>
          <p:nvPr/>
        </p:nvSpPr>
        <p:spPr>
          <a:xfrm>
            <a:off x="6971375" y="2440825"/>
            <a:ext cx="21906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Digrefydd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Anghristnogol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Cristnogol arall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Catholig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Eglwys Lloegr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8"/>
          <p:cNvSpPr txBox="1"/>
          <p:nvPr>
            <p:ph type="title"/>
          </p:nvPr>
        </p:nvSpPr>
        <p:spPr>
          <a:xfrm>
            <a:off x="661472" y="489300"/>
            <a:ext cx="56226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Faint o ddyneiddwyr sydd?</a:t>
            </a:r>
            <a:endParaRPr/>
          </a:p>
        </p:txBody>
      </p:sp>
      <p:sp>
        <p:nvSpPr>
          <p:cNvPr id="589" name="Google Shape;589;p28"/>
          <p:cNvSpPr txBox="1"/>
          <p:nvPr>
            <p:ph idx="1" type="body"/>
          </p:nvPr>
        </p:nvSpPr>
        <p:spPr>
          <a:xfrm>
            <a:off x="663575" y="1425900"/>
            <a:ext cx="42144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en-GB" sz="2000"/>
              <a:t>Mae miliynau o bobl yn y DU a ledled y byd yn rhannu credoau dyneiddiol.</a:t>
            </a:r>
            <a:br>
              <a:rPr b="0" lang="en-GB" sz="2000"/>
            </a:br>
            <a:endParaRPr b="0"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0" lang="en-GB" sz="1400"/>
              <a:t>Mae tua 5% o bobl y DU yn defnyddio'r label 'dyneiddiwr' i ddisgrifio'u hunain</a:t>
            </a:r>
            <a:br>
              <a:rPr b="0" lang="en-GB" sz="1400"/>
            </a:br>
            <a:r>
              <a:rPr b="0" lang="en-GB" sz="1400"/>
              <a:t>Mae llawer mwy (tua 20%) yn rhannu credoau a gwerthoedd dyneiddiol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0" lang="en-GB" sz="1400"/>
              <a:t>Mae yna ddyneiddwyr a sefydliadau dyneiddiol ledled y byd – yn Ewrop, Affrica, Asia, a'r Amerig.</a:t>
            </a:r>
            <a:endParaRPr b="0" sz="2400"/>
          </a:p>
        </p:txBody>
      </p:sp>
      <p:pic>
        <p:nvPicPr>
          <p:cNvPr id="590" name="Google Shape;59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03232" y="1158900"/>
            <a:ext cx="2977191" cy="2915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"/>
          <p:cNvSpPr txBox="1"/>
          <p:nvPr>
            <p:ph type="title"/>
          </p:nvPr>
        </p:nvSpPr>
        <p:spPr>
          <a:xfrm>
            <a:off x="661481" y="489293"/>
            <a:ext cx="39105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390" name="Google Shape;390;p3"/>
          <p:cNvSpPr txBox="1"/>
          <p:nvPr>
            <p:ph idx="1" type="body"/>
          </p:nvPr>
        </p:nvSpPr>
        <p:spPr>
          <a:xfrm>
            <a:off x="663575" y="1425909"/>
            <a:ext cx="56880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391" name="Google Shape;39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3433" y="0"/>
            <a:ext cx="771713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29"/>
          <p:cNvSpPr txBox="1"/>
          <p:nvPr>
            <p:ph type="title"/>
          </p:nvPr>
        </p:nvSpPr>
        <p:spPr>
          <a:xfrm>
            <a:off x="661481" y="489293"/>
            <a:ext cx="39105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Darganfod dyneiddiaeth</a:t>
            </a:r>
            <a:br>
              <a:rPr lang="en-GB"/>
            </a:br>
            <a:endParaRPr/>
          </a:p>
        </p:txBody>
      </p:sp>
      <p:sp>
        <p:nvSpPr>
          <p:cNvPr id="596" name="Google Shape;596;p29"/>
          <p:cNvSpPr txBox="1"/>
          <p:nvPr>
            <p:ph idx="1" type="body"/>
          </p:nvPr>
        </p:nvSpPr>
        <p:spPr>
          <a:xfrm>
            <a:off x="663575" y="1425900"/>
            <a:ext cx="49755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en-GB"/>
              <a:t>'Roeddwn i'n ddyneiddiwr heb yn wybod i mi am flynyddoedd lawer cyn i mi ddod o hyd i Gymdeithas Dyneiddwyr Prydain – pan wnes i, roedd hi fel dod o hyd i ryw fath o gartref. Dyma bobl ag amrywiaeth o safbwyntiau a oedd yn cyfateb i fy rhai i.'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/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en-GB"/>
              <a:t>Claire Rayner, cyn Is-Lywydd Dyneiddwyr y DU</a:t>
            </a:r>
            <a:endParaRPr/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/>
          </a:p>
        </p:txBody>
      </p:sp>
      <p:pic>
        <p:nvPicPr>
          <p:cNvPr id="597" name="Google Shape;59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02275" y="1425900"/>
            <a:ext cx="2095500" cy="142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30"/>
          <p:cNvSpPr txBox="1"/>
          <p:nvPr>
            <p:ph type="title"/>
          </p:nvPr>
        </p:nvSpPr>
        <p:spPr>
          <a:xfrm>
            <a:off x="661481" y="489293"/>
            <a:ext cx="39105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Darganfod dyneiddiaeth</a:t>
            </a:r>
            <a:br>
              <a:rPr lang="en-GB"/>
            </a:br>
            <a:endParaRPr/>
          </a:p>
        </p:txBody>
      </p:sp>
      <p:sp>
        <p:nvSpPr>
          <p:cNvPr id="603" name="Google Shape;603;p30"/>
          <p:cNvSpPr txBox="1"/>
          <p:nvPr>
            <p:ph idx="1" type="body"/>
          </p:nvPr>
        </p:nvSpPr>
        <p:spPr>
          <a:xfrm>
            <a:off x="661481" y="986275"/>
            <a:ext cx="54489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lang="en-GB" sz="1200"/>
              <a:t>'Nid oeddwn i wir wedi sylweddoli fy mod i'n ddyneiddiwr nes i mi fynd i angladd dyneiddiol a dechreuais ddarllen am ddyneiddiaeth ac roeddwn i'n meddwl bod yr athroniaeth yma'n gweddu'n union i mi.'</a:t>
            </a:r>
            <a:endParaRPr/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-GB" sz="1200"/>
              <a:t>Michelle Beckett</a:t>
            </a:r>
            <a:endParaRPr/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lang="en-GB" sz="1200"/>
              <a:t>'Nid wyf i'n credu fy mod i hyd yn oed wedi clywed y gair dyneiddiaeth nes i mi weld swydd yn cael ei hysbysebu ar gyfer swyddog materion cyhoeddus yng Nghymdeithas Dyneiddwyr Prydain. Dechreuais ddarllen mwy am ddyneiddiaeth a dyna pryd y gwnes i sylweddoli mai dyna fy nghredoau i yn union.'</a:t>
            </a:r>
            <a:endParaRPr/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-GB" sz="1200"/>
              <a:t>Naomi Phillips</a:t>
            </a:r>
            <a:endParaRPr/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lang="en-GB" sz="1200"/>
              <a:t>'Gwnes i benderfynu bod yn ddyneiddiwr yn eithaf hwyr mewn bywyd. Cefais fagwraeth grefyddol ac yna gwnes i ddarganfod anffyddiaeth fel y mae llawer o bobl yn ei wneud. Ond doedd anffyddiaeth ddim yn ddigon i mi. Roedd yn fy niffinio mewn ffordd negyddol drwy ddweud rhywbeth nad oeddwn i'n ei gredu. Pan ddes i o hyd i ddyneiddiaeth roedd yn ddarganfyddiad hyfryd oherwydd gallwn i ddisgrifio fy hun o'r diwedd â gair a oedd yn bositif ac yn dweud llawer am yr hyn rwy'n ei gredu.'</a:t>
            </a:r>
            <a:endParaRPr/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en-GB" sz="1200"/>
              <a:t>Alex Williams</a:t>
            </a:r>
            <a:endParaRPr/>
          </a:p>
        </p:txBody>
      </p:sp>
      <p:pic>
        <p:nvPicPr>
          <p:cNvPr id="604" name="Google Shape;604;p30"/>
          <p:cNvPicPr preferRelativeResize="0"/>
          <p:nvPr/>
        </p:nvPicPr>
        <p:blipFill rotWithShape="1">
          <a:blip r:embed="rId3">
            <a:alphaModFix/>
          </a:blip>
          <a:srcRect b="28340" l="13774" r="5813" t="2735"/>
          <a:stretch/>
        </p:blipFill>
        <p:spPr>
          <a:xfrm>
            <a:off x="6584675" y="2410075"/>
            <a:ext cx="833124" cy="1070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30"/>
          <p:cNvPicPr preferRelativeResize="0"/>
          <p:nvPr/>
        </p:nvPicPr>
        <p:blipFill rotWithShape="1">
          <a:blip r:embed="rId4">
            <a:alphaModFix/>
          </a:blip>
          <a:srcRect b="0" l="7736" r="8695" t="0"/>
          <a:stretch/>
        </p:blipFill>
        <p:spPr>
          <a:xfrm>
            <a:off x="6584675" y="1236938"/>
            <a:ext cx="833125" cy="1086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30"/>
          <p:cNvPicPr preferRelativeResize="0"/>
          <p:nvPr/>
        </p:nvPicPr>
        <p:blipFill rotWithShape="1">
          <a:blip r:embed="rId5">
            <a:alphaModFix/>
          </a:blip>
          <a:srcRect b="31667" l="14285" r="14921" t="0"/>
          <a:stretch/>
        </p:blipFill>
        <p:spPr>
          <a:xfrm>
            <a:off x="6584675" y="3567375"/>
            <a:ext cx="833125" cy="1028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31"/>
          <p:cNvSpPr txBox="1"/>
          <p:nvPr>
            <p:ph type="title"/>
          </p:nvPr>
        </p:nvSpPr>
        <p:spPr>
          <a:xfrm>
            <a:off x="661476" y="489300"/>
            <a:ext cx="76674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Dyneiddiaeth: diagram Venn</a:t>
            </a:r>
            <a:br>
              <a:rPr lang="en-GB"/>
            </a:br>
            <a:endParaRPr/>
          </a:p>
        </p:txBody>
      </p:sp>
      <p:sp>
        <p:nvSpPr>
          <p:cNvPr id="612" name="Google Shape;612;p31"/>
          <p:cNvSpPr txBox="1"/>
          <p:nvPr>
            <p:ph idx="1" type="body"/>
          </p:nvPr>
        </p:nvSpPr>
        <p:spPr>
          <a:xfrm>
            <a:off x="663575" y="1425909"/>
            <a:ext cx="56880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en-GB" sz="1400"/>
              <a:t>Mae agwedd ddyneiddiol at fywyd yn cynnwys tair cred greiddiol am y byd, ein potensial dynol, a sut y dylem ni weithredu.</a:t>
            </a:r>
            <a:br>
              <a:rPr b="0" lang="en-GB" sz="1400"/>
            </a:b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AutoNum type="arabicParenR"/>
            </a:pPr>
            <a:r>
              <a:rPr b="0" lang="en-GB" sz="1400"/>
              <a:t>Mae'r byd yn lle </a:t>
            </a:r>
            <a:r>
              <a:rPr lang="en-GB" sz="1400"/>
              <a:t>naturiol</a:t>
            </a:r>
            <a:r>
              <a:rPr b="0" lang="en-GB" sz="1400"/>
              <a:t> ac, wrth geisio’i ddeall, dylem ni ddefnyddio </a:t>
            </a:r>
            <a:r>
              <a:rPr lang="en-GB" sz="1400"/>
              <a:t>gwyddoniaeth</a:t>
            </a:r>
            <a:r>
              <a:rPr b="0" lang="en-GB" sz="1400"/>
              <a:t> i chwilio am esboniadau naturiol (nid oes tystiolaeth wyddonol o dduw, bywyd ar ôl marwolaeth, nac unrhyw rymoedd goruwchnaturiol).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AutoNum type="arabicParenR"/>
            </a:pPr>
            <a:r>
              <a:rPr b="0" lang="en-GB" sz="1400"/>
              <a:t>Mae gennym y potensial i fyw bywydau </a:t>
            </a:r>
            <a:r>
              <a:rPr lang="en-GB" sz="1400"/>
              <a:t>hapus</a:t>
            </a:r>
            <a:r>
              <a:rPr b="0" lang="en-GB" sz="1400"/>
              <a:t>, boddhaus, ac ystyrlon.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AutoNum type="arabicParenR"/>
            </a:pPr>
            <a:r>
              <a:rPr b="0" lang="en-GB" sz="1400"/>
              <a:t>Dylem ni weithredu mewn ffyrdd sy'n cefnogi </a:t>
            </a:r>
            <a:r>
              <a:rPr lang="en-GB" sz="1400"/>
              <a:t>lles</a:t>
            </a:r>
            <a:r>
              <a:rPr b="0" lang="en-GB" sz="1400"/>
              <a:t> bodau dynol eraill ac anifeiliaid ymdeimladol.</a:t>
            </a:r>
            <a:endParaRPr sz="1800">
              <a:solidFill>
                <a:srgbClr val="FF0000"/>
              </a:solidFill>
            </a:endParaRPr>
          </a:p>
        </p:txBody>
      </p:sp>
      <p:pic>
        <p:nvPicPr>
          <p:cNvPr id="613" name="Google Shape;613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66588" y="430600"/>
            <a:ext cx="1245250" cy="971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31"/>
          <p:cNvPicPr preferRelativeResize="0"/>
          <p:nvPr/>
        </p:nvPicPr>
        <p:blipFill rotWithShape="1">
          <a:blip r:embed="rId4">
            <a:alphaModFix/>
          </a:blip>
          <a:srcRect b="9810" l="30400" r="32888" t="16924"/>
          <a:stretch/>
        </p:blipFill>
        <p:spPr>
          <a:xfrm>
            <a:off x="7420638" y="1460850"/>
            <a:ext cx="737147" cy="155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31"/>
          <p:cNvPicPr preferRelativeResize="0"/>
          <p:nvPr/>
        </p:nvPicPr>
        <p:blipFill rotWithShape="1">
          <a:blip r:embed="rId5">
            <a:alphaModFix/>
          </a:blip>
          <a:srcRect b="19291" l="17109" r="16779" t="20684"/>
          <a:stretch/>
        </p:blipFill>
        <p:spPr>
          <a:xfrm>
            <a:off x="6993875" y="3076150"/>
            <a:ext cx="1590675" cy="115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32"/>
          <p:cNvSpPr txBox="1"/>
          <p:nvPr>
            <p:ph type="title"/>
          </p:nvPr>
        </p:nvSpPr>
        <p:spPr>
          <a:xfrm>
            <a:off x="661476" y="489300"/>
            <a:ext cx="76674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Dyneiddiaeth: diagram Venn</a:t>
            </a:r>
            <a:br>
              <a:rPr lang="en-GB"/>
            </a:br>
            <a:endParaRPr/>
          </a:p>
        </p:txBody>
      </p:sp>
      <p:sp>
        <p:nvSpPr>
          <p:cNvPr id="621" name="Google Shape;621;p32"/>
          <p:cNvSpPr txBox="1"/>
          <p:nvPr>
            <p:ph idx="1" type="body"/>
          </p:nvPr>
        </p:nvSpPr>
        <p:spPr>
          <a:xfrm>
            <a:off x="663575" y="1425900"/>
            <a:ext cx="31074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en-GB"/>
              <a:t>Mae dyneiddiaeth yng nghanol y diagram Venn hwn o gredoau</a:t>
            </a:r>
            <a:br>
              <a:rPr b="0" lang="en-GB"/>
            </a:br>
            <a:endParaRPr b="0"/>
          </a:p>
        </p:txBody>
      </p:sp>
      <p:pic>
        <p:nvPicPr>
          <p:cNvPr id="622" name="Google Shape;622;p32"/>
          <p:cNvPicPr preferRelativeResize="0"/>
          <p:nvPr/>
        </p:nvPicPr>
        <p:blipFill rotWithShape="1">
          <a:blip r:embed="rId3">
            <a:alphaModFix/>
          </a:blip>
          <a:srcRect b="5615" l="21064" r="12125" t="5802"/>
          <a:stretch/>
        </p:blipFill>
        <p:spPr>
          <a:xfrm>
            <a:off x="3770975" y="915025"/>
            <a:ext cx="3903749" cy="3649150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32"/>
          <p:cNvSpPr txBox="1"/>
          <p:nvPr/>
        </p:nvSpPr>
        <p:spPr>
          <a:xfrm>
            <a:off x="6803075" y="1340200"/>
            <a:ext cx="1525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ae'r byd yn lle naturiol (dim duwiau)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p32"/>
          <p:cNvSpPr txBox="1"/>
          <p:nvPr/>
        </p:nvSpPr>
        <p:spPr>
          <a:xfrm>
            <a:off x="2211975" y="3595950"/>
            <a:ext cx="1646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Gallwn ni fyw bywydau hapus ac ystyrlon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p32"/>
          <p:cNvSpPr txBox="1"/>
          <p:nvPr/>
        </p:nvSpPr>
        <p:spPr>
          <a:xfrm>
            <a:off x="7674725" y="3377975"/>
            <a:ext cx="1293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Dylem ni gefnogi lles pobl eraill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6" name="Google Shape;626;p32"/>
          <p:cNvSpPr txBox="1"/>
          <p:nvPr/>
        </p:nvSpPr>
        <p:spPr>
          <a:xfrm>
            <a:off x="5076200" y="2634150"/>
            <a:ext cx="1293300" cy="431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Dyneiddiaeth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33"/>
          <p:cNvSpPr txBox="1"/>
          <p:nvPr>
            <p:ph type="title"/>
          </p:nvPr>
        </p:nvSpPr>
        <p:spPr>
          <a:xfrm>
            <a:off x="661476" y="489300"/>
            <a:ext cx="76674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Dyneiddiaeth: diagram Venn</a:t>
            </a:r>
            <a:endParaRPr/>
          </a:p>
        </p:txBody>
      </p:sp>
      <p:sp>
        <p:nvSpPr>
          <p:cNvPr id="632" name="Google Shape;632;p33"/>
          <p:cNvSpPr txBox="1"/>
          <p:nvPr>
            <p:ph idx="1" type="body"/>
          </p:nvPr>
        </p:nvSpPr>
        <p:spPr>
          <a:xfrm>
            <a:off x="663575" y="1425900"/>
            <a:ext cx="44208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en-GB" sz="1200"/>
              <a:t>Ym mhob un o'r cylchoedd hyn gall fod anghytuno ymhlith dyneiddwyr…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AutoNum type="arabicParenR"/>
            </a:pPr>
            <a:r>
              <a:rPr b="0" lang="en-GB" sz="1200"/>
              <a:t>ynghylch sut yn union i esbonio rhai ffenomenau naturiol - er y bydd cytundeb cyffredinol bod gwyddoniaeth yn rhoi'r ffordd orau o ateb cwestiynau o'r fath.</a:t>
            </a:r>
            <a:endParaRPr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AutoNum type="arabicParenR"/>
            </a:pPr>
            <a:r>
              <a:rPr b="0" lang="en-GB" sz="1200"/>
              <a:t>ynghylch y ffordd orau o wneud ein hunain yn hapus a'n bywydau'n ystyrlon – er y bydd cytundeb fel arfer y dylem ni fod yn rhydd i ddewis.</a:t>
            </a:r>
            <a:endParaRPr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AutoNum type="arabicParenR"/>
            </a:pPr>
            <a:r>
              <a:rPr b="0" lang="en-GB" sz="1200"/>
              <a:t>ynghylch sut y gallwn ni gefnogi lles eraill orau a pha achosion i’w blaenoriaethu.</a:t>
            </a:r>
            <a:endParaRPr b="0" sz="1200">
              <a:solidFill>
                <a:srgbClr val="0000FF"/>
              </a:solidFill>
            </a:endParaRPr>
          </a:p>
        </p:txBody>
      </p:sp>
      <p:pic>
        <p:nvPicPr>
          <p:cNvPr id="633" name="Google Shape;633;p33"/>
          <p:cNvPicPr preferRelativeResize="0"/>
          <p:nvPr/>
        </p:nvPicPr>
        <p:blipFill rotWithShape="1">
          <a:blip r:embed="rId3">
            <a:alphaModFix/>
          </a:blip>
          <a:srcRect b="5615" l="21064" r="12125" t="5802"/>
          <a:stretch/>
        </p:blipFill>
        <p:spPr>
          <a:xfrm>
            <a:off x="5231975" y="826475"/>
            <a:ext cx="3370926" cy="3151075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33"/>
          <p:cNvSpPr txBox="1"/>
          <p:nvPr/>
        </p:nvSpPr>
        <p:spPr>
          <a:xfrm>
            <a:off x="7511400" y="547050"/>
            <a:ext cx="1525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Mae'r byd yn lle naturiol (dim duwiau)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5" name="Google Shape;635;p33"/>
          <p:cNvSpPr txBox="1"/>
          <p:nvPr/>
        </p:nvSpPr>
        <p:spPr>
          <a:xfrm>
            <a:off x="4315125" y="3813875"/>
            <a:ext cx="1646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Gallwn ni fyw bywydau hapus ac ystyrlon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p33"/>
          <p:cNvSpPr txBox="1"/>
          <p:nvPr/>
        </p:nvSpPr>
        <p:spPr>
          <a:xfrm>
            <a:off x="7833775" y="3813875"/>
            <a:ext cx="1293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Dylem ni gefnogi lles pobl eraill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7" name="Google Shape;637;p33"/>
          <p:cNvSpPr txBox="1"/>
          <p:nvPr/>
        </p:nvSpPr>
        <p:spPr>
          <a:xfrm>
            <a:off x="6270788" y="2356200"/>
            <a:ext cx="1293300" cy="431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Dyneiddiaeth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34"/>
          <p:cNvSpPr txBox="1"/>
          <p:nvPr>
            <p:ph type="title"/>
          </p:nvPr>
        </p:nvSpPr>
        <p:spPr>
          <a:xfrm>
            <a:off x="661476" y="489300"/>
            <a:ext cx="76674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Sut gallai pob gwrthrych gysylltu â dyneiddiaeth</a:t>
            </a:r>
            <a:br>
              <a:rPr lang="en-GB"/>
            </a:br>
            <a:endParaRPr/>
          </a:p>
        </p:txBody>
      </p:sp>
      <p:sp>
        <p:nvSpPr>
          <p:cNvPr id="643" name="Google Shape;643;p34"/>
          <p:cNvSpPr txBox="1"/>
          <p:nvPr>
            <p:ph idx="1" type="body"/>
          </p:nvPr>
        </p:nvSpPr>
        <p:spPr>
          <a:xfrm>
            <a:off x="663575" y="1425909"/>
            <a:ext cx="56880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644" name="Google Shape;644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3575" y="1425900"/>
            <a:ext cx="1608660" cy="179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77562" y="1425900"/>
            <a:ext cx="2705221" cy="179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47175" y="1341275"/>
            <a:ext cx="1608650" cy="1775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34"/>
          <p:cNvPicPr preferRelativeResize="0"/>
          <p:nvPr/>
        </p:nvPicPr>
        <p:blipFill rotWithShape="1">
          <a:blip r:embed="rId6">
            <a:alphaModFix/>
          </a:blip>
          <a:srcRect b="0" l="55632" r="7300" t="0"/>
          <a:stretch/>
        </p:blipFill>
        <p:spPr>
          <a:xfrm>
            <a:off x="1970225" y="3223075"/>
            <a:ext cx="1482675" cy="171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34"/>
          <p:cNvPicPr preferRelativeResize="0"/>
          <p:nvPr/>
        </p:nvPicPr>
        <p:blipFill rotWithShape="1">
          <a:blip r:embed="rId7">
            <a:alphaModFix/>
          </a:blip>
          <a:srcRect b="0" l="0" r="48924" t="0"/>
          <a:stretch/>
        </p:blipFill>
        <p:spPr>
          <a:xfrm>
            <a:off x="5579425" y="3223067"/>
            <a:ext cx="1608650" cy="1732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35"/>
          <p:cNvSpPr txBox="1"/>
          <p:nvPr>
            <p:ph type="title"/>
          </p:nvPr>
        </p:nvSpPr>
        <p:spPr>
          <a:xfrm>
            <a:off x="661481" y="489293"/>
            <a:ext cx="39105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Humanists UK</a:t>
            </a:r>
            <a:endParaRPr/>
          </a:p>
        </p:txBody>
      </p:sp>
      <p:sp>
        <p:nvSpPr>
          <p:cNvPr id="654" name="Google Shape;654;p35"/>
          <p:cNvSpPr txBox="1"/>
          <p:nvPr>
            <p:ph idx="1" type="body"/>
          </p:nvPr>
        </p:nvSpPr>
        <p:spPr>
          <a:xfrm>
            <a:off x="661481" y="1003000"/>
            <a:ext cx="49851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en-GB" sz="1400"/>
              <a:t>‘Yn Humanists UK, rydym ni eisiau byd goddefgar lle mae meddwl rhesymegol a charedigrwydd yn teyrnasu. Rydym yn gweithio i gefnogi newid parhaol ar gyfer gwell cymdeithas, gan hyrwyddo syniadau ar gyfer yr unig fywyd sydd gennym’</a:t>
            </a:r>
            <a:endParaRPr b="0" sz="1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0" lang="en-GB" sz="1400"/>
              <a:t>Mae Humanists UK wedi bodoli </a:t>
            </a:r>
            <a:r>
              <a:rPr lang="en-GB" sz="1400"/>
              <a:t>ers 1896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0" lang="en-GB" sz="1400"/>
              <a:t>Mae'n </a:t>
            </a:r>
            <a:r>
              <a:rPr lang="en-GB" sz="1400"/>
              <a:t>ymgyrchu</a:t>
            </a:r>
            <a:r>
              <a:rPr b="0" lang="en-GB" sz="1400"/>
              <a:t> ar faterion lle mae o'r farn bod pobl ddigrefydd yn cael eu trin yn annheg a lle mae'r safbwynt digrefydd cyffredin ar gwestiynau moesegol yn wahanol i un llawer o sefydliadau crefyddol</a:t>
            </a:r>
            <a:endParaRPr b="0"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0" lang="en-GB" sz="1400"/>
              <a:t>Mae hefyd yn darparu </a:t>
            </a:r>
            <a:r>
              <a:rPr lang="en-GB" sz="1400"/>
              <a:t>gwasanaethau</a:t>
            </a:r>
            <a:r>
              <a:rPr b="0" lang="en-GB" sz="1400"/>
              <a:t> i gefnogi pobl ddigrefydd, fel seremonïau, cefnogaeth fugeiliol, ac addysg</a:t>
            </a:r>
            <a:endParaRPr b="0"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0" lang="en-GB" sz="1400"/>
              <a:t>Yn 2021 roedd gan Humanists UK </a:t>
            </a:r>
            <a:r>
              <a:rPr lang="en-GB" sz="1400"/>
              <a:t>100,000 o aelodau a chefnogwyr</a:t>
            </a:r>
            <a:endParaRPr/>
          </a:p>
        </p:txBody>
      </p:sp>
      <p:pic>
        <p:nvPicPr>
          <p:cNvPr id="655" name="Google Shape;655;p35"/>
          <p:cNvPicPr preferRelativeResize="0"/>
          <p:nvPr/>
        </p:nvPicPr>
        <p:blipFill rotWithShape="1">
          <a:blip r:embed="rId3">
            <a:alphaModFix/>
          </a:blip>
          <a:srcRect b="18342" l="0" r="0" t="15127"/>
          <a:stretch/>
        </p:blipFill>
        <p:spPr>
          <a:xfrm>
            <a:off x="5841375" y="1425900"/>
            <a:ext cx="2865325" cy="100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6"/>
          <p:cNvSpPr txBox="1"/>
          <p:nvPr>
            <p:ph type="title"/>
          </p:nvPr>
        </p:nvSpPr>
        <p:spPr>
          <a:xfrm>
            <a:off x="661475" y="489300"/>
            <a:ext cx="42267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Addurno Bod Dynol Hapus</a:t>
            </a:r>
            <a:br>
              <a:rPr lang="en-GB"/>
            </a:br>
            <a:endParaRPr/>
          </a:p>
        </p:txBody>
      </p:sp>
      <p:sp>
        <p:nvSpPr>
          <p:cNvPr id="661" name="Google Shape;661;p36"/>
          <p:cNvSpPr txBox="1"/>
          <p:nvPr>
            <p:ph idx="1" type="body"/>
          </p:nvPr>
        </p:nvSpPr>
        <p:spPr>
          <a:xfrm>
            <a:off x="663575" y="1425900"/>
            <a:ext cx="67395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 sz="2000"/>
          </a:p>
        </p:txBody>
      </p:sp>
      <p:pic>
        <p:nvPicPr>
          <p:cNvPr id="662" name="Google Shape;66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99675" y="251475"/>
            <a:ext cx="2661550" cy="4234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7"/>
          <p:cNvSpPr txBox="1"/>
          <p:nvPr>
            <p:ph type="title"/>
          </p:nvPr>
        </p:nvSpPr>
        <p:spPr>
          <a:xfrm>
            <a:off x="661476" y="489300"/>
            <a:ext cx="67386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Agwedd ddyneiddiol at fywyd: crynodeb</a:t>
            </a:r>
            <a:br>
              <a:rPr lang="en-GB"/>
            </a:br>
            <a:endParaRPr/>
          </a:p>
        </p:txBody>
      </p:sp>
      <p:sp>
        <p:nvSpPr>
          <p:cNvPr id="668" name="Google Shape;668;p37"/>
          <p:cNvSpPr txBox="1"/>
          <p:nvPr>
            <p:ph idx="1" type="body"/>
          </p:nvPr>
        </p:nvSpPr>
        <p:spPr>
          <a:xfrm>
            <a:off x="663575" y="1425900"/>
            <a:ext cx="74664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arenR"/>
            </a:pPr>
            <a:r>
              <a:rPr b="0" lang="en-GB"/>
              <a:t>Mae dyneiddwyr yn credu mai </a:t>
            </a:r>
            <a:r>
              <a:rPr lang="en-GB"/>
              <a:t>gwyddoniaeth</a:t>
            </a:r>
            <a:r>
              <a:rPr b="0" lang="en-GB"/>
              <a:t> sy’n cynnig y ffordd orau o ddeall y byd a dylem ni chwilio am esboniadau </a:t>
            </a:r>
            <a:r>
              <a:rPr lang="en-GB"/>
              <a:t>naturiol </a:t>
            </a:r>
            <a:r>
              <a:rPr b="0" lang="en-GB"/>
              <a:t>ar gyfer digwyddiadau (nid yw dyneiddwyr yn credu mewn duw)</a:t>
            </a:r>
            <a:endParaRPr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arenR"/>
            </a:pPr>
            <a:r>
              <a:rPr b="0" lang="en-GB"/>
              <a:t>Mae dyneiddiwr yn credu y dylem ni fod yn </a:t>
            </a:r>
            <a:r>
              <a:rPr lang="en-GB"/>
              <a:t>rhydd</a:t>
            </a:r>
            <a:r>
              <a:rPr b="0" lang="en-GB"/>
              <a:t> i lunio'r </a:t>
            </a:r>
            <a:r>
              <a:rPr lang="en-GB"/>
              <a:t>un bywyd </a:t>
            </a:r>
            <a:r>
              <a:rPr b="0" lang="en-GB"/>
              <a:t>sydd gennym ac y gallwn ni wneud ein bywydau ein hunain yn ystyrlon drwy geisio </a:t>
            </a:r>
            <a:r>
              <a:rPr lang="en-GB"/>
              <a:t>hapusrwydd</a:t>
            </a:r>
            <a:r>
              <a:rPr b="0" lang="en-GB"/>
              <a:t> yn y fan a'r lle, a chefnogi eraill i wneud yr un peth</a:t>
            </a:r>
            <a:endParaRPr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arenR"/>
            </a:pPr>
            <a:r>
              <a:rPr b="0" lang="en-GB"/>
              <a:t>Mae dyneiddwyr yn credu y dylem ni ddefnyddio </a:t>
            </a:r>
            <a:r>
              <a:rPr lang="en-GB"/>
              <a:t>empathi</a:t>
            </a:r>
            <a:r>
              <a:rPr b="0" lang="en-GB"/>
              <a:t> a bod gennym ni </a:t>
            </a:r>
            <a:r>
              <a:rPr lang="en-GB"/>
              <a:t>gyfrifoldeb</a:t>
            </a:r>
            <a:r>
              <a:rPr b="0" lang="en-GB"/>
              <a:t> i ystyried effaith ein gweithredoedd ar les pobl eraill ac anifeiliaid</a:t>
            </a:r>
            <a:endParaRPr/>
          </a:p>
          <a:p>
            <a:pPr indent="0" lvl="0" marL="0" rtl="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"/>
          <p:cNvSpPr txBox="1"/>
          <p:nvPr>
            <p:ph type="title"/>
          </p:nvPr>
        </p:nvSpPr>
        <p:spPr>
          <a:xfrm>
            <a:off x="661481" y="489293"/>
            <a:ext cx="39105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Dyneiddiaeth</a:t>
            </a:r>
            <a:br>
              <a:rPr lang="en-GB"/>
            </a:br>
            <a:endParaRPr/>
          </a:p>
        </p:txBody>
      </p:sp>
      <p:sp>
        <p:nvSpPr>
          <p:cNvPr id="397" name="Google Shape;397;p4"/>
          <p:cNvSpPr txBox="1"/>
          <p:nvPr>
            <p:ph idx="1" type="body"/>
          </p:nvPr>
        </p:nvSpPr>
        <p:spPr>
          <a:xfrm>
            <a:off x="663575" y="1425900"/>
            <a:ext cx="52584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en-GB" sz="2000"/>
              <a:t>Byd-olwg </a:t>
            </a:r>
            <a:r>
              <a:rPr lang="en-GB" sz="2000"/>
              <a:t>digrefydd </a:t>
            </a:r>
            <a:r>
              <a:rPr b="0" lang="en-GB" sz="2000"/>
              <a:t>neu </a:t>
            </a:r>
            <a:r>
              <a:rPr lang="en-GB" sz="2000"/>
              <a:t>agwedd ddigrefydd at fywyd </a:t>
            </a:r>
            <a:r>
              <a:rPr b="0" lang="en-GB" sz="2000"/>
              <a:t>yw dyneiddiaeth.</a:t>
            </a:r>
            <a:br>
              <a:rPr b="0" lang="en-GB" sz="2000"/>
            </a:b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en-GB" sz="2000"/>
              <a:t>Mae dyneiddwyr yn credu ei bod yn bosibl byw bywyd da, hapus, ac ystyrlon heb yr angen am grefydd.</a:t>
            </a:r>
            <a:endParaRPr/>
          </a:p>
        </p:txBody>
      </p:sp>
      <p:pic>
        <p:nvPicPr>
          <p:cNvPr id="398" name="Google Shape;398;p4"/>
          <p:cNvPicPr preferRelativeResize="0"/>
          <p:nvPr/>
        </p:nvPicPr>
        <p:blipFill rotWithShape="1">
          <a:blip r:embed="rId3">
            <a:alphaModFix/>
          </a:blip>
          <a:srcRect b="10732" l="13538" r="15909" t="12603"/>
          <a:stretch/>
        </p:blipFill>
        <p:spPr>
          <a:xfrm>
            <a:off x="5955175" y="1401775"/>
            <a:ext cx="2145226" cy="255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ff5897c45e_0_579"/>
          <p:cNvSpPr txBox="1"/>
          <p:nvPr>
            <p:ph type="title"/>
          </p:nvPr>
        </p:nvSpPr>
        <p:spPr>
          <a:xfrm>
            <a:off x="661476" y="489300"/>
            <a:ext cx="76674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Arwyddair dyneiddiol</a:t>
            </a:r>
            <a:endParaRPr/>
          </a:p>
        </p:txBody>
      </p:sp>
      <p:sp>
        <p:nvSpPr>
          <p:cNvPr id="404" name="Google Shape;404;gff5897c45e_0_579"/>
          <p:cNvSpPr txBox="1"/>
          <p:nvPr>
            <p:ph idx="1" type="body"/>
          </p:nvPr>
        </p:nvSpPr>
        <p:spPr>
          <a:xfrm>
            <a:off x="663575" y="1425900"/>
            <a:ext cx="76674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/>
              <a:t>Meddyliwch dros eich hun, gweithredwch dros bawb</a:t>
            </a:r>
            <a:endParaRPr sz="36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6"/>
          <p:cNvSpPr txBox="1"/>
          <p:nvPr>
            <p:ph type="title"/>
          </p:nvPr>
        </p:nvSpPr>
        <p:spPr>
          <a:xfrm>
            <a:off x="661476" y="489300"/>
            <a:ext cx="67386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Agwedd ddyneiddiol at fywyd: crynodeb</a:t>
            </a:r>
            <a:br>
              <a:rPr lang="en-GB"/>
            </a:br>
            <a:endParaRPr/>
          </a:p>
        </p:txBody>
      </p:sp>
      <p:sp>
        <p:nvSpPr>
          <p:cNvPr id="410" name="Google Shape;410;p6"/>
          <p:cNvSpPr txBox="1"/>
          <p:nvPr>
            <p:ph idx="1" type="body"/>
          </p:nvPr>
        </p:nvSpPr>
        <p:spPr>
          <a:xfrm>
            <a:off x="663575" y="1425900"/>
            <a:ext cx="74664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arenR"/>
            </a:pPr>
            <a:r>
              <a:rPr b="0" lang="en-GB"/>
              <a:t>Mae dyneiddwyr yn credu mai </a:t>
            </a:r>
            <a:r>
              <a:rPr lang="en-GB"/>
              <a:t>gwyddoniaeth</a:t>
            </a:r>
            <a:r>
              <a:rPr b="0" lang="en-GB"/>
              <a:t> sy’n cynnig y ffordd orau o ddeall y byd a dylem ni chwilio am esboniadau </a:t>
            </a:r>
            <a:r>
              <a:rPr lang="en-GB"/>
              <a:t>naturiol </a:t>
            </a:r>
            <a:r>
              <a:rPr b="0" lang="en-GB"/>
              <a:t>ar gyfer digwyddiadau (nid yw dyneiddwyr yn credu mewn duw)</a:t>
            </a:r>
            <a:endParaRPr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arenR"/>
            </a:pPr>
            <a:r>
              <a:rPr b="0" lang="en-GB"/>
              <a:t>Mae dyneiddiwr yn credu y dylem ni fod yn </a:t>
            </a:r>
            <a:r>
              <a:rPr lang="en-GB"/>
              <a:t>rhydd</a:t>
            </a:r>
            <a:r>
              <a:rPr b="0" lang="en-GB"/>
              <a:t> i lunio'r </a:t>
            </a:r>
            <a:r>
              <a:rPr lang="en-GB"/>
              <a:t>un bywyd </a:t>
            </a:r>
            <a:r>
              <a:rPr b="0" lang="en-GB"/>
              <a:t>sydd gennym ac y gallwn ni wneud ein bywydau ein hunain yn ystyrlon drwy geisio </a:t>
            </a:r>
            <a:r>
              <a:rPr lang="en-GB"/>
              <a:t>hapusrwydd</a:t>
            </a:r>
            <a:r>
              <a:rPr b="0" lang="en-GB"/>
              <a:t> yn y fan a'r lle, a chefnogi eraill i wneud yr un peth</a:t>
            </a:r>
            <a:endParaRPr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arenR"/>
            </a:pPr>
            <a:r>
              <a:rPr b="0" lang="en-GB"/>
              <a:t>Mae dyneiddwyr yn credu y dylem ni ddefnyddio </a:t>
            </a:r>
            <a:r>
              <a:rPr lang="en-GB"/>
              <a:t>empathi</a:t>
            </a:r>
            <a:r>
              <a:rPr b="0" lang="en-GB"/>
              <a:t> a bod gennym ni </a:t>
            </a:r>
            <a:r>
              <a:rPr lang="en-GB"/>
              <a:t>gyfrifoldeb</a:t>
            </a:r>
            <a:r>
              <a:rPr b="0" lang="en-GB"/>
              <a:t> i ystyried effaith ein gweithredoedd ar les pobl eraill ac anifeiliaid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7"/>
          <p:cNvSpPr txBox="1"/>
          <p:nvPr>
            <p:ph type="title"/>
          </p:nvPr>
        </p:nvSpPr>
        <p:spPr>
          <a:xfrm>
            <a:off x="661481" y="489293"/>
            <a:ext cx="39105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Dyneiddiaeth</a:t>
            </a:r>
            <a:br>
              <a:rPr lang="en-GB"/>
            </a:br>
            <a:endParaRPr/>
          </a:p>
        </p:txBody>
      </p:sp>
      <p:sp>
        <p:nvSpPr>
          <p:cNvPr id="416" name="Google Shape;416;p7"/>
          <p:cNvSpPr txBox="1"/>
          <p:nvPr>
            <p:ph idx="1" type="body"/>
          </p:nvPr>
        </p:nvSpPr>
        <p:spPr>
          <a:xfrm>
            <a:off x="663575" y="1425900"/>
            <a:ext cx="49023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en-GB" sz="1800"/>
              <a:t>‘</a:t>
            </a:r>
            <a:r>
              <a:rPr b="0" lang="en-GB" sz="1800"/>
              <a:t>Mae pobl ddi-grefydd â rhagolwg dyneiddiol ar fywyd wedi bodoli ers dechrau dyniolaeth</a:t>
            </a:r>
            <a:r>
              <a:rPr b="0" lang="en-GB" sz="1800"/>
              <a:t>: wedi'i llywio gan </a:t>
            </a:r>
            <a:r>
              <a:rPr lang="en-GB" sz="1800"/>
              <a:t>dystiolaeth</a:t>
            </a:r>
            <a:r>
              <a:rPr b="0" lang="en-GB" sz="1800"/>
              <a:t>, wedi'i hysbrydoli gan </a:t>
            </a:r>
            <a:r>
              <a:rPr lang="en-GB" sz="1800"/>
              <a:t>empathi</a:t>
            </a:r>
            <a:r>
              <a:rPr b="0" lang="en-GB" sz="1800"/>
              <a:t>, a'i thrwytho â </a:t>
            </a:r>
            <a:r>
              <a:rPr lang="en-GB" sz="1800"/>
              <a:t>gobaith</a:t>
            </a:r>
            <a:r>
              <a:rPr b="0" lang="en-GB" sz="1800"/>
              <a:t> a </a:t>
            </a:r>
            <a:r>
              <a:rPr lang="en-GB" sz="1800"/>
              <a:t>rhyfeddod</a:t>
            </a:r>
            <a:r>
              <a:rPr b="0" lang="en-GB" sz="1800"/>
              <a:t> am y byd o'n cwmpas.'</a:t>
            </a:r>
            <a:br>
              <a:rPr b="0" lang="en-GB" sz="1800"/>
            </a:br>
            <a:endParaRPr b="0" sz="1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 sz="1800"/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en-GB" sz="1800"/>
              <a:t>Andrew Copson, Prif Weithredwr, Dyneiddwyr y DU</a:t>
            </a:r>
            <a:br>
              <a:rPr b="0" lang="en-GB" sz="1800"/>
            </a:br>
            <a:endParaRPr b="0" sz="1200"/>
          </a:p>
        </p:txBody>
      </p:sp>
      <p:pic>
        <p:nvPicPr>
          <p:cNvPr id="417" name="Google Shape;417;p7"/>
          <p:cNvPicPr preferRelativeResize="0"/>
          <p:nvPr/>
        </p:nvPicPr>
        <p:blipFill rotWithShape="1">
          <a:blip r:embed="rId3">
            <a:alphaModFix/>
          </a:blip>
          <a:srcRect b="38400" l="6983" r="27988" t="0"/>
          <a:stretch/>
        </p:blipFill>
        <p:spPr>
          <a:xfrm>
            <a:off x="6253375" y="1063475"/>
            <a:ext cx="2128625" cy="2688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8"/>
          <p:cNvSpPr txBox="1"/>
          <p:nvPr>
            <p:ph type="title"/>
          </p:nvPr>
        </p:nvSpPr>
        <p:spPr>
          <a:xfrm>
            <a:off x="661476" y="489300"/>
            <a:ext cx="5967924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Pum nodwedd o agwedd ddyneiddiol at fywyd</a:t>
            </a:r>
            <a:br>
              <a:rPr lang="en-GB"/>
            </a:br>
            <a:endParaRPr/>
          </a:p>
        </p:txBody>
      </p:sp>
      <p:sp>
        <p:nvSpPr>
          <p:cNvPr id="423" name="Google Shape;423;p8"/>
          <p:cNvSpPr txBox="1"/>
          <p:nvPr>
            <p:ph idx="1" type="body"/>
          </p:nvPr>
        </p:nvSpPr>
        <p:spPr>
          <a:xfrm>
            <a:off x="663575" y="1425900"/>
            <a:ext cx="5869200" cy="33264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>
              <a:solidFill>
                <a:srgbClr val="000000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arenR"/>
            </a:pPr>
            <a:r>
              <a:rPr b="0" lang="en-GB"/>
              <a:t>Natur a photensial dynol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arenR"/>
            </a:pPr>
            <a:r>
              <a:rPr b="0" lang="en-GB"/>
              <a:t>Defnyddio gwyddoniaeth i ddeall y byd naturiol (dim cred mewn duw)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arenR"/>
            </a:pPr>
            <a:r>
              <a:rPr b="0" lang="en-GB"/>
              <a:t>Un bywyd a'r rhyddid i ddod o hyd i hapusrwyd</a:t>
            </a:r>
            <a:r>
              <a:rPr b="0" lang="en-GB"/>
              <a:t>d</a:t>
            </a:r>
            <a:endParaRPr b="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arenR"/>
            </a:pPr>
            <a:r>
              <a:rPr b="0" lang="en-GB"/>
              <a:t>Defnyddio empathi ac ystyried effaith ein gweithredoedd</a:t>
            </a:r>
            <a:endParaRPr b="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arenR"/>
            </a:pPr>
            <a:r>
              <a:rPr b="0" lang="en-GB"/>
              <a:t>Cyfrifoldeb dynol</a:t>
            </a:r>
            <a:endParaRPr/>
          </a:p>
        </p:txBody>
      </p:sp>
      <p:pic>
        <p:nvPicPr>
          <p:cNvPr id="424" name="Google Shape;42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35025" y="634733"/>
            <a:ext cx="579875" cy="932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21100" y="1621294"/>
            <a:ext cx="660475" cy="684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21100" y="2359941"/>
            <a:ext cx="593800" cy="737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21100" y="3150806"/>
            <a:ext cx="660475" cy="634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935026" y="3880244"/>
            <a:ext cx="593800" cy="628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9"/>
          <p:cNvSpPr txBox="1"/>
          <p:nvPr>
            <p:ph type="title"/>
          </p:nvPr>
        </p:nvSpPr>
        <p:spPr>
          <a:xfrm>
            <a:off x="661476" y="489300"/>
            <a:ext cx="76674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Pum nodwedd o agwedd ddyneiddiol at fywyd</a:t>
            </a:r>
            <a:br>
              <a:rPr lang="en-GB"/>
            </a:br>
            <a:endParaRPr/>
          </a:p>
        </p:txBody>
      </p:sp>
      <p:sp>
        <p:nvSpPr>
          <p:cNvPr id="434" name="Google Shape;434;p9"/>
          <p:cNvSpPr txBox="1"/>
          <p:nvPr>
            <p:ph idx="1" type="body"/>
          </p:nvPr>
        </p:nvSpPr>
        <p:spPr>
          <a:xfrm>
            <a:off x="661475" y="1469475"/>
            <a:ext cx="5688000" cy="30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 sz="3200">
                <a:solidFill>
                  <a:srgbClr val="000000"/>
                </a:solidFill>
              </a:rPr>
              <a:t>1</a:t>
            </a:r>
            <a:endParaRPr sz="32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en-GB" sz="1800">
                <a:solidFill>
                  <a:srgbClr val="000000"/>
                </a:solidFill>
              </a:rPr>
              <a:t>Mae dyneiddwyr yn credu bod tarddiad bodau dynol yn un naturiol. Gwnaethom </a:t>
            </a:r>
            <a:r>
              <a:rPr lang="en-GB" sz="1800">
                <a:solidFill>
                  <a:srgbClr val="000000"/>
                </a:solidFill>
              </a:rPr>
              <a:t>esblygu'n</a:t>
            </a:r>
            <a:r>
              <a:rPr b="0" lang="en-GB" sz="1800">
                <a:solidFill>
                  <a:srgbClr val="000000"/>
                </a:solidFill>
              </a:rPr>
              <a:t> naturiol fel popeth byw arall. Rydym wedi esblygu llawer o alluoedd ac, os ydym yn gwneud defnydd da ohonynt, mae gennym y potensial i fyw bywyd da a hapus.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435" name="Google Shape;43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96750" y="1572062"/>
            <a:ext cx="1583675" cy="2547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efault Theme">
  <a:themeElements>
    <a:clrScheme name="Humanists_UK_v1">
      <a:dk1>
        <a:srgbClr val="000000"/>
      </a:dk1>
      <a:lt1>
        <a:srgbClr val="FFFFFF"/>
      </a:lt1>
      <a:dk2>
        <a:srgbClr val="00C7B1"/>
      </a:dk2>
      <a:lt2>
        <a:srgbClr val="4C4184"/>
      </a:lt2>
      <a:accent1>
        <a:srgbClr val="702F8A"/>
      </a:accent1>
      <a:accent2>
        <a:srgbClr val="FFC72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Default Theme">
  <a:themeElements>
    <a:clrScheme name="Humanists_UK_v1">
      <a:dk1>
        <a:srgbClr val="000000"/>
      </a:dk1>
      <a:lt1>
        <a:srgbClr val="FFFFFF"/>
      </a:lt1>
      <a:dk2>
        <a:srgbClr val="00C7B1"/>
      </a:dk2>
      <a:lt2>
        <a:srgbClr val="4C4184"/>
      </a:lt2>
      <a:accent1>
        <a:srgbClr val="702F8A"/>
      </a:accent1>
      <a:accent2>
        <a:srgbClr val="FFC72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Luke Donnellan</dc:creator>
</cp:coreProperties>
</file>