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orient="horz" pos="2984">
          <p15:clr>
            <a:srgbClr val="A4A3A4"/>
          </p15:clr>
        </p15:guide>
        <p15:guide id="3" orient="horz" pos="883">
          <p15:clr>
            <a:srgbClr val="A4A3A4"/>
          </p15:clr>
        </p15:guide>
        <p15:guide id="4" pos="2768">
          <p15:clr>
            <a:srgbClr val="A4A3A4"/>
          </p15:clr>
        </p15:guide>
        <p15:guide id="5" pos="418">
          <p15:clr>
            <a:srgbClr val="A4A3A4"/>
          </p15:clr>
        </p15:guide>
        <p15:guide id="6" pos="5342">
          <p15:clr>
            <a:srgbClr val="A4A3A4"/>
          </p15:clr>
        </p15:guide>
        <p15:guide id="7" pos="4003">
          <p15:clr>
            <a:srgbClr val="A4A3A4"/>
          </p15:clr>
        </p15:guide>
        <p15:guide id="8" pos="2996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7" roundtripDataSignature="AMtx7miSeuqbt3siNiol+QyU7CNxR5ub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84" orient="horz"/>
        <p:guide pos="883" orient="horz"/>
        <p:guide pos="2768"/>
        <p:guide pos="418"/>
        <p:guide pos="5342"/>
        <p:guide pos="4003"/>
        <p:guide pos="299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61ba023eb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1361ba023eb_0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2"/>
          <p:cNvSpPr txBox="1"/>
          <p:nvPr>
            <p:ph idx="2" type="body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3" type="body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472" y="330098"/>
            <a:ext cx="2915055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Humanist Figure">
  <p:cSld name="1_Divider Green Humanist Figure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Speech Bubbles" showMasterSp="0">
  <p:cSld name="1_Divider Green Speech Bubbles"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Humanist Figure">
  <p:cSld name="1_Divider Blue Humanist Figure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Speech Bubbles" showMasterSp="0">
  <p:cSld name="1_Divider Blue Speech Bubbles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Humanist Figure">
  <p:cSld name="1_Divider Purple Humanist Figure">
    <p:bg>
      <p:bgPr>
        <a:solidFill>
          <a:srgbClr val="702F8A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Speech Bubbles" showMasterSp="0">
  <p:cSld name="1_Divider Purple Speech Bubbles"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663575" y="1428749"/>
            <a:ext cx="3720357" cy="27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27"/>
          <p:cNvSpPr txBox="1"/>
          <p:nvPr>
            <p:ph idx="2" type="body"/>
          </p:nvPr>
        </p:nvSpPr>
        <p:spPr>
          <a:xfrm>
            <a:off x="4756150" y="1428749"/>
            <a:ext cx="3724275" cy="27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663575" y="1002180"/>
            <a:ext cx="372847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28"/>
          <p:cNvSpPr txBox="1"/>
          <p:nvPr>
            <p:ph idx="2" type="body"/>
          </p:nvPr>
        </p:nvSpPr>
        <p:spPr>
          <a:xfrm>
            <a:off x="663574" y="1631156"/>
            <a:ext cx="3730625" cy="2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4" name="Google Shape;144;p28"/>
          <p:cNvSpPr txBox="1"/>
          <p:nvPr>
            <p:ph idx="3" type="body"/>
          </p:nvPr>
        </p:nvSpPr>
        <p:spPr>
          <a:xfrm>
            <a:off x="4758461" y="1002180"/>
            <a:ext cx="3721964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28"/>
          <p:cNvSpPr txBox="1"/>
          <p:nvPr>
            <p:ph idx="4" type="body"/>
          </p:nvPr>
        </p:nvSpPr>
        <p:spPr>
          <a:xfrm>
            <a:off x="4756150" y="1631156"/>
            <a:ext cx="3724275" cy="2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63575" y="1425909"/>
            <a:ext cx="5688000" cy="284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663575" y="204787"/>
            <a:ext cx="2801939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3575050" y="204789"/>
            <a:ext cx="4905375" cy="4023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358139" lvl="2" marL="1371600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indent="-336550" lvl="3" marL="18288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indent="-336550" lvl="4" marL="22860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31"/>
          <p:cNvSpPr txBox="1"/>
          <p:nvPr>
            <p:ph idx="2" type="body"/>
          </p:nvPr>
        </p:nvSpPr>
        <p:spPr>
          <a:xfrm>
            <a:off x="663575" y="1076327"/>
            <a:ext cx="2801939" cy="3164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2" name="Google Shape;162;p3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663575" y="3600450"/>
            <a:ext cx="6932761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2"/>
          <p:cNvSpPr/>
          <p:nvPr>
            <p:ph idx="2" type="pic"/>
          </p:nvPr>
        </p:nvSpPr>
        <p:spPr>
          <a:xfrm>
            <a:off x="663575" y="459581"/>
            <a:ext cx="781685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663575" y="4025503"/>
            <a:ext cx="6932761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9" name="Google Shape;169;p3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 rot="5400000">
            <a:off x="1989925" y="99249"/>
            <a:ext cx="3035299" cy="5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 rot="5400000">
            <a:off x="5360591" y="1474789"/>
            <a:ext cx="4388644" cy="185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 rot="5400000">
            <a:off x="1314846" y="-445294"/>
            <a:ext cx="4388644" cy="5691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61ba023eb_0_400"/>
          <p:cNvSpPr txBox="1"/>
          <p:nvPr>
            <p:ph type="ctrTitle"/>
          </p:nvPr>
        </p:nvSpPr>
        <p:spPr>
          <a:xfrm>
            <a:off x="654050" y="1362053"/>
            <a:ext cx="7816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1361ba023eb_0_400"/>
          <p:cNvSpPr txBox="1"/>
          <p:nvPr>
            <p:ph idx="1" type="subTitle"/>
          </p:nvPr>
        </p:nvSpPr>
        <p:spPr>
          <a:xfrm>
            <a:off x="663575" y="2180179"/>
            <a:ext cx="7816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g1361ba023eb_0_40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1361ba023eb_0_40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1361ba023eb_0_40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g1361ba023eb_0_400"/>
          <p:cNvSpPr txBox="1"/>
          <p:nvPr>
            <p:ph idx="2" type="body"/>
          </p:nvPr>
        </p:nvSpPr>
        <p:spPr>
          <a:xfrm>
            <a:off x="2987824" y="2466409"/>
            <a:ext cx="31686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1361ba023eb_0_400"/>
          <p:cNvSpPr txBox="1"/>
          <p:nvPr>
            <p:ph idx="3" type="body"/>
          </p:nvPr>
        </p:nvSpPr>
        <p:spPr>
          <a:xfrm>
            <a:off x="3815556" y="2624710"/>
            <a:ext cx="1512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199" name="Google Shape;199;g1361ba023eb_0_4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81000" y="3101858"/>
            <a:ext cx="10365638" cy="2392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0" name="Google Shape;200;g1361ba023eb_0_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444214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Green Humanist Figure" type="secHead">
  <p:cSld name="SECTION_HEADER">
    <p:bg>
      <p:bgPr>
        <a:solidFill>
          <a:schemeClr val="dk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61ba023eb_0_410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1361ba023eb_0_410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4" name="Google Shape;204;g1361ba023eb_0_41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1361ba023eb_0_41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361ba023eb_0_41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7" name="Google Shape;207;g1361ba023eb_0_4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8" name="Google Shape;208;g1361ba023eb_0_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4" y="549911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Green Speech Bubbles" showMasterSp="0">
  <p:cSld name="Divider Green Speech Bubbles">
    <p:bg>
      <p:bgPr>
        <a:solidFill>
          <a:schemeClr val="dk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61ba023eb_0_418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1361ba023eb_0_418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2" name="Google Shape;212;g1361ba023eb_0_418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1361ba023eb_0_41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1361ba023eb_0_418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5" name="Google Shape;215;g1361ba023eb_0_4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6" name="Google Shape;216;g1361ba023eb_0_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4" y="549911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Humanist Figure">
  <p:cSld name="Divider Blue Humanist Figure">
    <p:bg>
      <p:bgPr>
        <a:solidFill>
          <a:schemeClr val="l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361ba023eb_0_4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361ba023eb_0_426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1361ba023eb_0_426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1" name="Google Shape;221;g1361ba023eb_0_426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1361ba023eb_0_42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1361ba023eb_0_426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Speech Bubbles" showMasterSp="0">
  <p:cSld name="Divider Blue Speech Bubbles">
    <p:bg>
      <p:bgPr>
        <a:solidFill>
          <a:schemeClr val="l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61ba023eb_0_433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1361ba023eb_0_433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7" name="Google Shape;227;g1361ba023eb_0_433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1361ba023eb_0_43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1361ba023eb_0_433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g1361ba023eb_0_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31" name="Google Shape;231;g1361ba023eb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4" y="549911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Humanist Figure">
  <p:cSld name="Divider Purple Humanist Figure">
    <p:bg>
      <p:bgPr>
        <a:solidFill>
          <a:srgbClr val="702F8A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1361ba023eb_0_4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361ba023eb_0_441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g1361ba023eb_0_441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6" name="Google Shape;236;g1361ba023eb_0_441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g1361ba023eb_0_44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1361ba023eb_0_441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drawing&#10;&#10;Description automatically generated" id="239" name="Google Shape;239;g1361ba023eb_0_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4" y="549911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Green Speech Bubbles" showMasterSp="0">
  <p:cSld name="Divider Green Speech Bubbles">
    <p:bg>
      <p:bgPr>
        <a:solidFill>
          <a:schemeClr val="dk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Speech Bubbles" showMasterSp="0">
  <p:cSld name="Divider Purple Speech Bubbles">
    <p:bg>
      <p:bgPr>
        <a:solidFill>
          <a:schemeClr val="accen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61ba023eb_0_449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1361ba023eb_0_449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1361ba023eb_0_449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1361ba023eb_0_44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1361ba023eb_0_449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6" name="Google Shape;246;g1361ba023eb_0_4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7" name="Google Shape;247;g1361ba023eb_0_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4" y="549911"/>
            <a:ext cx="3504045" cy="6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61ba023eb_0_457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g1361ba023eb_0_457"/>
          <p:cNvSpPr txBox="1"/>
          <p:nvPr>
            <p:ph idx="1" type="body"/>
          </p:nvPr>
        </p:nvSpPr>
        <p:spPr>
          <a:xfrm>
            <a:off x="663575" y="1425909"/>
            <a:ext cx="56880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g1361ba023eb_0_457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1361ba023eb_0_45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g1361ba023eb_0_457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and Content">
  <p:cSld name="Title Text and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1ba023eb_0_463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g1361ba023eb_0_463"/>
          <p:cNvSpPr txBox="1"/>
          <p:nvPr>
            <p:ph idx="1" type="body"/>
          </p:nvPr>
        </p:nvSpPr>
        <p:spPr>
          <a:xfrm>
            <a:off x="663575" y="1425909"/>
            <a:ext cx="40926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g1361ba023eb_0_463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1361ba023eb_0_46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g1361ba023eb_0_463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g1361ba023eb_0_463"/>
          <p:cNvSpPr txBox="1"/>
          <p:nvPr>
            <p:ph idx="2" type="body"/>
          </p:nvPr>
        </p:nvSpPr>
        <p:spPr>
          <a:xfrm>
            <a:off x="5148263" y="484188"/>
            <a:ext cx="33321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2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61ba023eb_0_470"/>
          <p:cNvSpPr txBox="1"/>
          <p:nvPr>
            <p:ph type="ctrTitle"/>
          </p:nvPr>
        </p:nvSpPr>
        <p:spPr>
          <a:xfrm>
            <a:off x="654050" y="1362053"/>
            <a:ext cx="7816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1361ba023eb_0_470"/>
          <p:cNvSpPr txBox="1"/>
          <p:nvPr>
            <p:ph idx="1" type="subTitle"/>
          </p:nvPr>
        </p:nvSpPr>
        <p:spPr>
          <a:xfrm>
            <a:off x="663575" y="2180179"/>
            <a:ext cx="7816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4" name="Google Shape;264;g1361ba023eb_0_47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1361ba023eb_0_47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1361ba023eb_0_47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7" name="Google Shape;267;g1361ba023eb_0_470"/>
          <p:cNvSpPr txBox="1"/>
          <p:nvPr>
            <p:ph idx="2" type="body"/>
          </p:nvPr>
        </p:nvSpPr>
        <p:spPr>
          <a:xfrm>
            <a:off x="2987824" y="2466409"/>
            <a:ext cx="31686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g1361ba023eb_0_470"/>
          <p:cNvSpPr txBox="1"/>
          <p:nvPr>
            <p:ph idx="3" type="body"/>
          </p:nvPr>
        </p:nvSpPr>
        <p:spPr>
          <a:xfrm>
            <a:off x="3815556" y="2624710"/>
            <a:ext cx="1512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9" name="Google Shape;269;g1361ba023eb_0_4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8070" y="361950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361ba023eb_0_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Humanist Figure">
  <p:cSld name="1_Divider Green Humanist Figure">
    <p:bg>
      <p:bgPr>
        <a:solidFill>
          <a:schemeClr val="dk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61ba023eb_0_480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g1361ba023eb_0_480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4" name="Google Shape;274;g1361ba023eb_0_48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1361ba023eb_0_48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g1361ba023eb_0_48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7" name="Google Shape;277;g1361ba023eb_0_4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61ba023eb_0_4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Speech Bubbles" showMasterSp="0">
  <p:cSld name="1_Divider Green Speech Bubbles">
    <p:bg>
      <p:bgPr>
        <a:solidFill>
          <a:schemeClr val="dk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61ba023eb_0_488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1361ba023eb_0_488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2" name="Google Shape;282;g1361ba023eb_0_488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g1361ba023eb_0_48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g1361ba023eb_0_488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5" name="Google Shape;285;g1361ba023eb_0_4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361ba023eb_0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Humanist Figure">
  <p:cSld name="1_Divider Blue Humanist Figure">
    <p:bg>
      <p:bgPr>
        <a:solidFill>
          <a:schemeClr val="lt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361ba023eb_0_4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361ba023eb_0_496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1361ba023eb_0_496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1" name="Google Shape;291;g1361ba023eb_0_496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g1361ba023eb_0_49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1361ba023eb_0_496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4" name="Google Shape;294;g1361ba023eb_0_4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Speech Bubbles" showMasterSp="0">
  <p:cSld name="1_Divider Blue Speech Bubbles">
    <p:bg>
      <p:bgPr>
        <a:solidFill>
          <a:schemeClr val="lt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61ba023eb_0_504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g1361ba023eb_0_504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8" name="Google Shape;298;g1361ba023eb_0_504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1361ba023eb_0_50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g1361ba023eb_0_504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1" name="Google Shape;301;g1361ba023eb_0_5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361ba023eb_0_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Humanist Figure">
  <p:cSld name="1_Divider Purple Humanist Figure">
    <p:bg>
      <p:bgPr>
        <a:solidFill>
          <a:srgbClr val="702F8A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361ba023eb_0_5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361ba023eb_0_512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g1361ba023eb_0_512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7" name="Google Shape;307;g1361ba023eb_0_512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1361ba023eb_0_51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g1361ba023eb_0_512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0" name="Google Shape;310;g1361ba023eb_0_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Speech Bubbles" showMasterSp="0">
  <p:cSld name="1_Divider Purple Speech Bubbles">
    <p:bg>
      <p:bgPr>
        <a:solidFill>
          <a:schemeClr val="accen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61ba023eb_0_520"/>
          <p:cNvSpPr txBox="1"/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g1361ba023eb_0_520"/>
          <p:cNvSpPr txBox="1"/>
          <p:nvPr>
            <p:ph idx="1" type="body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4" name="Google Shape;314;g1361ba023eb_0_52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361ba023eb_0_52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1361ba023eb_0_52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7" name="Google Shape;317;g1361ba023eb_0_5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361ba023eb_0_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Humanist Figure">
  <p:cSld name="Divider Blue Humanist Figure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61ba023eb_0_528"/>
          <p:cNvSpPr txBox="1"/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g1361ba023eb_0_528"/>
          <p:cNvSpPr txBox="1"/>
          <p:nvPr>
            <p:ph idx="1" type="body"/>
          </p:nvPr>
        </p:nvSpPr>
        <p:spPr>
          <a:xfrm>
            <a:off x="663575" y="1428749"/>
            <a:ext cx="3720300" cy="2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2" name="Google Shape;322;g1361ba023eb_0_528"/>
          <p:cNvSpPr txBox="1"/>
          <p:nvPr>
            <p:ph idx="2" type="body"/>
          </p:nvPr>
        </p:nvSpPr>
        <p:spPr>
          <a:xfrm>
            <a:off x="4756150" y="1428749"/>
            <a:ext cx="3724200" cy="2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3" name="Google Shape;323;g1361ba023eb_0_528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g1361ba023eb_0_52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g1361ba023eb_0_528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61ba023eb_0_535"/>
          <p:cNvSpPr txBox="1"/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g1361ba023eb_0_535"/>
          <p:cNvSpPr txBox="1"/>
          <p:nvPr>
            <p:ph idx="1" type="body"/>
          </p:nvPr>
        </p:nvSpPr>
        <p:spPr>
          <a:xfrm>
            <a:off x="663575" y="1002180"/>
            <a:ext cx="37284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9" name="Google Shape;329;g1361ba023eb_0_535"/>
          <p:cNvSpPr txBox="1"/>
          <p:nvPr>
            <p:ph idx="2" type="body"/>
          </p:nvPr>
        </p:nvSpPr>
        <p:spPr>
          <a:xfrm>
            <a:off x="663574" y="1631156"/>
            <a:ext cx="3730500" cy="26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0" name="Google Shape;330;g1361ba023eb_0_535"/>
          <p:cNvSpPr txBox="1"/>
          <p:nvPr>
            <p:ph idx="3" type="body"/>
          </p:nvPr>
        </p:nvSpPr>
        <p:spPr>
          <a:xfrm>
            <a:off x="4758461" y="1002180"/>
            <a:ext cx="3722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1" name="Google Shape;331;g1361ba023eb_0_535"/>
          <p:cNvSpPr txBox="1"/>
          <p:nvPr>
            <p:ph idx="4" type="body"/>
          </p:nvPr>
        </p:nvSpPr>
        <p:spPr>
          <a:xfrm>
            <a:off x="4756150" y="1631156"/>
            <a:ext cx="3724200" cy="26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2" name="Google Shape;332;g1361ba023eb_0_535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g1361ba023eb_0_53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g1361ba023eb_0_535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61ba023eb_0_544"/>
          <p:cNvSpPr txBox="1"/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g1361ba023eb_0_544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g1361ba023eb_0_54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1361ba023eb_0_544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61ba023eb_0_549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g1361ba023eb_0_54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g1361ba023eb_0_549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61ba023eb_0_553"/>
          <p:cNvSpPr txBox="1"/>
          <p:nvPr>
            <p:ph type="title"/>
          </p:nvPr>
        </p:nvSpPr>
        <p:spPr>
          <a:xfrm>
            <a:off x="663575" y="204787"/>
            <a:ext cx="28020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g1361ba023eb_0_553"/>
          <p:cNvSpPr txBox="1"/>
          <p:nvPr>
            <p:ph idx="1" type="body"/>
          </p:nvPr>
        </p:nvSpPr>
        <p:spPr>
          <a:xfrm>
            <a:off x="3575050" y="204789"/>
            <a:ext cx="4905300" cy="4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358139" lvl="2" marL="1371600" rtl="0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indent="-336550" lvl="3" marL="182880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indent="-336550" lvl="4" marL="228600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7" name="Google Shape;347;g1361ba023eb_0_553"/>
          <p:cNvSpPr txBox="1"/>
          <p:nvPr>
            <p:ph idx="2" type="body"/>
          </p:nvPr>
        </p:nvSpPr>
        <p:spPr>
          <a:xfrm>
            <a:off x="663575" y="1076327"/>
            <a:ext cx="28020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rtl="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rtl="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48" name="Google Shape;348;g1361ba023eb_0_553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1361ba023eb_0_55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g1361ba023eb_0_553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61ba023eb_0_560"/>
          <p:cNvSpPr txBox="1"/>
          <p:nvPr>
            <p:ph type="title"/>
          </p:nvPr>
        </p:nvSpPr>
        <p:spPr>
          <a:xfrm>
            <a:off x="663575" y="3600450"/>
            <a:ext cx="6932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g1361ba023eb_0_560"/>
          <p:cNvSpPr/>
          <p:nvPr>
            <p:ph idx="2" type="pic"/>
          </p:nvPr>
        </p:nvSpPr>
        <p:spPr>
          <a:xfrm>
            <a:off x="663575" y="459581"/>
            <a:ext cx="7816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g1361ba023eb_0_560"/>
          <p:cNvSpPr txBox="1"/>
          <p:nvPr>
            <p:ph idx="1" type="body"/>
          </p:nvPr>
        </p:nvSpPr>
        <p:spPr>
          <a:xfrm>
            <a:off x="663575" y="4025503"/>
            <a:ext cx="69327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rtl="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rtl="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5" name="Google Shape;355;g1361ba023eb_0_560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g1361ba023eb_0_56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g1361ba023eb_0_560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61ba023eb_0_567"/>
          <p:cNvSpPr txBox="1"/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g1361ba023eb_0_567"/>
          <p:cNvSpPr txBox="1"/>
          <p:nvPr>
            <p:ph idx="1" type="body"/>
          </p:nvPr>
        </p:nvSpPr>
        <p:spPr>
          <a:xfrm rot="5400000">
            <a:off x="1989875" y="99300"/>
            <a:ext cx="3035400" cy="5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g1361ba023eb_0_567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g1361ba023eb_0_56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g1361ba023eb_0_567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61ba023eb_0_573"/>
          <p:cNvSpPr txBox="1"/>
          <p:nvPr>
            <p:ph type="title"/>
          </p:nvPr>
        </p:nvSpPr>
        <p:spPr>
          <a:xfrm rot="5400000">
            <a:off x="5360575" y="1474829"/>
            <a:ext cx="4388700" cy="18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g1361ba023eb_0_573"/>
          <p:cNvSpPr txBox="1"/>
          <p:nvPr>
            <p:ph idx="1" type="body"/>
          </p:nvPr>
        </p:nvSpPr>
        <p:spPr>
          <a:xfrm rot="5400000">
            <a:off x="1314763" y="-445321"/>
            <a:ext cx="4388700" cy="56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rtl="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g1361ba023eb_0_573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g1361ba023eb_0_57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g1361ba023eb_0_573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Speech Bubbles" showMasterSp="0">
  <p:cSld name="Divider Blue Speech Bubbles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Humanist Figure">
  <p:cSld name="Divider Purple Humanist Figure">
    <p:bg>
      <p:bgPr>
        <a:solidFill>
          <a:srgbClr val="702F8A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7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Speech Bubbles" showMasterSp="0">
  <p:cSld name="Divider Purple Speech Bubbles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and Content">
  <p:cSld name="Title Text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663575" y="1425909"/>
            <a:ext cx="4092575" cy="284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5148263" y="484188"/>
            <a:ext cx="3332162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3" type="body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8070" y="268072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24536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663575" y="1425600"/>
            <a:ext cx="5688000" cy="3035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960" lvl="2" marL="13716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960" lvl="3" marL="18288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960" lvl="4" marL="22860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361ba023eb_0_39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24536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61ba023eb_0_393"/>
          <p:cNvSpPr txBox="1"/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g1361ba023eb_0_393"/>
          <p:cNvSpPr txBox="1"/>
          <p:nvPr>
            <p:ph idx="1" type="body"/>
          </p:nvPr>
        </p:nvSpPr>
        <p:spPr>
          <a:xfrm>
            <a:off x="663575" y="1425600"/>
            <a:ext cx="5688000" cy="30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960" lvl="2" marL="13716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960" lvl="3" marL="18288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960" lvl="4" marL="22860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g1361ba023eb_0_393"/>
          <p:cNvSpPr txBox="1"/>
          <p:nvPr>
            <p:ph idx="10" type="dt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g1361ba023eb_0_39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g1361ba023eb_0_393"/>
          <p:cNvSpPr txBox="1"/>
          <p:nvPr>
            <p:ph idx="12" type="sldNum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61ba023eb_0_386"/>
          <p:cNvSpPr txBox="1"/>
          <p:nvPr>
            <p:ph type="ctrTitle"/>
          </p:nvPr>
        </p:nvSpPr>
        <p:spPr>
          <a:xfrm>
            <a:off x="654050" y="1362053"/>
            <a:ext cx="7816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1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GB"/>
              <a:t>Beth yw dyneiddiaeth?</a:t>
            </a:r>
            <a:endParaRPr/>
          </a:p>
        </p:txBody>
      </p:sp>
      <p:sp>
        <p:nvSpPr>
          <p:cNvPr id="375" name="Google Shape;375;g1361ba023eb_0_386"/>
          <p:cNvSpPr txBox="1"/>
          <p:nvPr>
            <p:ph idx="1" type="subTitle"/>
          </p:nvPr>
        </p:nvSpPr>
        <p:spPr>
          <a:xfrm>
            <a:off x="663575" y="2180179"/>
            <a:ext cx="7816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6" name="Google Shape;376;g1361ba023eb_0_386"/>
          <p:cNvSpPr txBox="1"/>
          <p:nvPr>
            <p:ph idx="2" type="body"/>
          </p:nvPr>
        </p:nvSpPr>
        <p:spPr>
          <a:xfrm>
            <a:off x="2987824" y="2466409"/>
            <a:ext cx="31686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77" name="Google Shape;377;g1361ba023eb_0_386"/>
          <p:cNvSpPr txBox="1"/>
          <p:nvPr>
            <p:ph idx="3" type="body"/>
          </p:nvPr>
        </p:nvSpPr>
        <p:spPr>
          <a:xfrm>
            <a:off x="3815556" y="2624710"/>
            <a:ext cx="1512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Dyneiddiaeth</a:t>
            </a:r>
            <a:endParaRPr/>
          </a:p>
        </p:txBody>
      </p:sp>
      <p:sp>
        <p:nvSpPr>
          <p:cNvPr id="439" name="Google Shape;439;p10"/>
          <p:cNvSpPr txBox="1"/>
          <p:nvPr>
            <p:ph idx="1" type="body"/>
          </p:nvPr>
        </p:nvSpPr>
        <p:spPr>
          <a:xfrm>
            <a:off x="663575" y="1425900"/>
            <a:ext cx="61779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800"/>
              <a:t>Tri pheth y mae dyneiddwyr yn eu credu</a:t>
            </a:r>
            <a:br>
              <a:rPr b="0" lang="en-GB" sz="1800"/>
            </a:b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0" lang="en-GB" sz="1800"/>
              <a:t>Mae'r byd yn lle </a:t>
            </a:r>
            <a:r>
              <a:rPr lang="en-GB" sz="1800"/>
              <a:t>naturiol</a:t>
            </a:r>
            <a:r>
              <a:rPr b="0" lang="en-GB" sz="1800"/>
              <a:t> – dylem ni ofyn </a:t>
            </a:r>
            <a:r>
              <a:rPr lang="en-GB" sz="1800"/>
              <a:t>cwestiynau</a:t>
            </a:r>
            <a:r>
              <a:rPr b="0" lang="en-GB" sz="1800"/>
              <a:t> a chwilio am </a:t>
            </a:r>
            <a:r>
              <a:rPr lang="en-GB" sz="1800"/>
              <a:t>dystiolaeth</a:t>
            </a:r>
            <a:r>
              <a:rPr b="0" lang="en-GB" sz="1800"/>
              <a:t> i'n helpu i'w ddeall.</a:t>
            </a:r>
            <a:br>
              <a:rPr b="0" lang="en-GB" sz="1800"/>
            </a:br>
            <a:r>
              <a:rPr b="0" lang="en-GB" sz="1800"/>
              <a:t>Dylem ni i gyd fod yn r</a:t>
            </a:r>
            <a:r>
              <a:rPr lang="en-GB" sz="1800"/>
              <a:t>hydd </a:t>
            </a:r>
            <a:r>
              <a:rPr b="0" lang="en-GB" sz="1800"/>
              <a:t>i ddod o hyd i'r hyn sy'n ein gwneud ni'n </a:t>
            </a:r>
            <a:r>
              <a:rPr lang="en-GB" sz="1800"/>
              <a:t>hapus</a:t>
            </a:r>
            <a:r>
              <a:rPr b="0" lang="en-GB" sz="1800"/>
              <a:t>.</a:t>
            </a:r>
            <a:br>
              <a:rPr b="0" lang="en-GB" sz="1800"/>
            </a:br>
            <a:r>
              <a:rPr b="0" lang="en-GB" sz="1800"/>
              <a:t>Dylem ni fod yn </a:t>
            </a:r>
            <a:r>
              <a:rPr lang="en-GB" sz="1800"/>
              <a:t>garedig </a:t>
            </a:r>
            <a:r>
              <a:rPr b="0" lang="en-GB" sz="1800"/>
              <a:t>i bobl eraill, anifeiliaid, a'r blaned.</a:t>
            </a:r>
            <a:endParaRPr b="0" sz="1800"/>
          </a:p>
        </p:txBody>
      </p:sp>
      <p:pic>
        <p:nvPicPr>
          <p:cNvPr id="440" name="Google Shape;4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588" y="430600"/>
            <a:ext cx="1245250" cy="97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0"/>
          <p:cNvPicPr preferRelativeResize="0"/>
          <p:nvPr/>
        </p:nvPicPr>
        <p:blipFill rotWithShape="1">
          <a:blip r:embed="rId4">
            <a:alphaModFix/>
          </a:blip>
          <a:srcRect b="9810" l="30400" r="32888" t="16924"/>
          <a:stretch/>
        </p:blipFill>
        <p:spPr>
          <a:xfrm>
            <a:off x="7420638" y="1460850"/>
            <a:ext cx="737147" cy="1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"/>
          <p:cNvPicPr preferRelativeResize="0"/>
          <p:nvPr/>
        </p:nvPicPr>
        <p:blipFill rotWithShape="1">
          <a:blip r:embed="rId5">
            <a:alphaModFix/>
          </a:blip>
          <a:srcRect b="19291" l="17109" r="16779" t="20684"/>
          <a:stretch/>
        </p:blipFill>
        <p:spPr>
          <a:xfrm>
            <a:off x="6993875" y="3076150"/>
            <a:ext cx="15906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"/>
          <p:cNvSpPr txBox="1"/>
          <p:nvPr>
            <p:ph type="title"/>
          </p:nvPr>
        </p:nvSpPr>
        <p:spPr>
          <a:xfrm>
            <a:off x="661475" y="489300"/>
            <a:ext cx="6498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Agwedd ddyneiddiol at fywyd: crynodeb</a:t>
            </a:r>
            <a:br>
              <a:rPr lang="en-GB"/>
            </a:br>
            <a:endParaRPr/>
          </a:p>
        </p:txBody>
      </p:sp>
      <p:sp>
        <p:nvSpPr>
          <p:cNvPr id="383" name="Google Shape;383;p2"/>
          <p:cNvSpPr txBox="1"/>
          <p:nvPr>
            <p:ph idx="1" type="body"/>
          </p:nvPr>
        </p:nvSpPr>
        <p:spPr>
          <a:xfrm>
            <a:off x="663575" y="1425900"/>
            <a:ext cx="7109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1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b="0" lang="en-GB"/>
              <a:t>Mae dyneiddwyr yn credu bod y byd yn lle </a:t>
            </a:r>
            <a:r>
              <a:rPr lang="en-GB"/>
              <a:t>naturiol</a:t>
            </a:r>
            <a:r>
              <a:rPr b="0" lang="en-GB"/>
              <a:t> – dylem ni ofyn </a:t>
            </a:r>
            <a:r>
              <a:rPr lang="en-GB"/>
              <a:t>cwestiynau</a:t>
            </a:r>
            <a:r>
              <a:rPr b="0" lang="en-GB"/>
              <a:t> a chwilio am </a:t>
            </a:r>
            <a:r>
              <a:rPr lang="en-GB"/>
              <a:t>dystiolaeth</a:t>
            </a:r>
            <a:r>
              <a:rPr b="0" lang="en-GB"/>
              <a:t> i'n helpu i'w ddeall (nid yw dyneiddwyr yn credu mewn duw)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r>
              <a:t/>
            </a:r>
            <a:endParaRPr b="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b="0" lang="en-GB"/>
              <a:t>Mae dyneiddwyr yn credu y dylem ni fod yn </a:t>
            </a:r>
            <a:r>
              <a:rPr lang="en-GB"/>
              <a:t>rhydd</a:t>
            </a:r>
            <a:r>
              <a:rPr b="0" lang="en-GB"/>
              <a:t> i ddod o hyd i'r hyn sy'n ein gwneud ni'n </a:t>
            </a:r>
            <a:r>
              <a:rPr lang="en-GB"/>
              <a:t>hapus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r>
              <a:t/>
            </a:r>
            <a:endParaRPr b="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arenR"/>
            </a:pPr>
            <a:r>
              <a:rPr b="0" lang="en-GB"/>
              <a:t>Mae dyneiddwyr yn credu y dylem ni fod yn </a:t>
            </a:r>
            <a:r>
              <a:rPr lang="en-GB"/>
              <a:t>garedig</a:t>
            </a:r>
            <a:r>
              <a:rPr b="0" lang="en-GB"/>
              <a:t> i bobl eraill, anifeiliaid, a'r blaned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Dyneiddiaeth</a:t>
            </a:r>
            <a:br>
              <a:rPr lang="en-GB"/>
            </a:br>
            <a:endParaRPr/>
          </a:p>
        </p:txBody>
      </p:sp>
      <p:sp>
        <p:nvSpPr>
          <p:cNvPr id="389" name="Google Shape;389;p3"/>
          <p:cNvSpPr txBox="1"/>
          <p:nvPr>
            <p:ph idx="1" type="body"/>
          </p:nvPr>
        </p:nvSpPr>
        <p:spPr>
          <a:xfrm>
            <a:off x="663575" y="1425900"/>
            <a:ext cx="50265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Mae dyneiddiaeth yn </a:t>
            </a:r>
            <a:r>
              <a:rPr lang="en-GB" sz="2000"/>
              <a:t>fydolwg digrefydd </a:t>
            </a:r>
            <a:r>
              <a:rPr b="0" lang="en-GB" sz="2000"/>
              <a:t>neu'n </a:t>
            </a:r>
            <a:r>
              <a:rPr lang="en-GB" sz="2000"/>
              <a:t>agwedd ddigrefydd ar fywyd.</a:t>
            </a:r>
            <a:br>
              <a:rPr b="0" lang="en-GB" sz="2000"/>
            </a:b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Mae'n cefnogi pobl ddigrefydd i ateb cwestiynau am y byd o'n cwmpas ac o ran sut y dylem ni fyw.</a:t>
            </a:r>
            <a:br>
              <a:rPr b="0" lang="en-GB" sz="2000"/>
            </a:br>
            <a:endParaRPr/>
          </a:p>
        </p:txBody>
      </p:sp>
      <p:pic>
        <p:nvPicPr>
          <p:cNvPr id="390" name="Google Shape;390;p3"/>
          <p:cNvPicPr preferRelativeResize="0"/>
          <p:nvPr/>
        </p:nvPicPr>
        <p:blipFill rotWithShape="1">
          <a:blip r:embed="rId3">
            <a:alphaModFix/>
          </a:blip>
          <a:srcRect b="10732" l="13538" r="15909" t="12603"/>
          <a:stretch/>
        </p:blipFill>
        <p:spPr>
          <a:xfrm>
            <a:off x="5955175" y="1401775"/>
            <a:ext cx="2145226" cy="25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Dyneiddiaeth</a:t>
            </a:r>
            <a:br>
              <a:rPr lang="en-GB"/>
            </a:br>
            <a:endParaRPr/>
          </a:p>
        </p:txBody>
      </p:sp>
      <p:sp>
        <p:nvSpPr>
          <p:cNvPr id="396" name="Google Shape;396;p4"/>
          <p:cNvSpPr txBox="1"/>
          <p:nvPr>
            <p:ph idx="1" type="body"/>
          </p:nvPr>
        </p:nvSpPr>
        <p:spPr>
          <a:xfrm>
            <a:off x="663575" y="1425900"/>
            <a:ext cx="69483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/>
              <a:t>Nid crefydd </a:t>
            </a:r>
            <a:r>
              <a:rPr b="0" lang="en-GB" sz="2000"/>
              <a:t>yw dyneiddiaeth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0" lang="en-GB" sz="2000"/>
              <a:t>Nid yw dyneiddwyr yn credu mewn duw</a:t>
            </a:r>
            <a:br>
              <a:rPr b="0" lang="en-GB" sz="2000"/>
            </a:br>
            <a:r>
              <a:rPr b="0" lang="en-GB" sz="2000"/>
              <a:t>Nid oes ganddyn nhw lyfr sanctaidd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0" lang="en-GB" sz="2000"/>
              <a:t>Nid oes ganddyn nhw addoldai fel eglwysi neu fosgiau</a:t>
            </a:r>
            <a:endParaRPr b="0" sz="2000"/>
          </a:p>
          <a:p>
            <a:pPr indent="0" lvl="0" marL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Dyneiddiaeth</a:t>
            </a:r>
            <a:br>
              <a:rPr lang="en-GB"/>
            </a:br>
            <a:endParaRPr/>
          </a:p>
        </p:txBody>
      </p:sp>
      <p:sp>
        <p:nvSpPr>
          <p:cNvPr id="402" name="Google Shape;402;p5"/>
          <p:cNvSpPr txBox="1"/>
          <p:nvPr>
            <p:ph idx="1" type="body"/>
          </p:nvPr>
        </p:nvSpPr>
        <p:spPr>
          <a:xfrm>
            <a:off x="663575" y="1425900"/>
            <a:ext cx="3857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400"/>
              <a:t>Mae miliynau o bobl yn y DU a ledled y byd yn rhannu credoau dyneiddiol.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403" name="Google Shape;4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150" y="562825"/>
            <a:ext cx="3724275" cy="3647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Dyneiddiaeth</a:t>
            </a:r>
            <a:br>
              <a:rPr lang="en-GB"/>
            </a:br>
            <a:endParaRPr/>
          </a:p>
        </p:txBody>
      </p:sp>
      <p:sp>
        <p:nvSpPr>
          <p:cNvPr id="409" name="Google Shape;409;p6"/>
          <p:cNvSpPr txBox="1"/>
          <p:nvPr>
            <p:ph idx="1" type="body"/>
          </p:nvPr>
        </p:nvSpPr>
        <p:spPr>
          <a:xfrm>
            <a:off x="663575" y="1425900"/>
            <a:ext cx="61779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800"/>
              <a:t>Tri pheth y mae dyneiddwyr yn eu credu</a:t>
            </a:r>
            <a:br>
              <a:rPr b="0" lang="en-GB" sz="1800"/>
            </a:b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0" lang="en-GB" sz="1800"/>
              <a:t>Mae'r byd yn lle </a:t>
            </a:r>
            <a:r>
              <a:rPr lang="en-GB" sz="1800"/>
              <a:t>naturiol </a:t>
            </a:r>
            <a:r>
              <a:rPr b="0" lang="en-GB" sz="1800"/>
              <a:t>– dylem ni ofyn </a:t>
            </a:r>
            <a:r>
              <a:rPr lang="en-GB" sz="1800"/>
              <a:t>cwestiynau</a:t>
            </a:r>
            <a:r>
              <a:rPr b="0" lang="en-GB" sz="1800"/>
              <a:t> a chwilio am </a:t>
            </a:r>
            <a:r>
              <a:rPr lang="en-GB" sz="1800"/>
              <a:t>dystiolaeth</a:t>
            </a:r>
            <a:r>
              <a:rPr b="0" lang="en-GB" sz="1800"/>
              <a:t> i'n helpu i'w ddeall</a:t>
            </a:r>
            <a:br>
              <a:rPr b="0" lang="en-GB" sz="1800"/>
            </a:br>
            <a:r>
              <a:rPr b="0" lang="en-GB" sz="1800"/>
              <a:t>Dylem ni i gyd fod yn </a:t>
            </a:r>
            <a:r>
              <a:rPr lang="en-GB" sz="1800"/>
              <a:t>rhydd</a:t>
            </a:r>
            <a:r>
              <a:rPr b="0" lang="en-GB" sz="1800"/>
              <a:t> i ddod o hyd i'r hyn sy'n ein gwneud ni'n </a:t>
            </a:r>
            <a:r>
              <a:rPr lang="en-GB" sz="1800"/>
              <a:t>hapus</a:t>
            </a:r>
            <a:r>
              <a:rPr b="0" lang="en-GB" sz="1800"/>
              <a:t>.</a:t>
            </a:r>
            <a:endParaRPr b="0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0" lang="en-GB" sz="1800"/>
              <a:t>Dylem ni fod yn </a:t>
            </a:r>
            <a:r>
              <a:rPr lang="en-GB" sz="1800"/>
              <a:t>garedig</a:t>
            </a:r>
            <a:r>
              <a:rPr b="0" lang="en-GB" sz="1800"/>
              <a:t> i bobl eraill, anifeiliaid, a'r blaned.</a:t>
            </a:r>
            <a:endParaRPr b="0" sz="1800"/>
          </a:p>
        </p:txBody>
      </p:sp>
      <p:pic>
        <p:nvPicPr>
          <p:cNvPr id="410" name="Google Shape;4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588" y="430600"/>
            <a:ext cx="1245250" cy="97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"/>
          <p:cNvPicPr preferRelativeResize="0"/>
          <p:nvPr/>
        </p:nvPicPr>
        <p:blipFill rotWithShape="1">
          <a:blip r:embed="rId4">
            <a:alphaModFix/>
          </a:blip>
          <a:srcRect b="9810" l="30400" r="32888" t="16924"/>
          <a:stretch/>
        </p:blipFill>
        <p:spPr>
          <a:xfrm>
            <a:off x="7420638" y="1460850"/>
            <a:ext cx="737147" cy="1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"/>
          <p:cNvPicPr preferRelativeResize="0"/>
          <p:nvPr/>
        </p:nvPicPr>
        <p:blipFill rotWithShape="1">
          <a:blip r:embed="rId5">
            <a:alphaModFix/>
          </a:blip>
          <a:srcRect b="19291" l="17109" r="16779" t="20684"/>
          <a:stretch/>
        </p:blipFill>
        <p:spPr>
          <a:xfrm>
            <a:off x="6993875" y="3076150"/>
            <a:ext cx="15906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Y Bod Hapus</a:t>
            </a:r>
            <a:br>
              <a:rPr lang="en-GB"/>
            </a:br>
            <a:endParaRPr/>
          </a:p>
        </p:txBody>
      </p:sp>
      <p:sp>
        <p:nvSpPr>
          <p:cNvPr id="418" name="Google Shape;418;p7"/>
          <p:cNvSpPr txBox="1"/>
          <p:nvPr>
            <p:ph idx="1" type="body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/>
              <a:t>Dathlu </a:t>
            </a:r>
            <a:r>
              <a:rPr b="0" lang="en-GB" sz="2000"/>
              <a:t>bod yn ddynol</a:t>
            </a:r>
            <a:br>
              <a:rPr lang="en-GB" sz="2000"/>
            </a:b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Dathlu'r hyn y gall pobl ei wneud</a:t>
            </a:r>
            <a:br>
              <a:rPr b="0" lang="en-GB" sz="2000"/>
            </a:b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Dathlu ein bod ni'n gallu bod yn hapus</a:t>
            </a:r>
            <a:br>
              <a:rPr b="0" lang="en-GB" sz="2000"/>
            </a:br>
            <a:endParaRPr b="0" sz="2000"/>
          </a:p>
        </p:txBody>
      </p:sp>
      <p:pic>
        <p:nvPicPr>
          <p:cNvPr id="419" name="Google Shape;4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275" y="219375"/>
            <a:ext cx="1621375" cy="44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"/>
          <p:cNvSpPr txBox="1"/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Here We Are</a:t>
            </a:r>
            <a:endParaRPr/>
          </a:p>
        </p:txBody>
      </p:sp>
      <p:sp>
        <p:nvSpPr>
          <p:cNvPr id="425" name="Google Shape;425;p8"/>
          <p:cNvSpPr txBox="1"/>
          <p:nvPr>
            <p:ph idx="1" type="body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Notes for living on planet Earth</a:t>
            </a:r>
            <a:br>
              <a:rPr b="0" lang="en-GB" sz="2000"/>
            </a:br>
            <a:endParaRPr b="0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2000"/>
              <a:t>gan </a:t>
            </a:r>
            <a:r>
              <a:rPr lang="en-GB" sz="2000"/>
              <a:t>Oliver Jeffers</a:t>
            </a:r>
            <a:endParaRPr sz="2000"/>
          </a:p>
        </p:txBody>
      </p:sp>
      <p:pic>
        <p:nvPicPr>
          <p:cNvPr id="426" name="Google Shape;4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75" y="489300"/>
            <a:ext cx="3216625" cy="36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"/>
          <p:cNvSpPr txBox="1"/>
          <p:nvPr>
            <p:ph type="title"/>
          </p:nvPr>
        </p:nvSpPr>
        <p:spPr>
          <a:xfrm>
            <a:off x="661475" y="489300"/>
            <a:ext cx="4226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Addurno Person Hapus</a:t>
            </a:r>
            <a:br>
              <a:rPr lang="en-GB"/>
            </a:br>
            <a:endParaRPr/>
          </a:p>
        </p:txBody>
      </p:sp>
      <p:sp>
        <p:nvSpPr>
          <p:cNvPr id="432" name="Google Shape;432;p9"/>
          <p:cNvSpPr txBox="1"/>
          <p:nvPr>
            <p:ph idx="1" type="body"/>
          </p:nvPr>
        </p:nvSpPr>
        <p:spPr>
          <a:xfrm>
            <a:off x="663575" y="1425900"/>
            <a:ext cx="67395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2000"/>
          </a:p>
        </p:txBody>
      </p:sp>
      <p:pic>
        <p:nvPicPr>
          <p:cNvPr id="433" name="Google Shape;4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9675" y="251475"/>
            <a:ext cx="2661550" cy="42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Luke Donnellan</dc:creator>
</cp:coreProperties>
</file>