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  <p:sldMasterId id="2147483698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ill Sans" panose="02000303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84">
          <p15:clr>
            <a:srgbClr val="A4A3A4"/>
          </p15:clr>
        </p15:guide>
        <p15:guide id="3" orient="horz" pos="883">
          <p15:clr>
            <a:srgbClr val="A4A3A4"/>
          </p15:clr>
        </p15:guide>
        <p15:guide id="4" pos="2768">
          <p15:clr>
            <a:srgbClr val="A4A3A4"/>
          </p15:clr>
        </p15:guide>
        <p15:guide id="5" pos="418">
          <p15:clr>
            <a:srgbClr val="A4A3A4"/>
          </p15:clr>
        </p15:guide>
        <p15:guide id="6" pos="5342">
          <p15:clr>
            <a:srgbClr val="A4A3A4"/>
          </p15:clr>
        </p15:guide>
        <p15:guide id="7" pos="4003">
          <p15:clr>
            <a:srgbClr val="A4A3A4"/>
          </p15:clr>
        </p15:guide>
        <p15:guide id="8" pos="29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0"/>
      </p:cViewPr>
      <p:guideLst>
        <p:guide orient="horz" pos="1620"/>
        <p:guide orient="horz" pos="2984"/>
        <p:guide orient="horz" pos="883"/>
        <p:guide pos="2768"/>
        <p:guide pos="418"/>
        <p:guide pos="5342"/>
        <p:guide pos="4003"/>
        <p:guide pos="29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17c34d07cb_0_398:notes"/>
          <p:cNvSpPr txBox="1">
            <a:spLocks noGrp="1"/>
          </p:cNvSpPr>
          <p:nvPr>
            <p:ph type="body" idx="1"/>
          </p:nvPr>
        </p:nvSpPr>
        <p:spPr>
          <a:xfrm>
            <a:off x="685782" y="434338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2" name="Google Shape;392;g117c34d07cb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78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a276df811_0_0:notes"/>
          <p:cNvSpPr txBox="1">
            <a:spLocks noGrp="1"/>
          </p:cNvSpPr>
          <p:nvPr>
            <p:ph type="body" idx="1"/>
          </p:nvPr>
        </p:nvSpPr>
        <p:spPr>
          <a:xfrm>
            <a:off x="685782" y="434338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2" name="Google Shape;402;g11a276df8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78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54050" y="1362053"/>
            <a:ext cx="7816850" cy="70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24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63575" y="2180179"/>
            <a:ext cx="781685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2987824" y="2466409"/>
            <a:ext cx="316865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3"/>
          </p:nvPr>
        </p:nvSpPr>
        <p:spPr>
          <a:xfrm>
            <a:off x="3815556" y="2624710"/>
            <a:ext cx="1512888" cy="14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452211"/>
            <a:ext cx="9144000" cy="90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4472" y="330098"/>
            <a:ext cx="2915055" cy="6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l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ctrTitle"/>
          </p:nvPr>
        </p:nvSpPr>
        <p:spPr>
          <a:xfrm>
            <a:off x="654050" y="1362053"/>
            <a:ext cx="7816850" cy="70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24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663575" y="2180179"/>
            <a:ext cx="781685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2"/>
          </p:nvPr>
        </p:nvSpPr>
        <p:spPr>
          <a:xfrm>
            <a:off x="2987824" y="2466409"/>
            <a:ext cx="316865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3"/>
          </p:nvPr>
        </p:nvSpPr>
        <p:spPr>
          <a:xfrm>
            <a:off x="3815556" y="2624710"/>
            <a:ext cx="1512888" cy="14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68070" y="268072"/>
            <a:ext cx="2219341" cy="66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52211"/>
            <a:ext cx="9144000" cy="90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Green Humanist Figure">
  <p:cSld name="1_Divider Green Humanist Figure">
    <p:bg>
      <p:bgPr>
        <a:solidFill>
          <a:schemeClr val="dk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sz="292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Green Speech Bubbles">
  <p:cSld name="1_Divider Green Speech Bubbles">
    <p:bg>
      <p:bgPr>
        <a:solidFill>
          <a:schemeClr val="dk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sz="292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Blue Humanist Figure">
  <p:cSld name="1_Divider Blue Humanist Figure">
    <p:bg>
      <p:bgPr>
        <a:solidFill>
          <a:schemeClr val="lt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 b="1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6" name="Google Shape;1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Blue Speech Bubbles">
  <p:cSld name="1_Divider Blue Speech Bubbles">
    <p:bg>
      <p:bgPr>
        <a:solidFill>
          <a:schemeClr val="lt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 b="1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3" name="Google Shape;1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Purple Humanist Figure">
  <p:cSld name="1_Divider Purple Humanist Figure">
    <p:bg>
      <p:bgPr>
        <a:solidFill>
          <a:srgbClr val="702F8A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sz="2920" b="1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Purple Speech Bubbles">
  <p:cSld name="1_Divider Purple Speech Bubbles">
    <p:bg>
      <p:bgPr>
        <a:solidFill>
          <a:schemeClr val="accen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sz="2920" b="1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663575" y="1428749"/>
            <a:ext cx="3720357" cy="279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33655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2"/>
          </p:nvPr>
        </p:nvSpPr>
        <p:spPr>
          <a:xfrm>
            <a:off x="4756150" y="1428749"/>
            <a:ext cx="3724275" cy="279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33655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663575" y="1002180"/>
            <a:ext cx="372847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None/>
              <a:defRPr sz="1800" b="1"/>
            </a:lvl3pPr>
            <a:lvl4pPr marL="1828800" lvl="3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sz="1600" b="1"/>
            </a:lvl4pPr>
            <a:lvl5pPr marL="2286000" lvl="4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2"/>
          </p:nvPr>
        </p:nvSpPr>
        <p:spPr>
          <a:xfrm>
            <a:off x="663574" y="1631156"/>
            <a:ext cx="3730625" cy="266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3pPr>
            <a:lvl4pPr marL="1828800" lvl="3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marL="2286000" lvl="4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3"/>
          </p:nvPr>
        </p:nvSpPr>
        <p:spPr>
          <a:xfrm>
            <a:off x="4758461" y="1002180"/>
            <a:ext cx="3721964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None/>
              <a:defRPr sz="1800" b="1"/>
            </a:lvl3pPr>
            <a:lvl4pPr marL="1828800" lvl="3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sz="1600" b="1"/>
            </a:lvl4pPr>
            <a:lvl5pPr marL="2286000" lvl="4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4"/>
          </p:nvPr>
        </p:nvSpPr>
        <p:spPr>
          <a:xfrm>
            <a:off x="4756150" y="1631156"/>
            <a:ext cx="3724275" cy="266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3pPr>
            <a:lvl4pPr marL="1828800" lvl="3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marL="2286000" lvl="4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Green Humanist Figure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sz="292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663575" y="204787"/>
            <a:ext cx="2801939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4905375" cy="402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358139" algn="l">
              <a:lnSpc>
                <a:spcPct val="725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Char char="•"/>
              <a:defRPr sz="2400"/>
            </a:lvl3pPr>
            <a:lvl4pPr marL="1828800" lvl="3" indent="-33655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4pPr>
            <a:lvl5pPr marL="2286000" lvl="4" indent="-33655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2"/>
          </p:nvPr>
        </p:nvSpPr>
        <p:spPr>
          <a:xfrm>
            <a:off x="663575" y="1076327"/>
            <a:ext cx="2801939" cy="316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7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alibri"/>
              <a:buNone/>
              <a:defRPr sz="1000"/>
            </a:lvl3pPr>
            <a:lvl4pPr marL="1828800" lvl="3" indent="-22860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4pPr>
            <a:lvl5pPr marL="2286000" lvl="4" indent="-22860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663575" y="3600450"/>
            <a:ext cx="6932761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>
            <a:spLocks noGrp="1"/>
          </p:cNvSpPr>
          <p:nvPr>
            <p:ph type="pic" idx="2"/>
          </p:nvPr>
        </p:nvSpPr>
        <p:spPr>
          <a:xfrm>
            <a:off x="663575" y="459581"/>
            <a:ext cx="781685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725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663575" y="4025503"/>
            <a:ext cx="6932761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7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alibri"/>
              <a:buNone/>
              <a:defRPr sz="1000"/>
            </a:lvl3pPr>
            <a:lvl4pPr marL="1828800" lvl="3" indent="-22860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4pPr>
            <a:lvl5pPr marL="2286000" lvl="4" indent="-22860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 rot="5400000">
            <a:off x="1989925" y="99249"/>
            <a:ext cx="3035299" cy="56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 rot="5400000">
            <a:off x="5360591" y="1474789"/>
            <a:ext cx="4388644" cy="185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 rot="5400000">
            <a:off x="1314846" y="-445294"/>
            <a:ext cx="4388644" cy="569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4C4184"/>
              </a:buClr>
              <a:buSzPts val="3000"/>
              <a:buFont typeface="Calibri"/>
              <a:buNone/>
              <a:defRPr sz="3000" b="1" cap="none">
                <a:solidFill>
                  <a:srgbClr val="4C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663575" y="1425909"/>
            <a:ext cx="5688000" cy="28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3pPr>
            <a:lvl4pPr marL="1828800" lvl="3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marL="2286000" lvl="4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2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ctrTitle"/>
          </p:nvPr>
        </p:nvSpPr>
        <p:spPr>
          <a:xfrm>
            <a:off x="654050" y="1362053"/>
            <a:ext cx="78168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24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subTitle" idx="1"/>
          </p:nvPr>
        </p:nvSpPr>
        <p:spPr>
          <a:xfrm>
            <a:off x="663575" y="2180179"/>
            <a:ext cx="7816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lvl="1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body" idx="2"/>
          </p:nvPr>
        </p:nvSpPr>
        <p:spPr>
          <a:xfrm>
            <a:off x="2987824" y="2466409"/>
            <a:ext cx="31686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3"/>
          </p:nvPr>
        </p:nvSpPr>
        <p:spPr>
          <a:xfrm>
            <a:off x="3815556" y="2624710"/>
            <a:ext cx="15129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3" name="Google Shape;21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452211"/>
            <a:ext cx="9144000" cy="90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4472" y="330098"/>
            <a:ext cx="2915055" cy="6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Green Humanist Figure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sz="292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1" name="Google Shape;22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535"/>
            <a:ext cx="9143998" cy="704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Page 3">
  <p:cSld name="2_Content Page 3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5170800" cy="2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82857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100"/>
              <a:buNone/>
              <a:defRPr sz="2100" b="0" i="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28888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48"/>
              <a:buFont typeface="Calibri"/>
              <a:buNone/>
              <a:defRPr sz="1350" b="1"/>
            </a:lvl3pPr>
            <a:lvl4pPr marL="1828800" lvl="3" indent="-228600" algn="l" rtl="0">
              <a:lnSpc>
                <a:spcPct val="14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Calibri"/>
              <a:buNone/>
              <a:defRPr sz="1200" b="1"/>
            </a:lvl4pPr>
            <a:lvl5pPr marL="2286000" lvl="4" indent="-228600" algn="l" rtl="0">
              <a:lnSpc>
                <a:spcPct val="14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Calibri"/>
              <a:buNone/>
              <a:defRPr sz="1200" b="1"/>
            </a:lvl5pPr>
            <a:lvl6pPr marL="2743200" lvl="5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title"/>
          </p:nvPr>
        </p:nvSpPr>
        <p:spPr>
          <a:xfrm>
            <a:off x="457200" y="200526"/>
            <a:ext cx="82296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6296"/>
              </a:lnSpc>
              <a:spcBef>
                <a:spcPts val="0"/>
              </a:spcBef>
              <a:spcAft>
                <a:spcPts val="0"/>
              </a:spcAft>
              <a:buClr>
                <a:srgbClr val="008184"/>
              </a:buClr>
              <a:buSzPts val="2700"/>
              <a:buFont typeface="Gill Sans"/>
              <a:buNone/>
              <a:defRPr sz="2700">
                <a:solidFill>
                  <a:srgbClr val="00818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lt2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ctrTitle"/>
          </p:nvPr>
        </p:nvSpPr>
        <p:spPr>
          <a:xfrm>
            <a:off x="654050" y="1362053"/>
            <a:ext cx="78168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24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subTitle" idx="1"/>
          </p:nvPr>
        </p:nvSpPr>
        <p:spPr>
          <a:xfrm>
            <a:off x="663575" y="2180179"/>
            <a:ext cx="78168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lvl="1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body" idx="2"/>
          </p:nvPr>
        </p:nvSpPr>
        <p:spPr>
          <a:xfrm>
            <a:off x="2987824" y="2466409"/>
            <a:ext cx="316860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 b="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body" idx="3"/>
          </p:nvPr>
        </p:nvSpPr>
        <p:spPr>
          <a:xfrm>
            <a:off x="3815556" y="2624710"/>
            <a:ext cx="15129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4" name="Google Shape;23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68070" y="268072"/>
            <a:ext cx="2219341" cy="66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52211"/>
            <a:ext cx="9144000" cy="90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Green Speech Bubbles">
  <p:cSld name="Divider Green Speech Bubbles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sz="292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Green Humanist Figure">
  <p:cSld name="1_Divider Green Humanist Figure">
    <p:bg>
      <p:bgPr>
        <a:solidFill>
          <a:schemeClr val="dk2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sz="292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32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2" name="Google Shape;24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535"/>
            <a:ext cx="9143998" cy="704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Green Speech Bubbles">
  <p:cSld name="Divider Green Speech Bubbles">
    <p:bg>
      <p:bgPr>
        <a:solidFill>
          <a:schemeClr val="dk2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sz="292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3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3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0" name="Google Shape;25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52965"/>
            <a:ext cx="9143998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Green Speech Bubbles">
  <p:cSld name="1_Divider Green Speech Bubbles">
    <p:bg>
      <p:bgPr>
        <a:solidFill>
          <a:schemeClr val="dk2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sz="292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4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4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4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8" name="Google Shape;25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52965"/>
            <a:ext cx="9143998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Blue Humanist Figure">
  <p:cSld name="Divider Blue Humanist Figure">
    <p:bg>
      <p:bgPr>
        <a:solidFill>
          <a:schemeClr val="lt2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535"/>
            <a:ext cx="9143998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5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 b="1" cap="none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5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35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5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7" name="Google Shape;26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Blue Humanist Figure">
  <p:cSld name="1_Divider Blue Humanist Figure">
    <p:bg>
      <p:bgPr>
        <a:solidFill>
          <a:schemeClr val="lt2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535"/>
            <a:ext cx="9143998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6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 b="1" cap="none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6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36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5" name="Google Shape;27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Blue Speech Bubbles">
  <p:cSld name="Divider Blue Speech Bubbles">
    <p:bg>
      <p:bgPr>
        <a:solidFill>
          <a:schemeClr val="lt2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 b="1" cap="none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2" name="Google Shape;28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52965"/>
            <a:ext cx="9143998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Blue Speech Bubbles">
  <p:cSld name="1_Divider Blue Speech Bubbles">
    <p:bg>
      <p:bgPr>
        <a:solidFill>
          <a:schemeClr val="lt2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 b="1" cap="none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8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8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8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8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0" name="Google Shape;290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52965"/>
            <a:ext cx="9143998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urple Humanist Figure">
  <p:cSld name="Divider Purple Humanist Figure">
    <p:bg>
      <p:bgPr>
        <a:solidFill>
          <a:srgbClr val="702F8A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535"/>
            <a:ext cx="9143998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9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sz="2920" b="1" cap="none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9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39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9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9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9" name="Google Shape;29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Purple Humanist Figure">
  <p:cSld name="1_Divider Purple Humanist Figure">
    <p:bg>
      <p:bgPr>
        <a:solidFill>
          <a:srgbClr val="702F8A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535"/>
            <a:ext cx="9143998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sz="2920" b="1" cap="none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0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40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0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0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7" name="Google Shape;30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Purple Speech Bubbles">
  <p:cSld name="Divider Purple Speech Bubbles">
    <p:bg>
      <p:bgPr>
        <a:solidFill>
          <a:schemeClr val="accen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sz="2920" b="1" cap="none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41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1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41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4" name="Google Shape;31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52965"/>
            <a:ext cx="9143998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Blue Humanist Figure">
  <p:cSld name="Divider Blue Humanist Figure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 b="1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 Purple Speech Bubbles">
  <p:cSld name="1_Divider Purple Speech Bubbles">
    <p:bg>
      <p:bgPr>
        <a:solidFill>
          <a:schemeClr val="accen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sz="2920" b="1" cap="none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2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42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2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2" name="Google Shape;32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52965"/>
            <a:ext cx="9143998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and Content">
  <p:cSld name="Title Text and Conten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>
            <a:spLocks noGrp="1"/>
          </p:cNvSpPr>
          <p:nvPr>
            <p:ph type="title"/>
          </p:nvPr>
        </p:nvSpPr>
        <p:spPr>
          <a:xfrm>
            <a:off x="661481" y="489293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4C4184"/>
              </a:buClr>
              <a:buSzPts val="3000"/>
              <a:buFont typeface="Calibri"/>
              <a:buNone/>
              <a:defRPr sz="3000" b="1" cap="none">
                <a:solidFill>
                  <a:srgbClr val="4C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43"/>
          <p:cNvSpPr txBox="1">
            <a:spLocks noGrp="1"/>
          </p:cNvSpPr>
          <p:nvPr>
            <p:ph type="body" idx="1"/>
          </p:nvPr>
        </p:nvSpPr>
        <p:spPr>
          <a:xfrm>
            <a:off x="663575" y="1425909"/>
            <a:ext cx="4092600" cy="28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3pPr>
            <a:lvl4pPr marL="1828800" lvl="3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marL="2286000" lvl="4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43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3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43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0" name="Google Shape;330;p43"/>
          <p:cNvSpPr txBox="1">
            <a:spLocks noGrp="1"/>
          </p:cNvSpPr>
          <p:nvPr>
            <p:ph type="body" idx="2"/>
          </p:nvPr>
        </p:nvSpPr>
        <p:spPr>
          <a:xfrm>
            <a:off x="5148263" y="484188"/>
            <a:ext cx="3332100" cy="3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>
            <a:spLocks noGrp="1"/>
          </p:cNvSpPr>
          <p:nvPr>
            <p:ph type="title"/>
          </p:nvPr>
        </p:nvSpPr>
        <p:spPr>
          <a:xfrm>
            <a:off x="661481" y="489600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44"/>
          <p:cNvSpPr txBox="1">
            <a:spLocks noGrp="1"/>
          </p:cNvSpPr>
          <p:nvPr>
            <p:ph type="body" idx="1"/>
          </p:nvPr>
        </p:nvSpPr>
        <p:spPr>
          <a:xfrm>
            <a:off x="663575" y="1428749"/>
            <a:ext cx="3720300" cy="27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 rtl="0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336550" algn="l" rtl="0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3pPr>
            <a:lvl4pPr marL="1828800" lvl="3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4pPr>
            <a:lvl5pPr marL="2286000" lvl="4" indent="-325754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4" name="Google Shape;334;p44"/>
          <p:cNvSpPr txBox="1">
            <a:spLocks noGrp="1"/>
          </p:cNvSpPr>
          <p:nvPr>
            <p:ph type="body" idx="2"/>
          </p:nvPr>
        </p:nvSpPr>
        <p:spPr>
          <a:xfrm>
            <a:off x="4756150" y="1428749"/>
            <a:ext cx="3724200" cy="27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 rtl="0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336550" algn="l" rtl="0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3pPr>
            <a:lvl4pPr marL="1828800" lvl="3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4pPr>
            <a:lvl5pPr marL="2286000" lvl="4" indent="-325754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5" name="Google Shape;335;p44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44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44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>
            <a:spLocks noGrp="1"/>
          </p:cNvSpPr>
          <p:nvPr>
            <p:ph type="title"/>
          </p:nvPr>
        </p:nvSpPr>
        <p:spPr>
          <a:xfrm>
            <a:off x="661481" y="489600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5"/>
          <p:cNvSpPr txBox="1">
            <a:spLocks noGrp="1"/>
          </p:cNvSpPr>
          <p:nvPr>
            <p:ph type="body" idx="1"/>
          </p:nvPr>
        </p:nvSpPr>
        <p:spPr>
          <a:xfrm>
            <a:off x="663575" y="1002180"/>
            <a:ext cx="37284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None/>
              <a:defRPr sz="1800" b="1"/>
            </a:lvl3pPr>
            <a:lvl4pPr marL="1828800" lvl="3" indent="-22860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sz="1600" b="1"/>
            </a:lvl4pPr>
            <a:lvl5pPr marL="2286000" lvl="4" indent="-22860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1" name="Google Shape;341;p45"/>
          <p:cNvSpPr txBox="1">
            <a:spLocks noGrp="1"/>
          </p:cNvSpPr>
          <p:nvPr>
            <p:ph type="body" idx="2"/>
          </p:nvPr>
        </p:nvSpPr>
        <p:spPr>
          <a:xfrm>
            <a:off x="663574" y="1631156"/>
            <a:ext cx="3730500" cy="2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3pPr>
            <a:lvl4pPr marL="1828800" lvl="3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marL="2286000" lvl="4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2" name="Google Shape;342;p45"/>
          <p:cNvSpPr txBox="1">
            <a:spLocks noGrp="1"/>
          </p:cNvSpPr>
          <p:nvPr>
            <p:ph type="body" idx="3"/>
          </p:nvPr>
        </p:nvSpPr>
        <p:spPr>
          <a:xfrm>
            <a:off x="4758461" y="1002180"/>
            <a:ext cx="3722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None/>
              <a:defRPr sz="1800" b="1"/>
            </a:lvl3pPr>
            <a:lvl4pPr marL="1828800" lvl="3" indent="-22860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sz="1600" b="1"/>
            </a:lvl4pPr>
            <a:lvl5pPr marL="2286000" lvl="4" indent="-22860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3" name="Google Shape;343;p45"/>
          <p:cNvSpPr txBox="1">
            <a:spLocks noGrp="1"/>
          </p:cNvSpPr>
          <p:nvPr>
            <p:ph type="body" idx="4"/>
          </p:nvPr>
        </p:nvSpPr>
        <p:spPr>
          <a:xfrm>
            <a:off x="4756150" y="1631156"/>
            <a:ext cx="3724200" cy="26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3pPr>
            <a:lvl4pPr marL="1828800" lvl="3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marL="2286000" lvl="4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4" name="Google Shape;344;p45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45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45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6"/>
          <p:cNvSpPr txBox="1">
            <a:spLocks noGrp="1"/>
          </p:cNvSpPr>
          <p:nvPr>
            <p:ph type="title"/>
          </p:nvPr>
        </p:nvSpPr>
        <p:spPr>
          <a:xfrm>
            <a:off x="661481" y="489600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6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46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46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7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47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47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8"/>
          <p:cNvSpPr txBox="1">
            <a:spLocks noGrp="1"/>
          </p:cNvSpPr>
          <p:nvPr>
            <p:ph type="title"/>
          </p:nvPr>
        </p:nvSpPr>
        <p:spPr>
          <a:xfrm>
            <a:off x="663575" y="204787"/>
            <a:ext cx="28020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48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4905300" cy="40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 rtl="0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358139" algn="l" rtl="0">
              <a:lnSpc>
                <a:spcPct val="725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Char char="•"/>
              <a:defRPr sz="2400"/>
            </a:lvl3pPr>
            <a:lvl4pPr marL="1828800" lvl="3" indent="-336550" algn="l" rtl="0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4pPr>
            <a:lvl5pPr marL="2286000" lvl="4" indent="-336550" algn="l" rtl="0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9" name="Google Shape;359;p48"/>
          <p:cNvSpPr txBox="1">
            <a:spLocks noGrp="1"/>
          </p:cNvSpPr>
          <p:nvPr>
            <p:ph type="body" idx="2"/>
          </p:nvPr>
        </p:nvSpPr>
        <p:spPr>
          <a:xfrm>
            <a:off x="663575" y="1076327"/>
            <a:ext cx="2802000" cy="3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7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alibri"/>
              <a:buNone/>
              <a:defRPr sz="1000"/>
            </a:lvl3pPr>
            <a:lvl4pPr marL="1828800" lvl="3" indent="-228600" algn="l" rtl="0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4pPr>
            <a:lvl5pPr marL="2286000" lvl="4" indent="-228600" algn="l" rtl="0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0" name="Google Shape;360;p48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48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8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>
            <a:spLocks noGrp="1"/>
          </p:cNvSpPr>
          <p:nvPr>
            <p:ph type="title"/>
          </p:nvPr>
        </p:nvSpPr>
        <p:spPr>
          <a:xfrm>
            <a:off x="663575" y="3600450"/>
            <a:ext cx="69327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9"/>
          <p:cNvSpPr>
            <a:spLocks noGrp="1"/>
          </p:cNvSpPr>
          <p:nvPr>
            <p:ph type="pic" idx="2"/>
          </p:nvPr>
        </p:nvSpPr>
        <p:spPr>
          <a:xfrm>
            <a:off x="663575" y="459581"/>
            <a:ext cx="78168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66" name="Google Shape;366;p49"/>
          <p:cNvSpPr txBox="1">
            <a:spLocks noGrp="1"/>
          </p:cNvSpPr>
          <p:nvPr>
            <p:ph type="body" idx="1"/>
          </p:nvPr>
        </p:nvSpPr>
        <p:spPr>
          <a:xfrm>
            <a:off x="663575" y="4025503"/>
            <a:ext cx="69327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7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alibri"/>
              <a:buNone/>
              <a:defRPr sz="1000"/>
            </a:lvl3pPr>
            <a:lvl4pPr marL="1828800" lvl="3" indent="-228600" algn="l" rtl="0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4pPr>
            <a:lvl5pPr marL="2286000" lvl="4" indent="-228600" algn="l" rtl="0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7" name="Google Shape;367;p49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9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49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0"/>
          <p:cNvSpPr txBox="1">
            <a:spLocks noGrp="1"/>
          </p:cNvSpPr>
          <p:nvPr>
            <p:ph type="title"/>
          </p:nvPr>
        </p:nvSpPr>
        <p:spPr>
          <a:xfrm>
            <a:off x="661481" y="489600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0"/>
          <p:cNvSpPr txBox="1">
            <a:spLocks noGrp="1"/>
          </p:cNvSpPr>
          <p:nvPr>
            <p:ph type="body" idx="1"/>
          </p:nvPr>
        </p:nvSpPr>
        <p:spPr>
          <a:xfrm rot="5400000">
            <a:off x="1989875" y="99300"/>
            <a:ext cx="3035400" cy="56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50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0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0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>
            <a:spLocks noGrp="1"/>
          </p:cNvSpPr>
          <p:nvPr>
            <p:ph type="title"/>
          </p:nvPr>
        </p:nvSpPr>
        <p:spPr>
          <a:xfrm rot="5400000">
            <a:off x="5360576" y="1474829"/>
            <a:ext cx="4388700" cy="18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51"/>
          <p:cNvSpPr txBox="1">
            <a:spLocks noGrp="1"/>
          </p:cNvSpPr>
          <p:nvPr>
            <p:ph type="body" idx="1"/>
          </p:nvPr>
        </p:nvSpPr>
        <p:spPr>
          <a:xfrm rot="5400000">
            <a:off x="1314763" y="-445322"/>
            <a:ext cx="4388700" cy="56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 rtl="0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51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51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51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Blue Speech Bubbles">
  <p:cSld name="Divider Blue Speech Bubbles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 b="1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" name="Google Shape;5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urple Humanist Figure">
  <p:cSld name="Divider Purple Humanist Figure">
    <p:bg>
      <p:bgPr>
        <a:solidFill>
          <a:srgbClr val="702F8A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sz="2920" b="1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Purple Speech Bubbles">
  <p:cSld name="Divider Purple Speech Bubbles">
    <p:bg>
      <p:bgPr>
        <a:solidFill>
          <a:schemeClr val="accen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sz="2920" b="1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661481" y="489293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4C4184"/>
              </a:buClr>
              <a:buSzPts val="3000"/>
              <a:buFont typeface="Calibri"/>
              <a:buNone/>
              <a:defRPr sz="3000" b="1" cap="none">
                <a:solidFill>
                  <a:srgbClr val="4C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663575" y="1425909"/>
            <a:ext cx="5688000" cy="28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3pPr>
            <a:lvl4pPr marL="1828800" lvl="3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marL="2286000" lvl="4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and Content">
  <p:cSld name="Title Text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661481" y="489293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4C4184"/>
              </a:buClr>
              <a:buSzPts val="3000"/>
              <a:buFont typeface="Calibri"/>
              <a:buNone/>
              <a:defRPr sz="3000" b="1" cap="none">
                <a:solidFill>
                  <a:srgbClr val="4C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663575" y="1425909"/>
            <a:ext cx="4092575" cy="284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3pPr>
            <a:lvl4pPr marL="1828800" lvl="3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marL="2286000" lvl="4" indent="-31496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2"/>
          </p:nvPr>
        </p:nvSpPr>
        <p:spPr>
          <a:xfrm>
            <a:off x="5148263" y="484188"/>
            <a:ext cx="333216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marL="1828800" lvl="3" indent="-325755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marL="2286000" lvl="4" indent="-325754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0" y="4324536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63575" y="1425600"/>
            <a:ext cx="5688000" cy="303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6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0" y="4324536"/>
            <a:ext cx="9143998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661481" y="489600"/>
            <a:ext cx="39105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1"/>
          </p:nvPr>
        </p:nvSpPr>
        <p:spPr>
          <a:xfrm>
            <a:off x="663575" y="1425600"/>
            <a:ext cx="5688000" cy="30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960" algn="l" rtl="0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dt" idx="10"/>
          </p:nvPr>
        </p:nvSpPr>
        <p:spPr>
          <a:xfrm>
            <a:off x="663575" y="4858053"/>
            <a:ext cx="2012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ftr" idx="11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sldNum" idx="12"/>
          </p:nvPr>
        </p:nvSpPr>
        <p:spPr>
          <a:xfrm>
            <a:off x="6470848" y="4858053"/>
            <a:ext cx="2009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2"/>
          <p:cNvSpPr txBox="1">
            <a:spLocks noGrp="1"/>
          </p:cNvSpPr>
          <p:nvPr>
            <p:ph type="ctrTitle"/>
          </p:nvPr>
        </p:nvSpPr>
        <p:spPr>
          <a:xfrm>
            <a:off x="654050" y="1362053"/>
            <a:ext cx="7816850" cy="70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310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Calibri"/>
              <a:buNone/>
            </a:pPr>
            <a:r>
              <a:rPr lang="en-GB"/>
              <a:t>WHAT IS HUMANISM?</a:t>
            </a:r>
            <a:endParaRPr/>
          </a:p>
        </p:txBody>
      </p:sp>
      <p:sp>
        <p:nvSpPr>
          <p:cNvPr id="387" name="Google Shape;387;p52"/>
          <p:cNvSpPr txBox="1">
            <a:spLocks noGrp="1"/>
          </p:cNvSpPr>
          <p:nvPr>
            <p:ph type="subTitle" idx="1"/>
          </p:nvPr>
        </p:nvSpPr>
        <p:spPr>
          <a:xfrm>
            <a:off x="663575" y="2180179"/>
            <a:ext cx="781685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GB"/>
              <a:t>Human nature, human potential</a:t>
            </a:r>
            <a:endParaRPr/>
          </a:p>
          <a:p>
            <a:pPr marL="0" lvl="0" indent="0" algn="ctr" rtl="0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/>
          </a:p>
        </p:txBody>
      </p:sp>
      <p:sp>
        <p:nvSpPr>
          <p:cNvPr id="388" name="Google Shape;388;p52"/>
          <p:cNvSpPr txBox="1">
            <a:spLocks noGrp="1"/>
          </p:cNvSpPr>
          <p:nvPr>
            <p:ph type="body" idx="2"/>
          </p:nvPr>
        </p:nvSpPr>
        <p:spPr>
          <a:xfrm>
            <a:off x="2987824" y="2466409"/>
            <a:ext cx="3168650" cy="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endParaRPr/>
          </a:p>
        </p:txBody>
      </p:sp>
      <p:sp>
        <p:nvSpPr>
          <p:cNvPr id="389" name="Google Shape;389;p52"/>
          <p:cNvSpPr txBox="1">
            <a:spLocks noGrp="1"/>
          </p:cNvSpPr>
          <p:nvPr>
            <p:ph type="body" idx="3"/>
          </p:nvPr>
        </p:nvSpPr>
        <p:spPr>
          <a:xfrm>
            <a:off x="3815556" y="2624710"/>
            <a:ext cx="1512888" cy="14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3"/>
          <p:cNvSpPr txBox="1">
            <a:spLocks noGrp="1"/>
          </p:cNvSpPr>
          <p:nvPr>
            <p:ph type="title"/>
          </p:nvPr>
        </p:nvSpPr>
        <p:spPr>
          <a:xfrm>
            <a:off x="661481" y="489293"/>
            <a:ext cx="61203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Clr>
                <a:srgbClr val="4C4184"/>
              </a:buClr>
              <a:buSzPts val="2800"/>
              <a:buFont typeface="Calibri"/>
              <a:buNone/>
            </a:pPr>
            <a:r>
              <a:rPr lang="en-GB" sz="2800"/>
              <a:t>HUMANISM</a:t>
            </a:r>
            <a:endParaRPr/>
          </a:p>
        </p:txBody>
      </p:sp>
      <p:pic>
        <p:nvPicPr>
          <p:cNvPr id="395" name="Google Shape;39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8975" y="375588"/>
            <a:ext cx="2638849" cy="4198823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3"/>
          <p:cNvSpPr txBox="1">
            <a:spLocks noGrp="1"/>
          </p:cNvSpPr>
          <p:nvPr>
            <p:ph type="body" idx="1"/>
          </p:nvPr>
        </p:nvSpPr>
        <p:spPr>
          <a:xfrm>
            <a:off x="4991075" y="4182049"/>
            <a:ext cx="10719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>
                <a:solidFill>
                  <a:srgbClr val="38761D"/>
                </a:solidFill>
              </a:rPr>
              <a:t>Natural</a:t>
            </a:r>
            <a:endParaRPr sz="1200" b="0">
              <a:solidFill>
                <a:srgbClr val="38761D"/>
              </a:solidFill>
            </a:endParaRPr>
          </a:p>
        </p:txBody>
      </p:sp>
      <p:sp>
        <p:nvSpPr>
          <p:cNvPr id="397" name="Google Shape;397;p53"/>
          <p:cNvSpPr txBox="1">
            <a:spLocks noGrp="1"/>
          </p:cNvSpPr>
          <p:nvPr>
            <p:ph type="body" idx="1"/>
          </p:nvPr>
        </p:nvSpPr>
        <p:spPr>
          <a:xfrm>
            <a:off x="2907075" y="2351999"/>
            <a:ext cx="10719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>
                <a:solidFill>
                  <a:srgbClr val="F1C232"/>
                </a:solidFill>
              </a:rPr>
              <a:t>Agency</a:t>
            </a:r>
            <a:endParaRPr sz="1200" b="0">
              <a:solidFill>
                <a:srgbClr val="F1C232"/>
              </a:solidFill>
            </a:endParaRPr>
          </a:p>
        </p:txBody>
      </p:sp>
      <p:sp>
        <p:nvSpPr>
          <p:cNvPr id="398" name="Google Shape;398;p53"/>
          <p:cNvSpPr txBox="1">
            <a:spLocks noGrp="1"/>
          </p:cNvSpPr>
          <p:nvPr>
            <p:ph type="body" idx="1"/>
          </p:nvPr>
        </p:nvSpPr>
        <p:spPr>
          <a:xfrm>
            <a:off x="3780175" y="834249"/>
            <a:ext cx="10719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>
                <a:solidFill>
                  <a:srgbClr val="0000FF"/>
                </a:solidFill>
              </a:rPr>
              <a:t>Reason</a:t>
            </a:r>
            <a:endParaRPr sz="1200" b="0">
              <a:solidFill>
                <a:srgbClr val="0000FF"/>
              </a:solidFill>
            </a:endParaRPr>
          </a:p>
        </p:txBody>
      </p:sp>
      <p:sp>
        <p:nvSpPr>
          <p:cNvPr id="399" name="Google Shape;399;p53"/>
          <p:cNvSpPr txBox="1">
            <a:spLocks noGrp="1"/>
          </p:cNvSpPr>
          <p:nvPr>
            <p:ph type="body" idx="1"/>
          </p:nvPr>
        </p:nvSpPr>
        <p:spPr>
          <a:xfrm>
            <a:off x="5879000" y="1756924"/>
            <a:ext cx="10719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>
                <a:solidFill>
                  <a:srgbClr val="FF0000"/>
                </a:solidFill>
              </a:rPr>
              <a:t>Empathy</a:t>
            </a:r>
            <a:endParaRPr sz="1200" b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4"/>
          <p:cNvSpPr txBox="1">
            <a:spLocks noGrp="1"/>
          </p:cNvSpPr>
          <p:nvPr>
            <p:ph type="title"/>
          </p:nvPr>
        </p:nvSpPr>
        <p:spPr>
          <a:xfrm>
            <a:off x="661481" y="489293"/>
            <a:ext cx="61203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Clr>
                <a:srgbClr val="4C4184"/>
              </a:buClr>
              <a:buSzPts val="2800"/>
              <a:buFont typeface="Calibri"/>
              <a:buNone/>
            </a:pPr>
            <a:r>
              <a:rPr lang="en-GB" sz="2800"/>
              <a:t>HUMANISM</a:t>
            </a:r>
            <a:endParaRPr/>
          </a:p>
        </p:txBody>
      </p:sp>
      <p:pic>
        <p:nvPicPr>
          <p:cNvPr id="405" name="Google Shape;405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8975" y="375588"/>
            <a:ext cx="2638849" cy="4198823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4"/>
          <p:cNvSpPr txBox="1">
            <a:spLocks noGrp="1"/>
          </p:cNvSpPr>
          <p:nvPr>
            <p:ph type="body" idx="1"/>
          </p:nvPr>
        </p:nvSpPr>
        <p:spPr>
          <a:xfrm>
            <a:off x="4991075" y="4182050"/>
            <a:ext cx="10968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>
                <a:solidFill>
                  <a:srgbClr val="38761D"/>
                </a:solidFill>
              </a:rPr>
              <a:t>Natural</a:t>
            </a:r>
            <a:endParaRPr sz="1200" b="0">
              <a:solidFill>
                <a:srgbClr val="38761D"/>
              </a:solidFill>
            </a:endParaRPr>
          </a:p>
        </p:txBody>
      </p:sp>
      <p:sp>
        <p:nvSpPr>
          <p:cNvPr id="407" name="Google Shape;407;p54"/>
          <p:cNvSpPr txBox="1">
            <a:spLocks noGrp="1"/>
          </p:cNvSpPr>
          <p:nvPr>
            <p:ph type="body" idx="1"/>
          </p:nvPr>
        </p:nvSpPr>
        <p:spPr>
          <a:xfrm>
            <a:off x="2054100" y="2352000"/>
            <a:ext cx="19248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>
                <a:solidFill>
                  <a:srgbClr val="F1C232"/>
                </a:solidFill>
              </a:rPr>
              <a:t>Making choices</a:t>
            </a:r>
            <a:endParaRPr sz="1200" b="0">
              <a:solidFill>
                <a:srgbClr val="F1C232"/>
              </a:solidFill>
            </a:endParaRPr>
          </a:p>
        </p:txBody>
      </p:sp>
      <p:sp>
        <p:nvSpPr>
          <p:cNvPr id="408" name="Google Shape;408;p54"/>
          <p:cNvSpPr txBox="1">
            <a:spLocks noGrp="1"/>
          </p:cNvSpPr>
          <p:nvPr>
            <p:ph type="body" idx="1"/>
          </p:nvPr>
        </p:nvSpPr>
        <p:spPr>
          <a:xfrm>
            <a:off x="2865775" y="834250"/>
            <a:ext cx="19863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>
                <a:solidFill>
                  <a:srgbClr val="0000FF"/>
                </a:solidFill>
              </a:rPr>
              <a:t>Thinking clearly</a:t>
            </a:r>
            <a:endParaRPr sz="1200" b="0">
              <a:solidFill>
                <a:srgbClr val="0000FF"/>
              </a:solidFill>
            </a:endParaRPr>
          </a:p>
        </p:txBody>
      </p:sp>
      <p:sp>
        <p:nvSpPr>
          <p:cNvPr id="409" name="Google Shape;409;p54"/>
          <p:cNvSpPr txBox="1">
            <a:spLocks noGrp="1"/>
          </p:cNvSpPr>
          <p:nvPr>
            <p:ph type="body" idx="1"/>
          </p:nvPr>
        </p:nvSpPr>
        <p:spPr>
          <a:xfrm>
            <a:off x="5879000" y="1756925"/>
            <a:ext cx="12108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>
                <a:solidFill>
                  <a:srgbClr val="FF0000"/>
                </a:solidFill>
              </a:rPr>
              <a:t>Being kind</a:t>
            </a:r>
            <a:endParaRPr sz="1200" b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Humanists_UK_v1">
      <a:dk1>
        <a:srgbClr val="000000"/>
      </a:dk1>
      <a:lt1>
        <a:srgbClr val="FFFFFF"/>
      </a:lt1>
      <a:dk2>
        <a:srgbClr val="00C7B1"/>
      </a:dk2>
      <a:lt2>
        <a:srgbClr val="4C4184"/>
      </a:lt2>
      <a:accent1>
        <a:srgbClr val="702F8A"/>
      </a:accent1>
      <a:accent2>
        <a:srgbClr val="FFC72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Humanists_UK_v1">
      <a:dk1>
        <a:srgbClr val="000000"/>
      </a:dk1>
      <a:lt1>
        <a:srgbClr val="FFFFFF"/>
      </a:lt1>
      <a:dk2>
        <a:srgbClr val="00C7B1"/>
      </a:dk2>
      <a:lt2>
        <a:srgbClr val="4C4184"/>
      </a:lt2>
      <a:accent1>
        <a:srgbClr val="702F8A"/>
      </a:accent1>
      <a:accent2>
        <a:srgbClr val="FFC72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On-screen Show (16:9)</PresentationFormat>
  <Paragraphs>12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Gill Sans</vt:lpstr>
      <vt:lpstr>Arial</vt:lpstr>
      <vt:lpstr>Calibri</vt:lpstr>
      <vt:lpstr>Default Theme</vt:lpstr>
      <vt:lpstr>Default Theme</vt:lpstr>
      <vt:lpstr>WHAT IS HUMANISM?</vt:lpstr>
      <vt:lpstr>HUMANISM</vt:lpstr>
      <vt:lpstr>HUMANISM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HUMANISM?</dc:title>
  <dc:creator>Luke Donnellan</dc:creator>
  <cp:lastModifiedBy>Luke Donnellan</cp:lastModifiedBy>
  <cp:revision>1</cp:revision>
  <dcterms:modified xsi:type="dcterms:W3CDTF">2022-04-05T11:31:07Z</dcterms:modified>
</cp:coreProperties>
</file>