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2984">
          <p15:clr>
            <a:srgbClr val="A4A3A4"/>
          </p15:clr>
        </p15:guide>
        <p15:guide id="3" orient="horz" pos="883">
          <p15:clr>
            <a:srgbClr val="A4A3A4"/>
          </p15:clr>
        </p15:guide>
        <p15:guide id="4" pos="2768">
          <p15:clr>
            <a:srgbClr val="A4A3A4"/>
          </p15:clr>
        </p15:guide>
        <p15:guide id="5" pos="418">
          <p15:clr>
            <a:srgbClr val="A4A3A4"/>
          </p15:clr>
        </p15:guide>
        <p15:guide id="6" pos="5342">
          <p15:clr>
            <a:srgbClr val="A4A3A4"/>
          </p15:clr>
        </p15:guide>
        <p15:guide id="7" pos="4003">
          <p15:clr>
            <a:srgbClr val="A4A3A4"/>
          </p15:clr>
        </p15:guide>
        <p15:guide id="8" pos="29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348" y="126"/>
      </p:cViewPr>
      <p:guideLst>
        <p:guide orient="horz" pos="1620"/>
        <p:guide orient="horz" pos="2984"/>
        <p:guide orient="horz" pos="883"/>
        <p:guide pos="2768"/>
        <p:guide pos="418"/>
        <p:guide pos="5342"/>
        <p:guide pos="4003"/>
        <p:guide pos="299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f89b9f2b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f89b9f2b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f6cd8387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f6cd8387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bdc0ba879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bdc0ba879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bdc0ba87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bdc0ba879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bdc0ba879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bdc0ba879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bdc0ba879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bdc0ba879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bdc0ba879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bdc0ba879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bdc0ba879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bdc0ba879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bdc0ba8792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bdc0ba8792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2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54050" y="1362053"/>
            <a:ext cx="7816850" cy="708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9246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20"/>
              <a:buFont typeface="Calibri"/>
              <a:buNone/>
              <a:defRPr sz="292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663575" y="2180179"/>
            <a:ext cx="781685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>
                <a:solidFill>
                  <a:schemeClr val="lt1"/>
                </a:solidFill>
              </a:defRPr>
            </a:lvl1pPr>
            <a:lvl2pPr lvl="1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>
            <a:off x="2987824" y="2466409"/>
            <a:ext cx="3168650" cy="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25755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3pPr>
            <a:lvl4pPr marL="1828800" lvl="3" indent="-325755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4pPr>
            <a:lvl5pPr marL="2286000" lvl="4" indent="-325754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3"/>
          </p:nvPr>
        </p:nvSpPr>
        <p:spPr>
          <a:xfrm>
            <a:off x="3815556" y="2624710"/>
            <a:ext cx="1512888" cy="14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25755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3pPr>
            <a:lvl4pPr marL="1828800" lvl="3" indent="-325755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4pPr>
            <a:lvl5pPr marL="2286000" lvl="4" indent="-325754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452211"/>
            <a:ext cx="9144000" cy="909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4472" y="330098"/>
            <a:ext cx="2915055" cy="6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vider Green Humanist Figure">
  <p:cSld name="1_Divider Green Humanist Figure">
    <p:bg>
      <p:bgPr>
        <a:solidFill>
          <a:schemeClr val="dk2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>
            <a:spLocks noGrp="1"/>
          </p:cNvSpPr>
          <p:nvPr>
            <p:ph type="title"/>
          </p:nvPr>
        </p:nvSpPr>
        <p:spPr>
          <a:xfrm>
            <a:off x="663575" y="1330191"/>
            <a:ext cx="781685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920"/>
              <a:buFont typeface="Calibri"/>
              <a:buNone/>
              <a:defRPr sz="292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body" idx="1"/>
          </p:nvPr>
        </p:nvSpPr>
        <p:spPr>
          <a:xfrm>
            <a:off x="663574" y="2192735"/>
            <a:ext cx="7816851" cy="67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9" name="Google Shape;9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24535"/>
            <a:ext cx="9144000" cy="704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493" y="318522"/>
            <a:ext cx="1886400" cy="557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Divider Green Speech Bubbles">
  <p:cSld name="1_Divider Green Speech Bubbles">
    <p:bg>
      <p:bgPr>
        <a:solidFill>
          <a:schemeClr val="dk2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>
            <a:spLocks noGrp="1"/>
          </p:cNvSpPr>
          <p:nvPr>
            <p:ph type="title"/>
          </p:nvPr>
        </p:nvSpPr>
        <p:spPr>
          <a:xfrm>
            <a:off x="663575" y="1330191"/>
            <a:ext cx="781685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920"/>
              <a:buFont typeface="Calibri"/>
              <a:buNone/>
              <a:defRPr sz="292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body" idx="1"/>
          </p:nvPr>
        </p:nvSpPr>
        <p:spPr>
          <a:xfrm>
            <a:off x="663574" y="2192735"/>
            <a:ext cx="7816851" cy="67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7" name="Google Shape;107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8493" y="318522"/>
            <a:ext cx="1886400" cy="557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052965"/>
            <a:ext cx="9144000" cy="728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vider Blue Humanist Figure">
  <p:cSld name="1_Divider Blue Humanist Figure">
    <p:bg>
      <p:bgPr>
        <a:solidFill>
          <a:schemeClr val="lt2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24535"/>
            <a:ext cx="9144000" cy="70462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4"/>
          <p:cNvSpPr txBox="1">
            <a:spLocks noGrp="1"/>
          </p:cNvSpPr>
          <p:nvPr>
            <p:ph type="title"/>
          </p:nvPr>
        </p:nvSpPr>
        <p:spPr>
          <a:xfrm>
            <a:off x="663575" y="1330191"/>
            <a:ext cx="781685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20"/>
              <a:buFont typeface="Calibri"/>
              <a:buNone/>
              <a:defRPr sz="2920" b="1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663574" y="2192735"/>
            <a:ext cx="7816851" cy="67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6" name="Google Shape;11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493" y="318522"/>
            <a:ext cx="1886400" cy="557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Divider Blue Speech Bubbles">
  <p:cSld name="1_Divider Blue Speech Bubbles">
    <p:bg>
      <p:bgPr>
        <a:solidFill>
          <a:schemeClr val="lt2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>
            <a:spLocks noGrp="1"/>
          </p:cNvSpPr>
          <p:nvPr>
            <p:ph type="title"/>
          </p:nvPr>
        </p:nvSpPr>
        <p:spPr>
          <a:xfrm>
            <a:off x="663575" y="1330191"/>
            <a:ext cx="781685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20"/>
              <a:buFont typeface="Calibri"/>
              <a:buNone/>
              <a:defRPr sz="2920" b="1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1"/>
          </p:nvPr>
        </p:nvSpPr>
        <p:spPr>
          <a:xfrm>
            <a:off x="663574" y="2192735"/>
            <a:ext cx="7816851" cy="67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3" name="Google Shape;12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8493" y="318522"/>
            <a:ext cx="1886400" cy="557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052965"/>
            <a:ext cx="9144000" cy="728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vider Purple Humanist Figure">
  <p:cSld name="1_Divider Purple Humanist Figure">
    <p:bg>
      <p:bgPr>
        <a:solidFill>
          <a:srgbClr val="702F8A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24535"/>
            <a:ext cx="9144000" cy="70462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 txBox="1">
            <a:spLocks noGrp="1"/>
          </p:cNvSpPr>
          <p:nvPr>
            <p:ph type="title"/>
          </p:nvPr>
        </p:nvSpPr>
        <p:spPr>
          <a:xfrm>
            <a:off x="663575" y="1330191"/>
            <a:ext cx="781685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920"/>
              <a:buFont typeface="Calibri"/>
              <a:buNone/>
              <a:defRPr sz="2920" b="1" cap="none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body" idx="1"/>
          </p:nvPr>
        </p:nvSpPr>
        <p:spPr>
          <a:xfrm>
            <a:off x="663574" y="2192735"/>
            <a:ext cx="7816851" cy="67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2" name="Google Shape;13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493" y="318522"/>
            <a:ext cx="1886400" cy="557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Divider Purple Speech Bubbles">
  <p:cSld name="1_Divider Purple Speech Bubbles">
    <p:bg>
      <p:bgPr>
        <a:solidFill>
          <a:schemeClr val="accen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>
            <a:off x="663575" y="1330191"/>
            <a:ext cx="781685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920"/>
              <a:buFont typeface="Calibri"/>
              <a:buNone/>
              <a:defRPr sz="2920" b="1" cap="none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body" idx="1"/>
          </p:nvPr>
        </p:nvSpPr>
        <p:spPr>
          <a:xfrm>
            <a:off x="663574" y="2192735"/>
            <a:ext cx="7816851" cy="67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9" name="Google Shape;13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8493" y="318522"/>
            <a:ext cx="1886400" cy="557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052965"/>
            <a:ext cx="9144000" cy="728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>
            <a:spLocks noGrp="1"/>
          </p:cNvSpPr>
          <p:nvPr>
            <p:ph type="title"/>
          </p:nvPr>
        </p:nvSpPr>
        <p:spPr>
          <a:xfrm>
            <a:off x="661481" y="489600"/>
            <a:ext cx="3910519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body" idx="1"/>
          </p:nvPr>
        </p:nvSpPr>
        <p:spPr>
          <a:xfrm>
            <a:off x="663575" y="1428749"/>
            <a:ext cx="3720357" cy="2799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62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7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marL="1371600" lvl="2" indent="-336550" algn="l">
              <a:lnSpc>
                <a:spcPct val="87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  <a:defRPr sz="2000"/>
            </a:lvl3pPr>
            <a:lvl4pPr marL="1828800" lvl="3" indent="-325755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alibri"/>
              <a:buChar char="•"/>
              <a:defRPr sz="1800"/>
            </a:lvl4pPr>
            <a:lvl5pPr marL="2286000" lvl="4" indent="-325754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alibri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body" idx="2"/>
          </p:nvPr>
        </p:nvSpPr>
        <p:spPr>
          <a:xfrm>
            <a:off x="4756150" y="1428749"/>
            <a:ext cx="3724275" cy="2799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62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7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marL="1371600" lvl="2" indent="-336550" algn="l">
              <a:lnSpc>
                <a:spcPct val="87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  <a:defRPr sz="2000"/>
            </a:lvl3pPr>
            <a:lvl4pPr marL="1828800" lvl="3" indent="-325755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alibri"/>
              <a:buChar char="•"/>
              <a:defRPr sz="1800"/>
            </a:lvl4pPr>
            <a:lvl5pPr marL="2286000" lvl="4" indent="-325754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alibri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>
            <a:spLocks noGrp="1"/>
          </p:cNvSpPr>
          <p:nvPr>
            <p:ph type="title"/>
          </p:nvPr>
        </p:nvSpPr>
        <p:spPr>
          <a:xfrm>
            <a:off x="661481" y="489600"/>
            <a:ext cx="3910519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9"/>
          <p:cNvSpPr txBox="1">
            <a:spLocks noGrp="1"/>
          </p:cNvSpPr>
          <p:nvPr>
            <p:ph type="body" idx="1"/>
          </p:nvPr>
        </p:nvSpPr>
        <p:spPr>
          <a:xfrm>
            <a:off x="663575" y="1002180"/>
            <a:ext cx="372847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7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alibri"/>
              <a:buNone/>
              <a:defRPr sz="1800" b="1"/>
            </a:lvl3pPr>
            <a:lvl4pPr marL="1828800" lvl="3" indent="-2286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None/>
              <a:defRPr sz="1600" b="1"/>
            </a:lvl4pPr>
            <a:lvl5pPr marL="2286000" lvl="4" indent="-2286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1" name="Google Shape;151;p19"/>
          <p:cNvSpPr txBox="1">
            <a:spLocks noGrp="1"/>
          </p:cNvSpPr>
          <p:nvPr>
            <p:ph type="body" idx="2"/>
          </p:nvPr>
        </p:nvSpPr>
        <p:spPr>
          <a:xfrm>
            <a:off x="663574" y="1631156"/>
            <a:ext cx="3730625" cy="266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7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325755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alibri"/>
              <a:buChar char="•"/>
              <a:defRPr sz="1800"/>
            </a:lvl3pPr>
            <a:lvl4pPr marL="1828800" lvl="3" indent="-31496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4pPr>
            <a:lvl5pPr marL="2286000" lvl="4" indent="-31496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52" name="Google Shape;152;p19"/>
          <p:cNvSpPr txBox="1">
            <a:spLocks noGrp="1"/>
          </p:cNvSpPr>
          <p:nvPr>
            <p:ph type="body" idx="3"/>
          </p:nvPr>
        </p:nvSpPr>
        <p:spPr>
          <a:xfrm>
            <a:off x="4758461" y="1002180"/>
            <a:ext cx="3721964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7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alibri"/>
              <a:buNone/>
              <a:defRPr sz="1800" b="1"/>
            </a:lvl3pPr>
            <a:lvl4pPr marL="1828800" lvl="3" indent="-2286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None/>
              <a:defRPr sz="1600" b="1"/>
            </a:lvl4pPr>
            <a:lvl5pPr marL="2286000" lvl="4" indent="-2286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3" name="Google Shape;153;p19"/>
          <p:cNvSpPr txBox="1">
            <a:spLocks noGrp="1"/>
          </p:cNvSpPr>
          <p:nvPr>
            <p:ph type="body" idx="4"/>
          </p:nvPr>
        </p:nvSpPr>
        <p:spPr>
          <a:xfrm>
            <a:off x="4756150" y="1631156"/>
            <a:ext cx="3724275" cy="266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7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325755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alibri"/>
              <a:buChar char="•"/>
              <a:defRPr sz="1800"/>
            </a:lvl3pPr>
            <a:lvl4pPr marL="1828800" lvl="3" indent="-31496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4pPr>
            <a:lvl5pPr marL="2286000" lvl="4" indent="-31496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9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9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>
            <a:spLocks noGrp="1"/>
          </p:cNvSpPr>
          <p:nvPr>
            <p:ph type="title"/>
          </p:nvPr>
        </p:nvSpPr>
        <p:spPr>
          <a:xfrm>
            <a:off x="661481" y="489600"/>
            <a:ext cx="3910519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1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1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Green Speech Bubbles">
  <p:cSld name="Divider Green Speech Bubbles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663575" y="1330191"/>
            <a:ext cx="781685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920"/>
              <a:buFont typeface="Calibri"/>
              <a:buNone/>
              <a:defRPr sz="292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663574" y="2192735"/>
            <a:ext cx="7816851" cy="67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6" name="Google Shape;3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052965"/>
            <a:ext cx="9144000" cy="728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362166"/>
            <a:ext cx="2473458" cy="54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>
            <a:spLocks noGrp="1"/>
          </p:cNvSpPr>
          <p:nvPr>
            <p:ph type="title"/>
          </p:nvPr>
        </p:nvSpPr>
        <p:spPr>
          <a:xfrm>
            <a:off x="663575" y="204787"/>
            <a:ext cx="2801939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2"/>
          <p:cNvSpPr txBox="1">
            <a:spLocks noGrp="1"/>
          </p:cNvSpPr>
          <p:nvPr>
            <p:ph type="body" idx="1"/>
          </p:nvPr>
        </p:nvSpPr>
        <p:spPr>
          <a:xfrm>
            <a:off x="3575050" y="204789"/>
            <a:ext cx="4905375" cy="4023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62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358139" algn="l">
              <a:lnSpc>
                <a:spcPct val="725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Calibri"/>
              <a:buChar char="•"/>
              <a:defRPr sz="2400"/>
            </a:lvl3pPr>
            <a:lvl4pPr marL="1828800" lvl="3" indent="-336550" algn="l">
              <a:lnSpc>
                <a:spcPct val="87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  <a:defRPr sz="2000"/>
            </a:lvl4pPr>
            <a:lvl5pPr marL="2286000" lvl="4" indent="-336550" algn="l">
              <a:lnSpc>
                <a:spcPct val="87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9" name="Google Shape;169;p22"/>
          <p:cNvSpPr txBox="1">
            <a:spLocks noGrp="1"/>
          </p:cNvSpPr>
          <p:nvPr>
            <p:ph type="body" idx="2"/>
          </p:nvPr>
        </p:nvSpPr>
        <p:spPr>
          <a:xfrm>
            <a:off x="663575" y="1076327"/>
            <a:ext cx="2801939" cy="3164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74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alibri"/>
              <a:buNone/>
              <a:defRPr sz="1000"/>
            </a:lvl3pPr>
            <a:lvl4pPr marL="1828800" lvl="3" indent="-228600" algn="l">
              <a:lnSpc>
                <a:spcPct val="193333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765"/>
              <a:buFont typeface="Calibri"/>
              <a:buNone/>
              <a:defRPr sz="900"/>
            </a:lvl4pPr>
            <a:lvl5pPr marL="2286000" lvl="4" indent="-228600" algn="l">
              <a:lnSpc>
                <a:spcPct val="193333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765"/>
              <a:buFont typeface="Calibri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0" name="Google Shape;170;p22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2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2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>
            <a:spLocks noGrp="1"/>
          </p:cNvSpPr>
          <p:nvPr>
            <p:ph type="title"/>
          </p:nvPr>
        </p:nvSpPr>
        <p:spPr>
          <a:xfrm>
            <a:off x="663575" y="3600450"/>
            <a:ext cx="6932761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3"/>
          <p:cNvSpPr>
            <a:spLocks noGrp="1"/>
          </p:cNvSpPr>
          <p:nvPr>
            <p:ph type="pic" idx="2"/>
          </p:nvPr>
        </p:nvSpPr>
        <p:spPr>
          <a:xfrm>
            <a:off x="663575" y="459581"/>
            <a:ext cx="781685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62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725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87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87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body" idx="1"/>
          </p:nvPr>
        </p:nvSpPr>
        <p:spPr>
          <a:xfrm>
            <a:off x="663575" y="4025503"/>
            <a:ext cx="6932761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74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alibri"/>
              <a:buNone/>
              <a:defRPr sz="1000"/>
            </a:lvl3pPr>
            <a:lvl4pPr marL="1828800" lvl="3" indent="-228600" algn="l">
              <a:lnSpc>
                <a:spcPct val="193333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765"/>
              <a:buFont typeface="Calibri"/>
              <a:buNone/>
              <a:defRPr sz="900"/>
            </a:lvl4pPr>
            <a:lvl5pPr marL="2286000" lvl="4" indent="-228600" algn="l">
              <a:lnSpc>
                <a:spcPct val="193333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765"/>
              <a:buFont typeface="Calibri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7" name="Google Shape;177;p23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3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>
            <a:spLocks noGrp="1"/>
          </p:cNvSpPr>
          <p:nvPr>
            <p:ph type="title"/>
          </p:nvPr>
        </p:nvSpPr>
        <p:spPr>
          <a:xfrm>
            <a:off x="661481" y="489600"/>
            <a:ext cx="3910519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body" idx="1"/>
          </p:nvPr>
        </p:nvSpPr>
        <p:spPr>
          <a:xfrm rot="5400000">
            <a:off x="1989925" y="99249"/>
            <a:ext cx="3035299" cy="56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25755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3pPr>
            <a:lvl4pPr marL="1828800" lvl="3" indent="-325755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4pPr>
            <a:lvl5pPr marL="2286000" lvl="4" indent="-325754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24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4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>
            <a:spLocks noGrp="1"/>
          </p:cNvSpPr>
          <p:nvPr>
            <p:ph type="title"/>
          </p:nvPr>
        </p:nvSpPr>
        <p:spPr>
          <a:xfrm rot="5400000">
            <a:off x="5360591" y="1474789"/>
            <a:ext cx="4388644" cy="185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5"/>
          <p:cNvSpPr txBox="1">
            <a:spLocks noGrp="1"/>
          </p:cNvSpPr>
          <p:nvPr>
            <p:ph type="body" idx="1"/>
          </p:nvPr>
        </p:nvSpPr>
        <p:spPr>
          <a:xfrm rot="5400000">
            <a:off x="1314846" y="-445294"/>
            <a:ext cx="4388644" cy="569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25755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3pPr>
            <a:lvl4pPr marL="1828800" lvl="3" indent="-325755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4pPr>
            <a:lvl5pPr marL="2286000" lvl="4" indent="-325754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25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5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5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Blue Humanist Figure">
  <p:cSld name="Divider Blue Humanist Figure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24535"/>
            <a:ext cx="9144000" cy="704621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663575" y="1330191"/>
            <a:ext cx="781685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20"/>
              <a:buFont typeface="Calibri"/>
              <a:buNone/>
              <a:defRPr sz="2920" b="1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663574" y="2192735"/>
            <a:ext cx="7816851" cy="67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362166"/>
            <a:ext cx="2473458" cy="54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Blue Speech Bubbles">
  <p:cSld name="Divider Blue Speech Bubbles">
    <p:bg>
      <p:bgPr>
        <a:solidFill>
          <a:schemeClr val="lt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63575" y="1330191"/>
            <a:ext cx="781685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20"/>
              <a:buFont typeface="Calibri"/>
              <a:buNone/>
              <a:defRPr sz="2920" b="1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63574" y="2192735"/>
            <a:ext cx="7816851" cy="67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2" name="Google Shape;52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052965"/>
            <a:ext cx="9144000" cy="728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362166"/>
            <a:ext cx="2473458" cy="54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Purple Humanist Figure">
  <p:cSld name="Divider Purple Humanist Figure">
    <p:bg>
      <p:bgPr>
        <a:solidFill>
          <a:srgbClr val="702F8A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24535"/>
            <a:ext cx="9144000" cy="70462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663575" y="1330191"/>
            <a:ext cx="781685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920"/>
              <a:buFont typeface="Calibri"/>
              <a:buNone/>
              <a:defRPr sz="2920" b="1" cap="none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>
            <a:off x="663574" y="2192735"/>
            <a:ext cx="7816851" cy="67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1" name="Google Shape;6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362166"/>
            <a:ext cx="2473458" cy="54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Purple Speech Bubbles">
  <p:cSld name="Divider Purple Speech Bubbles">
    <p:bg>
      <p:bgPr>
        <a:solidFill>
          <a:schemeClr val="accen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663575" y="1330191"/>
            <a:ext cx="781685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920"/>
              <a:buFont typeface="Calibri"/>
              <a:buNone/>
              <a:defRPr sz="2920" b="1" cap="none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"/>
          </p:nvPr>
        </p:nvSpPr>
        <p:spPr>
          <a:xfrm>
            <a:off x="663574" y="2192735"/>
            <a:ext cx="7816851" cy="67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8" name="Google Shape;6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052965"/>
            <a:ext cx="9144000" cy="728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362166"/>
            <a:ext cx="2473458" cy="54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661481" y="489293"/>
            <a:ext cx="3910519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rgbClr val="4C4184"/>
              </a:buClr>
              <a:buSzPts val="3000"/>
              <a:buFont typeface="Calibri"/>
              <a:buNone/>
              <a:defRPr sz="3000" b="1" cap="none">
                <a:solidFill>
                  <a:srgbClr val="4C41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1"/>
          </p:nvPr>
        </p:nvSpPr>
        <p:spPr>
          <a:xfrm>
            <a:off x="663575" y="1425909"/>
            <a:ext cx="5688000" cy="28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marL="1371600" lvl="2" indent="-31496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3pPr>
            <a:lvl4pPr marL="1828800" lvl="3" indent="-31496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4pPr>
            <a:lvl5pPr marL="2286000" lvl="4" indent="-31496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Text and Content">
  <p:cSld name="Title Text and Conte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661481" y="489293"/>
            <a:ext cx="3910519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rgbClr val="4C4184"/>
              </a:buClr>
              <a:buSzPts val="3000"/>
              <a:buFont typeface="Calibri"/>
              <a:buNone/>
              <a:defRPr sz="3000" b="1" cap="none">
                <a:solidFill>
                  <a:srgbClr val="4C41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1"/>
          </p:nvPr>
        </p:nvSpPr>
        <p:spPr>
          <a:xfrm>
            <a:off x="663575" y="1425909"/>
            <a:ext cx="4092575" cy="28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marL="1371600" lvl="2" indent="-31496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3pPr>
            <a:lvl4pPr marL="1828800" lvl="3" indent="-31496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4pPr>
            <a:lvl5pPr marL="2286000" lvl="4" indent="-31496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body" idx="2"/>
          </p:nvPr>
        </p:nvSpPr>
        <p:spPr>
          <a:xfrm>
            <a:off x="5148263" y="484188"/>
            <a:ext cx="3332162" cy="338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25755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3pPr>
            <a:lvl4pPr marL="1828800" lvl="3" indent="-325755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4pPr>
            <a:lvl5pPr marL="2286000" lvl="4" indent="-325754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bg>
      <p:bgPr>
        <a:solidFill>
          <a:schemeClr val="lt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ctrTitle"/>
          </p:nvPr>
        </p:nvSpPr>
        <p:spPr>
          <a:xfrm>
            <a:off x="654050" y="1362053"/>
            <a:ext cx="7816850" cy="708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9246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20"/>
              <a:buFont typeface="Calibri"/>
              <a:buNone/>
              <a:defRPr sz="292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ubTitle" idx="1"/>
          </p:nvPr>
        </p:nvSpPr>
        <p:spPr>
          <a:xfrm>
            <a:off x="663575" y="2180179"/>
            <a:ext cx="781685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>
                <a:solidFill>
                  <a:schemeClr val="lt1"/>
                </a:solidFill>
              </a:defRPr>
            </a:lvl1pPr>
            <a:lvl2pPr lvl="1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body" idx="2"/>
          </p:nvPr>
        </p:nvSpPr>
        <p:spPr>
          <a:xfrm>
            <a:off x="2987824" y="2466409"/>
            <a:ext cx="3168650" cy="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25755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3pPr>
            <a:lvl4pPr marL="1828800" lvl="3" indent="-325755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4pPr>
            <a:lvl5pPr marL="2286000" lvl="4" indent="-325754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body" idx="3"/>
          </p:nvPr>
        </p:nvSpPr>
        <p:spPr>
          <a:xfrm>
            <a:off x="3815556" y="2624710"/>
            <a:ext cx="1512888" cy="14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25755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3pPr>
            <a:lvl4pPr marL="1828800" lvl="3" indent="-325755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4pPr>
            <a:lvl5pPr marL="2286000" lvl="4" indent="-325754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1" name="Google Shape;91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68070" y="268072"/>
            <a:ext cx="2219341" cy="661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452211"/>
            <a:ext cx="9144000" cy="909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0" y="4324536"/>
            <a:ext cx="9144000" cy="70462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61481" y="489600"/>
            <a:ext cx="3910519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alibri"/>
              <a:buNone/>
              <a:defRPr sz="30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63575" y="1425600"/>
            <a:ext cx="5688000" cy="303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960" algn="l" rtl="0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960" algn="l" rtl="0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960" algn="l" rtl="0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>
            <a:spLocks noGrp="1"/>
          </p:cNvSpPr>
          <p:nvPr>
            <p:ph type="ctrTitle"/>
          </p:nvPr>
        </p:nvSpPr>
        <p:spPr>
          <a:xfrm>
            <a:off x="654050" y="1362053"/>
            <a:ext cx="7816850" cy="708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9310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Calibri"/>
              <a:buNone/>
            </a:pPr>
            <a:r>
              <a:rPr lang="en-GB"/>
              <a:t>What is humanism?</a:t>
            </a:r>
            <a:endParaRPr/>
          </a:p>
        </p:txBody>
      </p:sp>
      <p:sp>
        <p:nvSpPr>
          <p:cNvPr id="197" name="Google Shape;197;p26"/>
          <p:cNvSpPr txBox="1">
            <a:spLocks noGrp="1"/>
          </p:cNvSpPr>
          <p:nvPr>
            <p:ph type="subTitle" idx="1"/>
          </p:nvPr>
        </p:nvSpPr>
        <p:spPr>
          <a:xfrm>
            <a:off x="663575" y="2180179"/>
            <a:ext cx="781685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/>
          </a:p>
        </p:txBody>
      </p:sp>
      <p:sp>
        <p:nvSpPr>
          <p:cNvPr id="198" name="Google Shape;198;p26"/>
          <p:cNvSpPr txBox="1">
            <a:spLocks noGrp="1"/>
          </p:cNvSpPr>
          <p:nvPr>
            <p:ph type="body" idx="2"/>
          </p:nvPr>
        </p:nvSpPr>
        <p:spPr>
          <a:xfrm>
            <a:off x="2987824" y="2466409"/>
            <a:ext cx="3168650" cy="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</a:pPr>
            <a:endParaRPr/>
          </a:p>
        </p:txBody>
      </p:sp>
      <p:sp>
        <p:nvSpPr>
          <p:cNvPr id="199" name="Google Shape;199;p26"/>
          <p:cNvSpPr txBox="1">
            <a:spLocks noGrp="1"/>
          </p:cNvSpPr>
          <p:nvPr>
            <p:ph type="body" idx="3"/>
          </p:nvPr>
        </p:nvSpPr>
        <p:spPr>
          <a:xfrm>
            <a:off x="3815556" y="2624710"/>
            <a:ext cx="1512888" cy="14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6"/>
          <p:cNvSpPr txBox="1">
            <a:spLocks noGrp="1"/>
          </p:cNvSpPr>
          <p:nvPr>
            <p:ph type="title"/>
          </p:nvPr>
        </p:nvSpPr>
        <p:spPr>
          <a:xfrm>
            <a:off x="661481" y="489293"/>
            <a:ext cx="3910500" cy="6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Humanism</a:t>
            </a:r>
            <a:endParaRPr/>
          </a:p>
        </p:txBody>
      </p:sp>
      <p:sp>
        <p:nvSpPr>
          <p:cNvPr id="267" name="Google Shape;267;p36"/>
          <p:cNvSpPr txBox="1">
            <a:spLocks noGrp="1"/>
          </p:cNvSpPr>
          <p:nvPr>
            <p:ph type="body" idx="1"/>
          </p:nvPr>
        </p:nvSpPr>
        <p:spPr>
          <a:xfrm>
            <a:off x="663575" y="1425900"/>
            <a:ext cx="6177900" cy="284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/>
              <a:t>Three things that humanists believe</a:t>
            </a:r>
            <a:endParaRPr sz="1800" b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-GB" sz="1800" b="0"/>
              <a:t>The world is a </a:t>
            </a:r>
            <a:r>
              <a:rPr lang="en-GB" sz="1800"/>
              <a:t>natural</a:t>
            </a:r>
            <a:r>
              <a:rPr lang="en-GB" sz="1800" b="0"/>
              <a:t> place – we should ask </a:t>
            </a:r>
            <a:r>
              <a:rPr lang="en-GB" sz="1800"/>
              <a:t>questions</a:t>
            </a:r>
            <a:r>
              <a:rPr lang="en-GB" sz="1800" b="0"/>
              <a:t> and look for </a:t>
            </a:r>
            <a:r>
              <a:rPr lang="en-GB" sz="1800"/>
              <a:t>evidence</a:t>
            </a:r>
            <a:r>
              <a:rPr lang="en-GB" sz="1800" b="0"/>
              <a:t> to help us to understand it.</a:t>
            </a:r>
            <a:endParaRPr sz="1800" b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-GB" sz="1800" b="0"/>
              <a:t>We should all be </a:t>
            </a:r>
            <a:r>
              <a:rPr lang="en-GB" sz="1800"/>
              <a:t>free</a:t>
            </a:r>
            <a:r>
              <a:rPr lang="en-GB" sz="1800" b="0"/>
              <a:t> to find what makes us </a:t>
            </a:r>
            <a:r>
              <a:rPr lang="en-GB" sz="1800"/>
              <a:t>happy</a:t>
            </a:r>
            <a:r>
              <a:rPr lang="en-GB" sz="1800" b="0"/>
              <a:t>.</a:t>
            </a:r>
            <a:endParaRPr sz="1800" b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-GB" sz="1800" b="0"/>
              <a:t>We should be </a:t>
            </a:r>
            <a:r>
              <a:rPr lang="en-GB" sz="1800"/>
              <a:t>kind</a:t>
            </a:r>
            <a:r>
              <a:rPr lang="en-GB" sz="1800" b="0"/>
              <a:t> to other people, animals, and the planet.</a:t>
            </a:r>
            <a:endParaRPr sz="1800" b="0"/>
          </a:p>
        </p:txBody>
      </p:sp>
      <p:pic>
        <p:nvPicPr>
          <p:cNvPr id="268" name="Google Shape;26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6588" y="430600"/>
            <a:ext cx="1245250" cy="971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6"/>
          <p:cNvPicPr preferRelativeResize="0"/>
          <p:nvPr/>
        </p:nvPicPr>
        <p:blipFill rotWithShape="1">
          <a:blip r:embed="rId4">
            <a:alphaModFix/>
          </a:blip>
          <a:srcRect l="30400" t="16924" r="32889" b="9810"/>
          <a:stretch/>
        </p:blipFill>
        <p:spPr>
          <a:xfrm>
            <a:off x="7420638" y="1460850"/>
            <a:ext cx="737147" cy="15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6"/>
          <p:cNvPicPr preferRelativeResize="0"/>
          <p:nvPr/>
        </p:nvPicPr>
        <p:blipFill rotWithShape="1">
          <a:blip r:embed="rId5">
            <a:alphaModFix/>
          </a:blip>
          <a:srcRect l="17109" t="20684" r="16779" b="19291"/>
          <a:stretch/>
        </p:blipFill>
        <p:spPr>
          <a:xfrm>
            <a:off x="6993875" y="3076150"/>
            <a:ext cx="1590675" cy="115252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6"/>
          <p:cNvSpPr txBox="1"/>
          <p:nvPr/>
        </p:nvSpPr>
        <p:spPr>
          <a:xfrm>
            <a:off x="609600" y="6096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alibri"/>
                <a:ea typeface="Calibri"/>
                <a:cs typeface="Calibri"/>
                <a:sym typeface="Calibri"/>
              </a:rPr>
              <a:t>                    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>
            <a:spLocks noGrp="1"/>
          </p:cNvSpPr>
          <p:nvPr>
            <p:ph type="title"/>
          </p:nvPr>
        </p:nvSpPr>
        <p:spPr>
          <a:xfrm>
            <a:off x="661475" y="489300"/>
            <a:ext cx="64980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rgbClr val="4C4184"/>
              </a:buClr>
              <a:buSzPts val="3000"/>
              <a:buFont typeface="Calibri"/>
              <a:buNone/>
            </a:pPr>
            <a:r>
              <a:rPr lang="en-GB"/>
              <a:t>A humanist approach to life: a summary</a:t>
            </a:r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body" idx="1"/>
          </p:nvPr>
        </p:nvSpPr>
        <p:spPr>
          <a:xfrm>
            <a:off x="663575" y="1425900"/>
            <a:ext cx="7109700" cy="28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rabicParenR"/>
            </a:pPr>
            <a:r>
              <a:rPr lang="en-GB" b="0" dirty="0"/>
              <a:t>Humanists believe the world is a </a:t>
            </a:r>
            <a:r>
              <a:rPr lang="en-GB" dirty="0"/>
              <a:t>natural</a:t>
            </a:r>
            <a:r>
              <a:rPr lang="en-GB" b="0" dirty="0"/>
              <a:t> place – we should ask </a:t>
            </a:r>
            <a:r>
              <a:rPr lang="en-GB" dirty="0"/>
              <a:t>questions</a:t>
            </a:r>
            <a:r>
              <a:rPr lang="en-GB" b="0" dirty="0"/>
              <a:t> and look for </a:t>
            </a:r>
            <a:r>
              <a:rPr lang="en-GB" dirty="0"/>
              <a:t>evidence</a:t>
            </a:r>
            <a:r>
              <a:rPr lang="en-GB" b="0" dirty="0"/>
              <a:t> to help us to understand it (humanists don’t believe in a god)</a:t>
            </a: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rabicParenR"/>
            </a:pPr>
            <a:endParaRPr lang="en-GB" b="0"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rabicParenR"/>
            </a:pPr>
            <a:r>
              <a:rPr lang="en-GB" b="0" dirty="0"/>
              <a:t>Humanists believe we should be </a:t>
            </a:r>
            <a:r>
              <a:rPr lang="en-GB" dirty="0"/>
              <a:t>free</a:t>
            </a:r>
            <a:r>
              <a:rPr lang="en-GB" b="0" dirty="0"/>
              <a:t> to find what makes us </a:t>
            </a:r>
            <a:r>
              <a:rPr lang="en-GB" dirty="0"/>
              <a:t>happy</a:t>
            </a: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rabicParenR"/>
            </a:pPr>
            <a:endParaRPr lang="en-GB" b="0"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rabicParenR"/>
            </a:pPr>
            <a:r>
              <a:rPr lang="en-GB" b="0" dirty="0"/>
              <a:t>Humanists believe we should be </a:t>
            </a:r>
            <a:r>
              <a:rPr lang="en-GB" dirty="0"/>
              <a:t>kind</a:t>
            </a:r>
            <a:r>
              <a:rPr lang="en-GB" b="0" dirty="0"/>
              <a:t> to other people, animals, and the planet</a:t>
            </a:r>
            <a:endParaRPr b="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>
            <a:spLocks noGrp="1"/>
          </p:cNvSpPr>
          <p:nvPr>
            <p:ph type="title"/>
          </p:nvPr>
        </p:nvSpPr>
        <p:spPr>
          <a:xfrm>
            <a:off x="661481" y="489293"/>
            <a:ext cx="3910500" cy="6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Humanism</a:t>
            </a:r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body" idx="1"/>
          </p:nvPr>
        </p:nvSpPr>
        <p:spPr>
          <a:xfrm>
            <a:off x="663575" y="1425900"/>
            <a:ext cx="5026500" cy="284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/>
              <a:t>Humanism is a </a:t>
            </a:r>
            <a:r>
              <a:rPr lang="en-GB" sz="2000"/>
              <a:t>non-religious worldview </a:t>
            </a:r>
            <a:r>
              <a:rPr lang="en-GB" sz="2000" b="0"/>
              <a:t>or a </a:t>
            </a:r>
            <a:r>
              <a:rPr lang="en-GB" sz="2000"/>
              <a:t>non-religious approach to life</a:t>
            </a:r>
            <a:r>
              <a:rPr lang="en-GB" sz="2000" b="0"/>
              <a:t>.</a:t>
            </a:r>
            <a:endParaRPr sz="2000" b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/>
              <a:t>It supports non-religious people to answer questions about the world around us and about how we should live.</a:t>
            </a:r>
            <a:endParaRPr sz="2000"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8" name="Google Shape;218;p29"/>
          <p:cNvPicPr preferRelativeResize="0"/>
          <p:nvPr/>
        </p:nvPicPr>
        <p:blipFill rotWithShape="1">
          <a:blip r:embed="rId3">
            <a:alphaModFix/>
          </a:blip>
          <a:srcRect l="13538" t="12603" r="15909" b="10732"/>
          <a:stretch/>
        </p:blipFill>
        <p:spPr>
          <a:xfrm>
            <a:off x="5955175" y="1401775"/>
            <a:ext cx="2145226" cy="2559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0"/>
          <p:cNvSpPr txBox="1">
            <a:spLocks noGrp="1"/>
          </p:cNvSpPr>
          <p:nvPr>
            <p:ph type="title"/>
          </p:nvPr>
        </p:nvSpPr>
        <p:spPr>
          <a:xfrm>
            <a:off x="661481" y="489293"/>
            <a:ext cx="3910500" cy="6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Humanism</a:t>
            </a:r>
            <a:endParaRPr/>
          </a:p>
        </p:txBody>
      </p:sp>
      <p:sp>
        <p:nvSpPr>
          <p:cNvPr id="224" name="Google Shape;224;p30"/>
          <p:cNvSpPr txBox="1">
            <a:spLocks noGrp="1"/>
          </p:cNvSpPr>
          <p:nvPr>
            <p:ph type="body" idx="1"/>
          </p:nvPr>
        </p:nvSpPr>
        <p:spPr>
          <a:xfrm>
            <a:off x="663575" y="1425900"/>
            <a:ext cx="6948300" cy="284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/>
              <a:t>Humanism is </a:t>
            </a:r>
            <a:r>
              <a:rPr lang="en-GB" sz="2000"/>
              <a:t>not a religion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GB" sz="2000" b="0"/>
              <a:t>Humanists do not believe in a god</a:t>
            </a:r>
            <a:endParaRPr sz="2000" b="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GB" sz="2000" b="0"/>
              <a:t>They do not have a holy book</a:t>
            </a:r>
            <a:endParaRPr sz="2000" b="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GB" sz="2000" b="0"/>
              <a:t>They do not have places of worship like churches or mosques</a:t>
            </a:r>
            <a:endParaRPr sz="2000" b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1"/>
          <p:cNvSpPr txBox="1">
            <a:spLocks noGrp="1"/>
          </p:cNvSpPr>
          <p:nvPr>
            <p:ph type="title"/>
          </p:nvPr>
        </p:nvSpPr>
        <p:spPr>
          <a:xfrm>
            <a:off x="661481" y="489293"/>
            <a:ext cx="3910500" cy="6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Humanism</a:t>
            </a:r>
            <a:endParaRPr/>
          </a:p>
        </p:txBody>
      </p:sp>
      <p:sp>
        <p:nvSpPr>
          <p:cNvPr id="230" name="Google Shape;230;p31"/>
          <p:cNvSpPr txBox="1">
            <a:spLocks noGrp="1"/>
          </p:cNvSpPr>
          <p:nvPr>
            <p:ph type="body" idx="1"/>
          </p:nvPr>
        </p:nvSpPr>
        <p:spPr>
          <a:xfrm>
            <a:off x="663575" y="1425900"/>
            <a:ext cx="3857700" cy="284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/>
              <a:t>Millions of people in the UK and around the world share humanist beliefs.</a:t>
            </a:r>
            <a:endParaRPr sz="2400" b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1" name="Google Shape;23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6150" y="562825"/>
            <a:ext cx="3724275" cy="3647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 txBox="1">
            <a:spLocks noGrp="1"/>
          </p:cNvSpPr>
          <p:nvPr>
            <p:ph type="title"/>
          </p:nvPr>
        </p:nvSpPr>
        <p:spPr>
          <a:xfrm>
            <a:off x="661481" y="489293"/>
            <a:ext cx="3910500" cy="6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Humanism</a:t>
            </a:r>
            <a:endParaRPr/>
          </a:p>
        </p:txBody>
      </p:sp>
      <p:sp>
        <p:nvSpPr>
          <p:cNvPr id="237" name="Google Shape;237;p32"/>
          <p:cNvSpPr txBox="1">
            <a:spLocks noGrp="1"/>
          </p:cNvSpPr>
          <p:nvPr>
            <p:ph type="body" idx="1"/>
          </p:nvPr>
        </p:nvSpPr>
        <p:spPr>
          <a:xfrm>
            <a:off x="663575" y="1425900"/>
            <a:ext cx="6177900" cy="284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/>
              <a:t>Three things that humanists believe</a:t>
            </a:r>
            <a:endParaRPr sz="1800" b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-GB" sz="1800" b="0"/>
              <a:t>The world is a </a:t>
            </a:r>
            <a:r>
              <a:rPr lang="en-GB" sz="1800"/>
              <a:t>natural</a:t>
            </a:r>
            <a:r>
              <a:rPr lang="en-GB" sz="1800" b="0"/>
              <a:t> place – we should ask </a:t>
            </a:r>
            <a:r>
              <a:rPr lang="en-GB" sz="1800"/>
              <a:t>questions</a:t>
            </a:r>
            <a:r>
              <a:rPr lang="en-GB" sz="1800" b="0"/>
              <a:t> and look for </a:t>
            </a:r>
            <a:r>
              <a:rPr lang="en-GB" sz="1800"/>
              <a:t>evidence</a:t>
            </a:r>
            <a:r>
              <a:rPr lang="en-GB" sz="1800" b="0"/>
              <a:t> to help us to understand it</a:t>
            </a:r>
            <a:endParaRPr sz="1800" b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-GB" sz="1800" b="0"/>
              <a:t>We should all be </a:t>
            </a:r>
            <a:r>
              <a:rPr lang="en-GB" sz="1800"/>
              <a:t>free</a:t>
            </a:r>
            <a:r>
              <a:rPr lang="en-GB" sz="1800" b="0"/>
              <a:t> to find what makes us </a:t>
            </a:r>
            <a:r>
              <a:rPr lang="en-GB" sz="1800"/>
              <a:t>happy</a:t>
            </a:r>
            <a:r>
              <a:rPr lang="en-GB" sz="1800" b="0"/>
              <a:t>.</a:t>
            </a:r>
            <a:endParaRPr sz="1800" b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-GB" sz="1800" b="0"/>
              <a:t>We should be </a:t>
            </a:r>
            <a:r>
              <a:rPr lang="en-GB" sz="1800"/>
              <a:t>kind</a:t>
            </a:r>
            <a:r>
              <a:rPr lang="en-GB" sz="1800" b="0"/>
              <a:t> to other people, animals, and the planet.</a:t>
            </a:r>
            <a:endParaRPr sz="1800" b="0"/>
          </a:p>
        </p:txBody>
      </p:sp>
      <p:pic>
        <p:nvPicPr>
          <p:cNvPr id="238" name="Google Shape;23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6588" y="430600"/>
            <a:ext cx="1245250" cy="971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2"/>
          <p:cNvPicPr preferRelativeResize="0"/>
          <p:nvPr/>
        </p:nvPicPr>
        <p:blipFill rotWithShape="1">
          <a:blip r:embed="rId4">
            <a:alphaModFix/>
          </a:blip>
          <a:srcRect l="30400" t="16924" r="32889" b="9810"/>
          <a:stretch/>
        </p:blipFill>
        <p:spPr>
          <a:xfrm>
            <a:off x="7420638" y="1460850"/>
            <a:ext cx="737147" cy="15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2"/>
          <p:cNvPicPr preferRelativeResize="0"/>
          <p:nvPr/>
        </p:nvPicPr>
        <p:blipFill rotWithShape="1">
          <a:blip r:embed="rId5">
            <a:alphaModFix/>
          </a:blip>
          <a:srcRect l="17109" t="20684" r="16779" b="19291"/>
          <a:stretch/>
        </p:blipFill>
        <p:spPr>
          <a:xfrm>
            <a:off x="6993875" y="3076150"/>
            <a:ext cx="1590675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>
            <a:spLocks noGrp="1"/>
          </p:cNvSpPr>
          <p:nvPr>
            <p:ph type="title"/>
          </p:nvPr>
        </p:nvSpPr>
        <p:spPr>
          <a:xfrm>
            <a:off x="661481" y="489293"/>
            <a:ext cx="3910500" cy="6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Happy Human</a:t>
            </a:r>
            <a:endParaRPr/>
          </a:p>
        </p:txBody>
      </p:sp>
      <p:sp>
        <p:nvSpPr>
          <p:cNvPr id="246" name="Google Shape;246;p33"/>
          <p:cNvSpPr txBox="1">
            <a:spLocks noGrp="1"/>
          </p:cNvSpPr>
          <p:nvPr>
            <p:ph type="body" idx="1"/>
          </p:nvPr>
        </p:nvSpPr>
        <p:spPr>
          <a:xfrm>
            <a:off x="663575" y="1425900"/>
            <a:ext cx="6739500" cy="284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Celebrating</a:t>
            </a:r>
            <a:r>
              <a:rPr lang="en-GB" sz="2000" b="0"/>
              <a:t> being human</a:t>
            </a:r>
            <a:endParaRPr sz="2000" b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/>
              <a:t>Celebrating what human beings can do</a:t>
            </a:r>
            <a:endParaRPr sz="2000" b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/>
              <a:t>Celebrating that we can be happy</a:t>
            </a:r>
            <a:endParaRPr sz="2000" b="0"/>
          </a:p>
        </p:txBody>
      </p:sp>
      <p:pic>
        <p:nvPicPr>
          <p:cNvPr id="247" name="Google Shape;24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2275" y="219375"/>
            <a:ext cx="1621375" cy="445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4"/>
          <p:cNvSpPr txBox="1">
            <a:spLocks noGrp="1"/>
          </p:cNvSpPr>
          <p:nvPr>
            <p:ph type="title"/>
          </p:nvPr>
        </p:nvSpPr>
        <p:spPr>
          <a:xfrm>
            <a:off x="661481" y="489293"/>
            <a:ext cx="3910500" cy="6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Here We Are</a:t>
            </a:r>
            <a:endParaRPr/>
          </a:p>
        </p:txBody>
      </p:sp>
      <p:sp>
        <p:nvSpPr>
          <p:cNvPr id="253" name="Google Shape;253;p34"/>
          <p:cNvSpPr txBox="1">
            <a:spLocks noGrp="1"/>
          </p:cNvSpPr>
          <p:nvPr>
            <p:ph type="body" idx="1"/>
          </p:nvPr>
        </p:nvSpPr>
        <p:spPr>
          <a:xfrm>
            <a:off x="663575" y="1425900"/>
            <a:ext cx="6739500" cy="284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/>
              <a:t>Notes for living on planet Earth</a:t>
            </a:r>
            <a:endParaRPr sz="2000" b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/>
              <a:t>by </a:t>
            </a:r>
            <a:r>
              <a:rPr lang="en-GB" sz="2000"/>
              <a:t>Oliver Jeffers</a:t>
            </a:r>
            <a:endParaRPr sz="2000"/>
          </a:p>
        </p:txBody>
      </p:sp>
      <p:pic>
        <p:nvPicPr>
          <p:cNvPr id="254" name="Google Shape;25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75" y="489300"/>
            <a:ext cx="3216625" cy="367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5"/>
          <p:cNvSpPr txBox="1">
            <a:spLocks noGrp="1"/>
          </p:cNvSpPr>
          <p:nvPr>
            <p:ph type="title"/>
          </p:nvPr>
        </p:nvSpPr>
        <p:spPr>
          <a:xfrm>
            <a:off x="661475" y="489300"/>
            <a:ext cx="4226700" cy="6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Decorate a Happy Human</a:t>
            </a:r>
            <a:endParaRPr/>
          </a:p>
        </p:txBody>
      </p:sp>
      <p:sp>
        <p:nvSpPr>
          <p:cNvPr id="260" name="Google Shape;260;p35"/>
          <p:cNvSpPr txBox="1">
            <a:spLocks noGrp="1"/>
          </p:cNvSpPr>
          <p:nvPr>
            <p:ph type="body" idx="1"/>
          </p:nvPr>
        </p:nvSpPr>
        <p:spPr>
          <a:xfrm>
            <a:off x="663575" y="1425900"/>
            <a:ext cx="6739500" cy="284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/>
          </a:p>
        </p:txBody>
      </p:sp>
      <p:pic>
        <p:nvPicPr>
          <p:cNvPr id="261" name="Google Shape;26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9675" y="251475"/>
            <a:ext cx="2661550" cy="4234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Humanists_UK_v1">
      <a:dk1>
        <a:srgbClr val="000000"/>
      </a:dk1>
      <a:lt1>
        <a:srgbClr val="FFFFFF"/>
      </a:lt1>
      <a:dk2>
        <a:srgbClr val="00C7B1"/>
      </a:dk2>
      <a:lt2>
        <a:srgbClr val="4C4184"/>
      </a:lt2>
      <a:accent1>
        <a:srgbClr val="702F8A"/>
      </a:accent1>
      <a:accent2>
        <a:srgbClr val="FFC72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</Words>
  <Application>Microsoft Office PowerPoint</Application>
  <PresentationFormat>On-screen Show (16:9)</PresentationFormat>
  <Paragraphs>47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Default Theme</vt:lpstr>
      <vt:lpstr>What is humanism?</vt:lpstr>
      <vt:lpstr>A humanist approach to life: a summary</vt:lpstr>
      <vt:lpstr>Humanism</vt:lpstr>
      <vt:lpstr>Humanism</vt:lpstr>
      <vt:lpstr>Humanism</vt:lpstr>
      <vt:lpstr>Humanism</vt:lpstr>
      <vt:lpstr>The Happy Human</vt:lpstr>
      <vt:lpstr>Here We Are</vt:lpstr>
      <vt:lpstr>Decorate a Happy Human</vt:lpstr>
      <vt:lpstr>Humanism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humanism?</dc:title>
  <dc:creator>Luke Donnellan</dc:creator>
  <cp:lastModifiedBy>Luke Donnellan</cp:lastModifiedBy>
  <cp:revision>2</cp:revision>
  <dcterms:modified xsi:type="dcterms:W3CDTF">2021-11-23T18:56:40Z</dcterms:modified>
</cp:coreProperties>
</file>