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29"/>
  </p:notesMasterIdLst>
  <p:sldIdLst>
    <p:sldId id="256" r:id="rId2"/>
    <p:sldId id="290" r:id="rId3"/>
    <p:sldId id="291" r:id="rId4"/>
    <p:sldId id="292"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orient="horz" pos="2984">
          <p15:clr>
            <a:srgbClr val="A4A3A4"/>
          </p15:clr>
        </p15:guide>
        <p15:guide id="3" orient="horz" pos="883">
          <p15:clr>
            <a:srgbClr val="A4A3A4"/>
          </p15:clr>
        </p15:guide>
        <p15:guide id="4" pos="2768">
          <p15:clr>
            <a:srgbClr val="A4A3A4"/>
          </p15:clr>
        </p15:guide>
        <p15:guide id="5" pos="418">
          <p15:clr>
            <a:srgbClr val="A4A3A4"/>
          </p15:clr>
        </p15:guide>
        <p15:guide id="6" pos="5342">
          <p15:clr>
            <a:srgbClr val="A4A3A4"/>
          </p15:clr>
        </p15:guide>
        <p15:guide id="7" pos="4003">
          <p15:clr>
            <a:srgbClr val="A4A3A4"/>
          </p15:clr>
        </p15:guide>
        <p15:guide id="8" pos="29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14" y="540"/>
      </p:cViewPr>
      <p:guideLst>
        <p:guide orient="horz" pos="1620"/>
        <p:guide orient="horz" pos="2984"/>
        <p:guide orient="horz" pos="883"/>
        <p:guide pos="2768"/>
        <p:guide pos="418"/>
        <p:guide pos="5342"/>
        <p:guide pos="4003"/>
        <p:guide pos="2996"/>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f81638db68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f81638db68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f81638db6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f81638db6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8916033b89_0_493:notes"/>
          <p:cNvSpPr txBox="1">
            <a:spLocks noGrp="1"/>
          </p:cNvSpPr>
          <p:nvPr>
            <p:ph type="body" idx="1"/>
          </p:nvPr>
        </p:nvSpPr>
        <p:spPr>
          <a:xfrm>
            <a:off x="685782"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1" name="Google Shape;521;g8916033b89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f81638db68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f81638db68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f81638db6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f81638db6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e299068f8f_0_1066:notes"/>
          <p:cNvSpPr txBox="1">
            <a:spLocks noGrp="1"/>
          </p:cNvSpPr>
          <p:nvPr>
            <p:ph type="body" idx="1"/>
          </p:nvPr>
        </p:nvSpPr>
        <p:spPr>
          <a:xfrm>
            <a:off x="685782" y="434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1" name="Google Shape;541;ge299068f8f_0_10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e299068f8f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e299068f8f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8916033b89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6" name="Google Shape;556;g8916033b89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e299068f8f_0_1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e299068f8f_0_1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e299068f8f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ge299068f8f_0_1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cb3dc09f3d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7" name="Google Shape;447;gcb3dc09f3d_0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e299068f8f_0_1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5" name="Google Shape;575;ge299068f8f_0_1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f81638db6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2" name="Google Shape;582;gf81638db6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f81638db68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f81638db68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8916033b89_0_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5" name="Google Shape;595;g8916033b89_0_6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f81638db6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f81638db6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8916033b89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g8916033b89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cb3dc09f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9" name="Google Shape;619;gcb3dc09f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f81638db6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5" name="Google Shape;625;gf81638db6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cb3dc09f3d_0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gcb3dc09f3d_0_7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e299068f8f_0_1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
        <p:nvSpPr>
          <p:cNvPr id="460" name="Google Shape;460;ge299068f8f_0_1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e299068f8f_0_1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e299068f8f_0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e299068f8f_0_10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e299068f8f_0_10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e299068f8f_0_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e299068f8f_0_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e299068f8f_0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e299068f8f_0_1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f81638db6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f81638db6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54050" y="1362053"/>
            <a:ext cx="7816850" cy="708165"/>
          </a:xfrm>
          <a:prstGeom prst="rect">
            <a:avLst/>
          </a:prstGeom>
          <a:noFill/>
          <a:ln>
            <a:noFill/>
          </a:ln>
        </p:spPr>
        <p:txBody>
          <a:bodyPr spcFirstLastPara="1" wrap="square" lIns="0" tIns="0" rIns="0" bIns="0" anchor="b" anchorCtr="0">
            <a:noAutofit/>
          </a:bodyPr>
          <a:lstStyle>
            <a:lvl1pPr lvl="0" algn="ctr">
              <a:lnSpc>
                <a:spcPct val="92465"/>
              </a:lnSpc>
              <a:spcBef>
                <a:spcPts val="0"/>
              </a:spcBef>
              <a:spcAft>
                <a:spcPts val="0"/>
              </a:spcAft>
              <a:buClr>
                <a:schemeClr val="dk2"/>
              </a:buClr>
              <a:buSzPts val="2920"/>
              <a:buFont typeface="Calibri"/>
              <a:buNone/>
              <a:defRPr sz="292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663575" y="2180179"/>
            <a:ext cx="7816850" cy="252000"/>
          </a:xfrm>
          <a:prstGeom prst="rect">
            <a:avLst/>
          </a:prstGeom>
          <a:noFill/>
          <a:ln>
            <a:noFill/>
          </a:ln>
        </p:spPr>
        <p:txBody>
          <a:bodyPr spcFirstLastPara="1" wrap="square" lIns="0" tIns="0" rIns="0" bIns="0" anchor="t" anchorCtr="0">
            <a:noAutofit/>
          </a:bodyPr>
          <a:lstStyle>
            <a:lvl1pPr lvl="0" algn="ctr">
              <a:lnSpc>
                <a:spcPct val="108750"/>
              </a:lnSpc>
              <a:spcBef>
                <a:spcPts val="0"/>
              </a:spcBef>
              <a:spcAft>
                <a:spcPts val="0"/>
              </a:spcAft>
              <a:buClr>
                <a:schemeClr val="lt1"/>
              </a:buClr>
              <a:buSzPts val="1600"/>
              <a:buNone/>
              <a:defRPr b="0">
                <a:solidFill>
                  <a:schemeClr val="lt1"/>
                </a:solidFill>
              </a:defRPr>
            </a:lvl1pPr>
            <a:lvl2pPr lvl="1" algn="ctr">
              <a:lnSpc>
                <a:spcPct val="108750"/>
              </a:lnSpc>
              <a:spcBef>
                <a:spcPts val="0"/>
              </a:spcBef>
              <a:spcAft>
                <a:spcPts val="0"/>
              </a:spcAft>
              <a:buClr>
                <a:srgbClr val="888888"/>
              </a:buClr>
              <a:buSzPts val="1600"/>
              <a:buNone/>
              <a:defRPr>
                <a:solidFill>
                  <a:srgbClr val="888888"/>
                </a:solidFill>
              </a:defRPr>
            </a:lvl2pPr>
            <a:lvl3pPr lvl="2" algn="ctr">
              <a:lnSpc>
                <a:spcPct val="108750"/>
              </a:lnSpc>
              <a:spcBef>
                <a:spcPts val="1400"/>
              </a:spcBef>
              <a:spcAft>
                <a:spcPts val="0"/>
              </a:spcAft>
              <a:buClr>
                <a:srgbClr val="888888"/>
              </a:buClr>
              <a:buSzPts val="1360"/>
              <a:buFont typeface="Calibri"/>
              <a:buNone/>
              <a:defRPr>
                <a:solidFill>
                  <a:srgbClr val="888888"/>
                </a:solidFill>
              </a:defRPr>
            </a:lvl3pPr>
            <a:lvl4pPr lvl="3" algn="ctr">
              <a:lnSpc>
                <a:spcPct val="108750"/>
              </a:lnSpc>
              <a:spcBef>
                <a:spcPts val="1400"/>
              </a:spcBef>
              <a:spcAft>
                <a:spcPts val="0"/>
              </a:spcAft>
              <a:buClr>
                <a:srgbClr val="888888"/>
              </a:buClr>
              <a:buSzPts val="1360"/>
              <a:buFont typeface="Calibri"/>
              <a:buNone/>
              <a:defRPr>
                <a:solidFill>
                  <a:srgbClr val="888888"/>
                </a:solidFill>
              </a:defRPr>
            </a:lvl4pPr>
            <a:lvl5pPr lvl="4" algn="ctr">
              <a:lnSpc>
                <a:spcPct val="108750"/>
              </a:lnSpc>
              <a:spcBef>
                <a:spcPts val="1400"/>
              </a:spcBef>
              <a:spcAft>
                <a:spcPts val="0"/>
              </a:spcAft>
              <a:buClr>
                <a:srgbClr val="888888"/>
              </a:buClr>
              <a:buSzPts val="1360"/>
              <a:buFont typeface="Calibri"/>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5" name="Google Shape;15;p2"/>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a:spLocks noGrp="1"/>
          </p:cNvSpPr>
          <p:nvPr>
            <p:ph type="body" idx="2"/>
          </p:nvPr>
        </p:nvSpPr>
        <p:spPr>
          <a:xfrm>
            <a:off x="2987824" y="2466409"/>
            <a:ext cx="3168650" cy="154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000"/>
              <a:buNone/>
              <a:defRPr sz="1000" b="0">
                <a:solidFill>
                  <a:schemeClr val="lt1"/>
                </a:solidFill>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 name="Google Shape;19;p2"/>
          <p:cNvSpPr txBox="1">
            <a:spLocks noGrp="1"/>
          </p:cNvSpPr>
          <p:nvPr>
            <p:ph type="body" idx="3"/>
          </p:nvPr>
        </p:nvSpPr>
        <p:spPr>
          <a:xfrm>
            <a:off x="3815556" y="2624710"/>
            <a:ext cx="1512888" cy="14401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000"/>
              <a:buNone/>
              <a:defRPr sz="1000">
                <a:solidFill>
                  <a:schemeClr val="lt1"/>
                </a:solidFill>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0" name="Google Shape;20;p2"/>
          <p:cNvPicPr preferRelativeResize="0"/>
          <p:nvPr/>
        </p:nvPicPr>
        <p:blipFill rotWithShape="1">
          <a:blip r:embed="rId2">
            <a:alphaModFix/>
          </a:blip>
          <a:srcRect/>
          <a:stretch/>
        </p:blipFill>
        <p:spPr>
          <a:xfrm>
            <a:off x="0" y="3452211"/>
            <a:ext cx="9144000" cy="909637"/>
          </a:xfrm>
          <a:prstGeom prst="rect">
            <a:avLst/>
          </a:prstGeom>
          <a:noFill/>
          <a:ln>
            <a:noFill/>
          </a:ln>
        </p:spPr>
      </p:pic>
      <p:pic>
        <p:nvPicPr>
          <p:cNvPr id="21" name="Google Shape;21;p2"/>
          <p:cNvPicPr preferRelativeResize="0"/>
          <p:nvPr/>
        </p:nvPicPr>
        <p:blipFill rotWithShape="1">
          <a:blip r:embed="rId3">
            <a:alphaModFix/>
          </a:blip>
          <a:srcRect/>
          <a:stretch/>
        </p:blipFill>
        <p:spPr>
          <a:xfrm>
            <a:off x="3114472" y="330098"/>
            <a:ext cx="2915055" cy="639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Divider Green Humanist Figure">
  <p:cSld name="1_Divider Green Humanist Figure">
    <p:bg>
      <p:bgPr>
        <a:solidFill>
          <a:schemeClr val="dk2"/>
        </a:solidFill>
        <a:effectLst/>
      </p:bgPr>
    </p:bg>
    <p:spTree>
      <p:nvGrpSpPr>
        <p:cNvPr id="1" name="Shape 93"/>
        <p:cNvGrpSpPr/>
        <p:nvPr/>
      </p:nvGrpSpPr>
      <p:grpSpPr>
        <a:xfrm>
          <a:off x="0" y="0"/>
          <a:ext cx="0" cy="0"/>
          <a:chOff x="0" y="0"/>
          <a:chExt cx="0" cy="0"/>
        </a:xfrm>
      </p:grpSpPr>
      <p:sp>
        <p:nvSpPr>
          <p:cNvPr id="94" name="Google Shape;94;p12"/>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2"/>
              </a:buClr>
              <a:buSzPts val="2920"/>
              <a:buFont typeface="Calibri"/>
              <a:buNone/>
              <a:defRPr sz="292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2"/>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lt2"/>
              </a:buClr>
              <a:buSzPts val="1600"/>
              <a:buNone/>
              <a:defRPr sz="1600" b="0">
                <a:solidFill>
                  <a:schemeClr val="l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96" name="Google Shape;96;p12"/>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2"/>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99" name="Google Shape;99;p12"/>
          <p:cNvPicPr preferRelativeResize="0"/>
          <p:nvPr/>
        </p:nvPicPr>
        <p:blipFill rotWithShape="1">
          <a:blip r:embed="rId2">
            <a:alphaModFix/>
          </a:blip>
          <a:srcRect/>
          <a:stretch/>
        </p:blipFill>
        <p:spPr>
          <a:xfrm>
            <a:off x="0" y="4324535"/>
            <a:ext cx="9144000" cy="704621"/>
          </a:xfrm>
          <a:prstGeom prst="rect">
            <a:avLst/>
          </a:prstGeom>
          <a:noFill/>
          <a:ln>
            <a:noFill/>
          </a:ln>
        </p:spPr>
      </p:pic>
      <p:pic>
        <p:nvPicPr>
          <p:cNvPr id="100" name="Google Shape;100;p12"/>
          <p:cNvPicPr preferRelativeResize="0"/>
          <p:nvPr/>
        </p:nvPicPr>
        <p:blipFill rotWithShape="1">
          <a:blip r:embed="rId3">
            <a:alphaModFix/>
          </a:blip>
          <a:srcRect/>
          <a:stretch/>
        </p:blipFill>
        <p:spPr>
          <a:xfrm>
            <a:off x="348493" y="318522"/>
            <a:ext cx="1886400" cy="55734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Divider Green Speech Bubbles">
  <p:cSld name="1_Divider Green Speech Bubbles">
    <p:bg>
      <p:bgPr>
        <a:solidFill>
          <a:schemeClr val="dk2"/>
        </a:solidFill>
        <a:effectLst/>
      </p:bgPr>
    </p:bg>
    <p:spTree>
      <p:nvGrpSpPr>
        <p:cNvPr id="1" name="Shape 101"/>
        <p:cNvGrpSpPr/>
        <p:nvPr/>
      </p:nvGrpSpPr>
      <p:grpSpPr>
        <a:xfrm>
          <a:off x="0" y="0"/>
          <a:ext cx="0" cy="0"/>
          <a:chOff x="0" y="0"/>
          <a:chExt cx="0" cy="0"/>
        </a:xfrm>
      </p:grpSpPr>
      <p:sp>
        <p:nvSpPr>
          <p:cNvPr id="102" name="Google Shape;102;p13"/>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2"/>
              </a:buClr>
              <a:buSzPts val="2920"/>
              <a:buFont typeface="Calibri"/>
              <a:buNone/>
              <a:defRPr sz="292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3"/>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lt2"/>
              </a:buClr>
              <a:buSzPts val="1600"/>
              <a:buNone/>
              <a:defRPr sz="1600" b="0">
                <a:solidFill>
                  <a:schemeClr val="l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4" name="Google Shape;104;p13"/>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3"/>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3"/>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07" name="Google Shape;107;p13"/>
          <p:cNvPicPr preferRelativeResize="0"/>
          <p:nvPr/>
        </p:nvPicPr>
        <p:blipFill rotWithShape="1">
          <a:blip r:embed="rId2">
            <a:alphaModFix/>
          </a:blip>
          <a:srcRect/>
          <a:stretch/>
        </p:blipFill>
        <p:spPr>
          <a:xfrm>
            <a:off x="348493" y="318522"/>
            <a:ext cx="1886400" cy="557345"/>
          </a:xfrm>
          <a:prstGeom prst="rect">
            <a:avLst/>
          </a:prstGeom>
          <a:noFill/>
          <a:ln>
            <a:noFill/>
          </a:ln>
        </p:spPr>
      </p:pic>
      <p:pic>
        <p:nvPicPr>
          <p:cNvPr id="108" name="Google Shape;108;p13"/>
          <p:cNvPicPr preferRelativeResize="0"/>
          <p:nvPr/>
        </p:nvPicPr>
        <p:blipFill rotWithShape="1">
          <a:blip r:embed="rId3">
            <a:alphaModFix/>
          </a:blip>
          <a:srcRect/>
          <a:stretch/>
        </p:blipFill>
        <p:spPr>
          <a:xfrm>
            <a:off x="0" y="4052965"/>
            <a:ext cx="9144000" cy="72873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Divider Blue Humanist Figure">
  <p:cSld name="1_Divider Blue Humanist Figure">
    <p:bg>
      <p:bgPr>
        <a:solidFill>
          <a:schemeClr val="lt2"/>
        </a:solidFill>
        <a:effectLst/>
      </p:bgPr>
    </p:bg>
    <p:spTree>
      <p:nvGrpSpPr>
        <p:cNvPr id="1" name="Shape 109"/>
        <p:cNvGrpSpPr/>
        <p:nvPr/>
      </p:nvGrpSpPr>
      <p:grpSpPr>
        <a:xfrm>
          <a:off x="0" y="0"/>
          <a:ext cx="0" cy="0"/>
          <a:chOff x="0" y="0"/>
          <a:chExt cx="0" cy="0"/>
        </a:xfrm>
      </p:grpSpPr>
      <p:pic>
        <p:nvPicPr>
          <p:cNvPr id="110" name="Google Shape;110;p14"/>
          <p:cNvPicPr preferRelativeResize="0"/>
          <p:nvPr/>
        </p:nvPicPr>
        <p:blipFill rotWithShape="1">
          <a:blip r:embed="rId2">
            <a:alphaModFix/>
          </a:blip>
          <a:srcRect/>
          <a:stretch/>
        </p:blipFill>
        <p:spPr>
          <a:xfrm>
            <a:off x="0" y="4324535"/>
            <a:ext cx="9144000" cy="704621"/>
          </a:xfrm>
          <a:prstGeom prst="rect">
            <a:avLst/>
          </a:prstGeom>
          <a:noFill/>
          <a:ln>
            <a:noFill/>
          </a:ln>
        </p:spPr>
      </p:pic>
      <p:sp>
        <p:nvSpPr>
          <p:cNvPr id="111" name="Google Shape;111;p14"/>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2"/>
              </a:buClr>
              <a:buSzPts val="2920"/>
              <a:buFont typeface="Calibri"/>
              <a:buNone/>
              <a:defRPr sz="292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4"/>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dk2"/>
              </a:buClr>
              <a:buSzPts val="1600"/>
              <a:buNone/>
              <a:defRPr sz="1600" b="0">
                <a:solidFill>
                  <a:schemeClr val="dk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3" name="Google Shape;113;p14"/>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4"/>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16" name="Google Shape;116;p14"/>
          <p:cNvPicPr preferRelativeResize="0"/>
          <p:nvPr/>
        </p:nvPicPr>
        <p:blipFill rotWithShape="1">
          <a:blip r:embed="rId3">
            <a:alphaModFix/>
          </a:blip>
          <a:srcRect/>
          <a:stretch/>
        </p:blipFill>
        <p:spPr>
          <a:xfrm>
            <a:off x="348493" y="318522"/>
            <a:ext cx="1886400" cy="55734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Divider Blue Speech Bubbles">
  <p:cSld name="1_Divider Blue Speech Bubbles">
    <p:bg>
      <p:bgPr>
        <a:solidFill>
          <a:schemeClr val="lt2"/>
        </a:solidFill>
        <a:effectLst/>
      </p:bgPr>
    </p:bg>
    <p:spTree>
      <p:nvGrpSpPr>
        <p:cNvPr id="1" name="Shape 117"/>
        <p:cNvGrpSpPr/>
        <p:nvPr/>
      </p:nvGrpSpPr>
      <p:grpSpPr>
        <a:xfrm>
          <a:off x="0" y="0"/>
          <a:ext cx="0" cy="0"/>
          <a:chOff x="0" y="0"/>
          <a:chExt cx="0" cy="0"/>
        </a:xfrm>
      </p:grpSpPr>
      <p:sp>
        <p:nvSpPr>
          <p:cNvPr id="118" name="Google Shape;118;p15"/>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2"/>
              </a:buClr>
              <a:buSzPts val="2920"/>
              <a:buFont typeface="Calibri"/>
              <a:buNone/>
              <a:defRPr sz="292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5"/>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dk2"/>
              </a:buClr>
              <a:buSzPts val="1600"/>
              <a:buNone/>
              <a:defRPr sz="1600" b="0">
                <a:solidFill>
                  <a:schemeClr val="dk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0" name="Google Shape;120;p15"/>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5"/>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23" name="Google Shape;123;p15"/>
          <p:cNvPicPr preferRelativeResize="0"/>
          <p:nvPr/>
        </p:nvPicPr>
        <p:blipFill rotWithShape="1">
          <a:blip r:embed="rId2">
            <a:alphaModFix/>
          </a:blip>
          <a:srcRect/>
          <a:stretch/>
        </p:blipFill>
        <p:spPr>
          <a:xfrm>
            <a:off x="348493" y="318522"/>
            <a:ext cx="1886400" cy="557345"/>
          </a:xfrm>
          <a:prstGeom prst="rect">
            <a:avLst/>
          </a:prstGeom>
          <a:noFill/>
          <a:ln>
            <a:noFill/>
          </a:ln>
        </p:spPr>
      </p:pic>
      <p:pic>
        <p:nvPicPr>
          <p:cNvPr id="124" name="Google Shape;124;p15"/>
          <p:cNvPicPr preferRelativeResize="0"/>
          <p:nvPr/>
        </p:nvPicPr>
        <p:blipFill rotWithShape="1">
          <a:blip r:embed="rId3">
            <a:alphaModFix/>
          </a:blip>
          <a:srcRect/>
          <a:stretch/>
        </p:blipFill>
        <p:spPr>
          <a:xfrm>
            <a:off x="0" y="4052965"/>
            <a:ext cx="9144000" cy="72873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Divider Purple Humanist Figure">
  <p:cSld name="1_Divider Purple Humanist Figure">
    <p:bg>
      <p:bgPr>
        <a:solidFill>
          <a:srgbClr val="702F8A"/>
        </a:solidFill>
        <a:effectLst/>
      </p:bgPr>
    </p:bg>
    <p:spTree>
      <p:nvGrpSpPr>
        <p:cNvPr id="1" name="Shape 125"/>
        <p:cNvGrpSpPr/>
        <p:nvPr/>
      </p:nvGrpSpPr>
      <p:grpSpPr>
        <a:xfrm>
          <a:off x="0" y="0"/>
          <a:ext cx="0" cy="0"/>
          <a:chOff x="0" y="0"/>
          <a:chExt cx="0" cy="0"/>
        </a:xfrm>
      </p:grpSpPr>
      <p:pic>
        <p:nvPicPr>
          <p:cNvPr id="126" name="Google Shape;126;p16"/>
          <p:cNvPicPr preferRelativeResize="0"/>
          <p:nvPr/>
        </p:nvPicPr>
        <p:blipFill rotWithShape="1">
          <a:blip r:embed="rId2">
            <a:alphaModFix/>
          </a:blip>
          <a:srcRect/>
          <a:stretch/>
        </p:blipFill>
        <p:spPr>
          <a:xfrm>
            <a:off x="0" y="4324535"/>
            <a:ext cx="9144000" cy="704621"/>
          </a:xfrm>
          <a:prstGeom prst="rect">
            <a:avLst/>
          </a:prstGeom>
          <a:noFill/>
          <a:ln>
            <a:noFill/>
          </a:ln>
        </p:spPr>
      </p:pic>
      <p:sp>
        <p:nvSpPr>
          <p:cNvPr id="127" name="Google Shape;127;p16"/>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2"/>
              </a:buClr>
              <a:buSzPts val="2920"/>
              <a:buFont typeface="Calibri"/>
              <a:buNone/>
              <a:defRPr sz="2920" b="1"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accent2"/>
              </a:buClr>
              <a:buSzPts val="1600"/>
              <a:buNone/>
              <a:defRPr sz="1600" b="0">
                <a:solidFill>
                  <a:schemeClr val="accen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29" name="Google Shape;129;p16"/>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6"/>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32" name="Google Shape;132;p16"/>
          <p:cNvPicPr preferRelativeResize="0"/>
          <p:nvPr/>
        </p:nvPicPr>
        <p:blipFill rotWithShape="1">
          <a:blip r:embed="rId3">
            <a:alphaModFix/>
          </a:blip>
          <a:srcRect/>
          <a:stretch/>
        </p:blipFill>
        <p:spPr>
          <a:xfrm>
            <a:off x="348493" y="318522"/>
            <a:ext cx="1886400" cy="55734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Divider Purple Speech Bubbles">
  <p:cSld name="1_Divider Purple Speech Bubbles">
    <p:bg>
      <p:bgPr>
        <a:solidFill>
          <a:schemeClr val="accent1"/>
        </a:solidFill>
        <a:effectLst/>
      </p:bgPr>
    </p:bg>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2"/>
              </a:buClr>
              <a:buSzPts val="2920"/>
              <a:buFont typeface="Calibri"/>
              <a:buNone/>
              <a:defRPr sz="2920" b="1"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7"/>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accent2"/>
              </a:buClr>
              <a:buSzPts val="1600"/>
              <a:buNone/>
              <a:defRPr sz="1600" b="0">
                <a:solidFill>
                  <a:schemeClr val="accen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36" name="Google Shape;136;p17"/>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39" name="Google Shape;139;p17"/>
          <p:cNvPicPr preferRelativeResize="0"/>
          <p:nvPr/>
        </p:nvPicPr>
        <p:blipFill rotWithShape="1">
          <a:blip r:embed="rId2">
            <a:alphaModFix/>
          </a:blip>
          <a:srcRect/>
          <a:stretch/>
        </p:blipFill>
        <p:spPr>
          <a:xfrm>
            <a:off x="348493" y="318522"/>
            <a:ext cx="1886400" cy="557345"/>
          </a:xfrm>
          <a:prstGeom prst="rect">
            <a:avLst/>
          </a:prstGeom>
          <a:noFill/>
          <a:ln>
            <a:noFill/>
          </a:ln>
        </p:spPr>
      </p:pic>
      <p:pic>
        <p:nvPicPr>
          <p:cNvPr id="140" name="Google Shape;140;p17"/>
          <p:cNvPicPr preferRelativeResize="0"/>
          <p:nvPr/>
        </p:nvPicPr>
        <p:blipFill rotWithShape="1">
          <a:blip r:embed="rId3">
            <a:alphaModFix/>
          </a:blip>
          <a:srcRect/>
          <a:stretch/>
        </p:blipFill>
        <p:spPr>
          <a:xfrm>
            <a:off x="0" y="4052965"/>
            <a:ext cx="9144000" cy="7287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8"/>
          <p:cNvSpPr txBox="1">
            <a:spLocks noGrp="1"/>
          </p:cNvSpPr>
          <p:nvPr>
            <p:ph type="body" idx="1"/>
          </p:nvPr>
        </p:nvSpPr>
        <p:spPr>
          <a:xfrm>
            <a:off x="663575" y="1428749"/>
            <a:ext cx="3720357" cy="2799185"/>
          </a:xfrm>
          <a:prstGeom prst="rect">
            <a:avLst/>
          </a:prstGeom>
          <a:noFill/>
          <a:ln>
            <a:noFill/>
          </a:ln>
        </p:spPr>
        <p:txBody>
          <a:bodyPr spcFirstLastPara="1" wrap="square" lIns="0" tIns="0" rIns="0" bIns="0" anchor="t" anchorCtr="0">
            <a:noAutofit/>
          </a:bodyPr>
          <a:lstStyle>
            <a:lvl1pPr marL="457200" lvl="0" indent="-228600" algn="l">
              <a:lnSpc>
                <a:spcPct val="62142"/>
              </a:lnSpc>
              <a:spcBef>
                <a:spcPts val="0"/>
              </a:spcBef>
              <a:spcAft>
                <a:spcPts val="0"/>
              </a:spcAft>
              <a:buClr>
                <a:schemeClr val="dk1"/>
              </a:buClr>
              <a:buSzPts val="2800"/>
              <a:buNone/>
              <a:defRPr sz="2800"/>
            </a:lvl1pPr>
            <a:lvl2pPr marL="914400" lvl="1" indent="-228600" algn="l">
              <a:lnSpc>
                <a:spcPct val="72500"/>
              </a:lnSpc>
              <a:spcBef>
                <a:spcPts val="0"/>
              </a:spcBef>
              <a:spcAft>
                <a:spcPts val="0"/>
              </a:spcAft>
              <a:buClr>
                <a:schemeClr val="dk1"/>
              </a:buClr>
              <a:buSzPts val="2400"/>
              <a:buNone/>
              <a:defRPr sz="2400"/>
            </a:lvl2pPr>
            <a:lvl3pPr marL="1371600" lvl="2" indent="-336550" algn="l">
              <a:lnSpc>
                <a:spcPct val="87000"/>
              </a:lnSpc>
              <a:spcBef>
                <a:spcPts val="1400"/>
              </a:spcBef>
              <a:spcAft>
                <a:spcPts val="0"/>
              </a:spcAft>
              <a:buClr>
                <a:schemeClr val="dk1"/>
              </a:buClr>
              <a:buSzPts val="1700"/>
              <a:buFont typeface="Calibri"/>
              <a:buChar char="•"/>
              <a:defRPr sz="2000"/>
            </a:lvl3pPr>
            <a:lvl4pPr marL="1828800" lvl="3" indent="-325755" algn="l">
              <a:lnSpc>
                <a:spcPct val="96666"/>
              </a:lnSpc>
              <a:spcBef>
                <a:spcPts val="1400"/>
              </a:spcBef>
              <a:spcAft>
                <a:spcPts val="0"/>
              </a:spcAft>
              <a:buClr>
                <a:schemeClr val="dk1"/>
              </a:buClr>
              <a:buSzPts val="1530"/>
              <a:buFont typeface="Calibri"/>
              <a:buChar char="•"/>
              <a:defRPr sz="1800"/>
            </a:lvl4pPr>
            <a:lvl5pPr marL="2286000" lvl="4" indent="-325754" algn="l">
              <a:lnSpc>
                <a:spcPct val="96666"/>
              </a:lnSpc>
              <a:spcBef>
                <a:spcPts val="1400"/>
              </a:spcBef>
              <a:spcAft>
                <a:spcPts val="0"/>
              </a:spcAft>
              <a:buClr>
                <a:schemeClr val="dk1"/>
              </a:buClr>
              <a:buSzPts val="1530"/>
              <a:buFont typeface="Calibri"/>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4" name="Google Shape;144;p18"/>
          <p:cNvSpPr txBox="1">
            <a:spLocks noGrp="1"/>
          </p:cNvSpPr>
          <p:nvPr>
            <p:ph type="body" idx="2"/>
          </p:nvPr>
        </p:nvSpPr>
        <p:spPr>
          <a:xfrm>
            <a:off x="4756150" y="1428749"/>
            <a:ext cx="3724275" cy="2799185"/>
          </a:xfrm>
          <a:prstGeom prst="rect">
            <a:avLst/>
          </a:prstGeom>
          <a:noFill/>
          <a:ln>
            <a:noFill/>
          </a:ln>
        </p:spPr>
        <p:txBody>
          <a:bodyPr spcFirstLastPara="1" wrap="square" lIns="0" tIns="0" rIns="0" bIns="0" anchor="t" anchorCtr="0">
            <a:noAutofit/>
          </a:bodyPr>
          <a:lstStyle>
            <a:lvl1pPr marL="457200" lvl="0" indent="-228600" algn="l">
              <a:lnSpc>
                <a:spcPct val="62142"/>
              </a:lnSpc>
              <a:spcBef>
                <a:spcPts val="0"/>
              </a:spcBef>
              <a:spcAft>
                <a:spcPts val="0"/>
              </a:spcAft>
              <a:buClr>
                <a:schemeClr val="dk1"/>
              </a:buClr>
              <a:buSzPts val="2800"/>
              <a:buNone/>
              <a:defRPr sz="2800"/>
            </a:lvl1pPr>
            <a:lvl2pPr marL="914400" lvl="1" indent="-228600" algn="l">
              <a:lnSpc>
                <a:spcPct val="72500"/>
              </a:lnSpc>
              <a:spcBef>
                <a:spcPts val="0"/>
              </a:spcBef>
              <a:spcAft>
                <a:spcPts val="0"/>
              </a:spcAft>
              <a:buClr>
                <a:schemeClr val="dk1"/>
              </a:buClr>
              <a:buSzPts val="2400"/>
              <a:buNone/>
              <a:defRPr sz="2400"/>
            </a:lvl2pPr>
            <a:lvl3pPr marL="1371600" lvl="2" indent="-336550" algn="l">
              <a:lnSpc>
                <a:spcPct val="87000"/>
              </a:lnSpc>
              <a:spcBef>
                <a:spcPts val="1400"/>
              </a:spcBef>
              <a:spcAft>
                <a:spcPts val="0"/>
              </a:spcAft>
              <a:buClr>
                <a:schemeClr val="dk1"/>
              </a:buClr>
              <a:buSzPts val="1700"/>
              <a:buFont typeface="Calibri"/>
              <a:buChar char="•"/>
              <a:defRPr sz="2000"/>
            </a:lvl3pPr>
            <a:lvl4pPr marL="1828800" lvl="3" indent="-325755" algn="l">
              <a:lnSpc>
                <a:spcPct val="96666"/>
              </a:lnSpc>
              <a:spcBef>
                <a:spcPts val="1400"/>
              </a:spcBef>
              <a:spcAft>
                <a:spcPts val="0"/>
              </a:spcAft>
              <a:buClr>
                <a:schemeClr val="dk1"/>
              </a:buClr>
              <a:buSzPts val="1530"/>
              <a:buFont typeface="Calibri"/>
              <a:buChar char="•"/>
              <a:defRPr sz="1800"/>
            </a:lvl4pPr>
            <a:lvl5pPr marL="2286000" lvl="4" indent="-325754" algn="l">
              <a:lnSpc>
                <a:spcPct val="96666"/>
              </a:lnSpc>
              <a:spcBef>
                <a:spcPts val="1400"/>
              </a:spcBef>
              <a:spcAft>
                <a:spcPts val="0"/>
              </a:spcAft>
              <a:buClr>
                <a:schemeClr val="dk1"/>
              </a:buClr>
              <a:buSzPts val="1530"/>
              <a:buFont typeface="Calibri"/>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5" name="Google Shape;145;p18"/>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8"/>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8"/>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8"/>
        <p:cNvGrpSpPr/>
        <p:nvPr/>
      </p:nvGrpSpPr>
      <p:grpSpPr>
        <a:xfrm>
          <a:off x="0" y="0"/>
          <a:ext cx="0" cy="0"/>
          <a:chOff x="0" y="0"/>
          <a:chExt cx="0" cy="0"/>
        </a:xfrm>
      </p:grpSpPr>
      <p:sp>
        <p:nvSpPr>
          <p:cNvPr id="149" name="Google Shape;149;p19"/>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lvl="0" algn="l">
              <a:lnSpc>
                <a:spcPct val="86666"/>
              </a:lnSpc>
              <a:spcBef>
                <a:spcPts val="0"/>
              </a:spcBef>
              <a:spcAft>
                <a:spcPts val="0"/>
              </a:spcAft>
              <a:buClr>
                <a:schemeClr val="lt2"/>
              </a:buClr>
              <a:buSzPts val="3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19"/>
          <p:cNvSpPr txBox="1">
            <a:spLocks noGrp="1"/>
          </p:cNvSpPr>
          <p:nvPr>
            <p:ph type="body" idx="1"/>
          </p:nvPr>
        </p:nvSpPr>
        <p:spPr>
          <a:xfrm>
            <a:off x="663575" y="1002180"/>
            <a:ext cx="3728478" cy="479822"/>
          </a:xfrm>
          <a:prstGeom prst="rect">
            <a:avLst/>
          </a:prstGeom>
          <a:noFill/>
          <a:ln>
            <a:noFill/>
          </a:ln>
        </p:spPr>
        <p:txBody>
          <a:bodyPr spcFirstLastPara="1" wrap="square" lIns="0" tIns="0" rIns="0" bIns="0" anchor="b" anchorCtr="0">
            <a:noAutofit/>
          </a:bodyPr>
          <a:lstStyle>
            <a:lvl1pPr marL="457200" lvl="0" indent="-228600" algn="l">
              <a:lnSpc>
                <a:spcPct val="72500"/>
              </a:lnSpc>
              <a:spcBef>
                <a:spcPts val="0"/>
              </a:spcBef>
              <a:spcAft>
                <a:spcPts val="0"/>
              </a:spcAft>
              <a:buClr>
                <a:schemeClr val="dk1"/>
              </a:buClr>
              <a:buSzPts val="2400"/>
              <a:buNone/>
              <a:defRPr sz="2400" b="1"/>
            </a:lvl1pPr>
            <a:lvl2pPr marL="914400" lvl="1" indent="-228600" algn="l">
              <a:lnSpc>
                <a:spcPct val="87000"/>
              </a:lnSpc>
              <a:spcBef>
                <a:spcPts val="0"/>
              </a:spcBef>
              <a:spcAft>
                <a:spcPts val="0"/>
              </a:spcAft>
              <a:buClr>
                <a:schemeClr val="dk1"/>
              </a:buClr>
              <a:buSzPts val="2000"/>
              <a:buNone/>
              <a:defRPr sz="2000" b="1"/>
            </a:lvl2pPr>
            <a:lvl3pPr marL="1371600" lvl="2" indent="-228600" algn="l">
              <a:lnSpc>
                <a:spcPct val="96666"/>
              </a:lnSpc>
              <a:spcBef>
                <a:spcPts val="1400"/>
              </a:spcBef>
              <a:spcAft>
                <a:spcPts val="0"/>
              </a:spcAft>
              <a:buClr>
                <a:schemeClr val="dk1"/>
              </a:buClr>
              <a:buSzPts val="1530"/>
              <a:buFont typeface="Calibri"/>
              <a:buNone/>
              <a:defRPr sz="1800" b="1"/>
            </a:lvl3pPr>
            <a:lvl4pPr marL="1828800" lvl="3" indent="-228600" algn="l">
              <a:lnSpc>
                <a:spcPct val="108750"/>
              </a:lnSpc>
              <a:spcBef>
                <a:spcPts val="1400"/>
              </a:spcBef>
              <a:spcAft>
                <a:spcPts val="0"/>
              </a:spcAft>
              <a:buClr>
                <a:schemeClr val="dk1"/>
              </a:buClr>
              <a:buSzPts val="1360"/>
              <a:buFont typeface="Calibri"/>
              <a:buNone/>
              <a:defRPr sz="1600" b="1"/>
            </a:lvl4pPr>
            <a:lvl5pPr marL="2286000" lvl="4" indent="-228600" algn="l">
              <a:lnSpc>
                <a:spcPct val="108750"/>
              </a:lnSpc>
              <a:spcBef>
                <a:spcPts val="1400"/>
              </a:spcBef>
              <a:spcAft>
                <a:spcPts val="0"/>
              </a:spcAft>
              <a:buClr>
                <a:schemeClr val="dk1"/>
              </a:buClr>
              <a:buSzPts val="1360"/>
              <a:buFont typeface="Calibri"/>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1" name="Google Shape;151;p19"/>
          <p:cNvSpPr txBox="1">
            <a:spLocks noGrp="1"/>
          </p:cNvSpPr>
          <p:nvPr>
            <p:ph type="body" idx="2"/>
          </p:nvPr>
        </p:nvSpPr>
        <p:spPr>
          <a:xfrm>
            <a:off x="663574" y="1631156"/>
            <a:ext cx="3730625" cy="2668786"/>
          </a:xfrm>
          <a:prstGeom prst="rect">
            <a:avLst/>
          </a:prstGeom>
          <a:noFill/>
          <a:ln>
            <a:noFill/>
          </a:ln>
        </p:spPr>
        <p:txBody>
          <a:bodyPr spcFirstLastPara="1" wrap="square" lIns="0" tIns="0" rIns="0" bIns="0" anchor="t" anchorCtr="0">
            <a:noAutofit/>
          </a:bodyPr>
          <a:lstStyle>
            <a:lvl1pPr marL="457200" lvl="0" indent="-228600" algn="l">
              <a:lnSpc>
                <a:spcPct val="72500"/>
              </a:lnSpc>
              <a:spcBef>
                <a:spcPts val="0"/>
              </a:spcBef>
              <a:spcAft>
                <a:spcPts val="0"/>
              </a:spcAft>
              <a:buClr>
                <a:schemeClr val="dk1"/>
              </a:buClr>
              <a:buSzPts val="2400"/>
              <a:buNone/>
              <a:defRPr sz="2400"/>
            </a:lvl1pPr>
            <a:lvl2pPr marL="914400" lvl="1" indent="-228600" algn="l">
              <a:lnSpc>
                <a:spcPct val="87000"/>
              </a:lnSpc>
              <a:spcBef>
                <a:spcPts val="0"/>
              </a:spcBef>
              <a:spcAft>
                <a:spcPts val="0"/>
              </a:spcAft>
              <a:buClr>
                <a:schemeClr val="dk1"/>
              </a:buClr>
              <a:buSzPts val="2000"/>
              <a:buNone/>
              <a:defRPr sz="2000"/>
            </a:lvl2pPr>
            <a:lvl3pPr marL="1371600" lvl="2" indent="-325755" algn="l">
              <a:lnSpc>
                <a:spcPct val="96666"/>
              </a:lnSpc>
              <a:spcBef>
                <a:spcPts val="1400"/>
              </a:spcBef>
              <a:spcAft>
                <a:spcPts val="0"/>
              </a:spcAft>
              <a:buClr>
                <a:schemeClr val="dk1"/>
              </a:buClr>
              <a:buSzPts val="1530"/>
              <a:buFont typeface="Calibri"/>
              <a:buChar char="•"/>
              <a:defRPr sz="1800"/>
            </a:lvl3pPr>
            <a:lvl4pPr marL="1828800" lvl="3" indent="-314960" algn="l">
              <a:lnSpc>
                <a:spcPct val="108750"/>
              </a:lnSpc>
              <a:spcBef>
                <a:spcPts val="1400"/>
              </a:spcBef>
              <a:spcAft>
                <a:spcPts val="0"/>
              </a:spcAft>
              <a:buClr>
                <a:schemeClr val="dk1"/>
              </a:buClr>
              <a:buSzPts val="1360"/>
              <a:buFont typeface="Calibri"/>
              <a:buChar char="•"/>
              <a:defRPr sz="1600"/>
            </a:lvl4pPr>
            <a:lvl5pPr marL="2286000" lvl="4" indent="-314960" algn="l">
              <a:lnSpc>
                <a:spcPct val="108750"/>
              </a:lnSpc>
              <a:spcBef>
                <a:spcPts val="1400"/>
              </a:spcBef>
              <a:spcAft>
                <a:spcPts val="0"/>
              </a:spcAft>
              <a:buClr>
                <a:schemeClr val="dk1"/>
              </a:buClr>
              <a:buSzPts val="1360"/>
              <a:buFont typeface="Calibri"/>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52" name="Google Shape;152;p19"/>
          <p:cNvSpPr txBox="1">
            <a:spLocks noGrp="1"/>
          </p:cNvSpPr>
          <p:nvPr>
            <p:ph type="body" idx="3"/>
          </p:nvPr>
        </p:nvSpPr>
        <p:spPr>
          <a:xfrm>
            <a:off x="4758461" y="1002180"/>
            <a:ext cx="3721964" cy="479822"/>
          </a:xfrm>
          <a:prstGeom prst="rect">
            <a:avLst/>
          </a:prstGeom>
          <a:noFill/>
          <a:ln>
            <a:noFill/>
          </a:ln>
        </p:spPr>
        <p:txBody>
          <a:bodyPr spcFirstLastPara="1" wrap="square" lIns="0" tIns="0" rIns="0" bIns="0" anchor="b" anchorCtr="0">
            <a:noAutofit/>
          </a:bodyPr>
          <a:lstStyle>
            <a:lvl1pPr marL="457200" lvl="0" indent="-228600" algn="l">
              <a:lnSpc>
                <a:spcPct val="72500"/>
              </a:lnSpc>
              <a:spcBef>
                <a:spcPts val="0"/>
              </a:spcBef>
              <a:spcAft>
                <a:spcPts val="0"/>
              </a:spcAft>
              <a:buClr>
                <a:schemeClr val="dk1"/>
              </a:buClr>
              <a:buSzPts val="2400"/>
              <a:buNone/>
              <a:defRPr sz="2400" b="1"/>
            </a:lvl1pPr>
            <a:lvl2pPr marL="914400" lvl="1" indent="-228600" algn="l">
              <a:lnSpc>
                <a:spcPct val="87000"/>
              </a:lnSpc>
              <a:spcBef>
                <a:spcPts val="0"/>
              </a:spcBef>
              <a:spcAft>
                <a:spcPts val="0"/>
              </a:spcAft>
              <a:buClr>
                <a:schemeClr val="dk1"/>
              </a:buClr>
              <a:buSzPts val="2000"/>
              <a:buNone/>
              <a:defRPr sz="2000" b="1"/>
            </a:lvl2pPr>
            <a:lvl3pPr marL="1371600" lvl="2" indent="-228600" algn="l">
              <a:lnSpc>
                <a:spcPct val="96666"/>
              </a:lnSpc>
              <a:spcBef>
                <a:spcPts val="1400"/>
              </a:spcBef>
              <a:spcAft>
                <a:spcPts val="0"/>
              </a:spcAft>
              <a:buClr>
                <a:schemeClr val="dk1"/>
              </a:buClr>
              <a:buSzPts val="1530"/>
              <a:buFont typeface="Calibri"/>
              <a:buNone/>
              <a:defRPr sz="1800" b="1"/>
            </a:lvl3pPr>
            <a:lvl4pPr marL="1828800" lvl="3" indent="-228600" algn="l">
              <a:lnSpc>
                <a:spcPct val="108750"/>
              </a:lnSpc>
              <a:spcBef>
                <a:spcPts val="1400"/>
              </a:spcBef>
              <a:spcAft>
                <a:spcPts val="0"/>
              </a:spcAft>
              <a:buClr>
                <a:schemeClr val="dk1"/>
              </a:buClr>
              <a:buSzPts val="1360"/>
              <a:buFont typeface="Calibri"/>
              <a:buNone/>
              <a:defRPr sz="1600" b="1"/>
            </a:lvl4pPr>
            <a:lvl5pPr marL="2286000" lvl="4" indent="-228600" algn="l">
              <a:lnSpc>
                <a:spcPct val="108750"/>
              </a:lnSpc>
              <a:spcBef>
                <a:spcPts val="1400"/>
              </a:spcBef>
              <a:spcAft>
                <a:spcPts val="0"/>
              </a:spcAft>
              <a:buClr>
                <a:schemeClr val="dk1"/>
              </a:buClr>
              <a:buSzPts val="1360"/>
              <a:buFont typeface="Calibri"/>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3" name="Google Shape;153;p19"/>
          <p:cNvSpPr txBox="1">
            <a:spLocks noGrp="1"/>
          </p:cNvSpPr>
          <p:nvPr>
            <p:ph type="body" idx="4"/>
          </p:nvPr>
        </p:nvSpPr>
        <p:spPr>
          <a:xfrm>
            <a:off x="4756150" y="1631156"/>
            <a:ext cx="3724275" cy="2668786"/>
          </a:xfrm>
          <a:prstGeom prst="rect">
            <a:avLst/>
          </a:prstGeom>
          <a:noFill/>
          <a:ln>
            <a:noFill/>
          </a:ln>
        </p:spPr>
        <p:txBody>
          <a:bodyPr spcFirstLastPara="1" wrap="square" lIns="0" tIns="0" rIns="0" bIns="0" anchor="t" anchorCtr="0">
            <a:noAutofit/>
          </a:bodyPr>
          <a:lstStyle>
            <a:lvl1pPr marL="457200" lvl="0" indent="-228600" algn="l">
              <a:lnSpc>
                <a:spcPct val="72500"/>
              </a:lnSpc>
              <a:spcBef>
                <a:spcPts val="0"/>
              </a:spcBef>
              <a:spcAft>
                <a:spcPts val="0"/>
              </a:spcAft>
              <a:buClr>
                <a:schemeClr val="dk1"/>
              </a:buClr>
              <a:buSzPts val="2400"/>
              <a:buNone/>
              <a:defRPr sz="2400"/>
            </a:lvl1pPr>
            <a:lvl2pPr marL="914400" lvl="1" indent="-228600" algn="l">
              <a:lnSpc>
                <a:spcPct val="87000"/>
              </a:lnSpc>
              <a:spcBef>
                <a:spcPts val="0"/>
              </a:spcBef>
              <a:spcAft>
                <a:spcPts val="0"/>
              </a:spcAft>
              <a:buClr>
                <a:schemeClr val="dk1"/>
              </a:buClr>
              <a:buSzPts val="2000"/>
              <a:buNone/>
              <a:defRPr sz="2000"/>
            </a:lvl2pPr>
            <a:lvl3pPr marL="1371600" lvl="2" indent="-325755" algn="l">
              <a:lnSpc>
                <a:spcPct val="96666"/>
              </a:lnSpc>
              <a:spcBef>
                <a:spcPts val="1400"/>
              </a:spcBef>
              <a:spcAft>
                <a:spcPts val="0"/>
              </a:spcAft>
              <a:buClr>
                <a:schemeClr val="dk1"/>
              </a:buClr>
              <a:buSzPts val="1530"/>
              <a:buFont typeface="Calibri"/>
              <a:buChar char="•"/>
              <a:defRPr sz="1800"/>
            </a:lvl3pPr>
            <a:lvl4pPr marL="1828800" lvl="3" indent="-314960" algn="l">
              <a:lnSpc>
                <a:spcPct val="108750"/>
              </a:lnSpc>
              <a:spcBef>
                <a:spcPts val="1400"/>
              </a:spcBef>
              <a:spcAft>
                <a:spcPts val="0"/>
              </a:spcAft>
              <a:buClr>
                <a:schemeClr val="dk1"/>
              </a:buClr>
              <a:buSzPts val="1360"/>
              <a:buFont typeface="Calibri"/>
              <a:buChar char="•"/>
              <a:defRPr sz="1600"/>
            </a:lvl4pPr>
            <a:lvl5pPr marL="2286000" lvl="4" indent="-314960" algn="l">
              <a:lnSpc>
                <a:spcPct val="108750"/>
              </a:lnSpc>
              <a:spcBef>
                <a:spcPts val="1400"/>
              </a:spcBef>
              <a:spcAft>
                <a:spcPts val="0"/>
              </a:spcAft>
              <a:buClr>
                <a:schemeClr val="dk1"/>
              </a:buClr>
              <a:buSzPts val="1360"/>
              <a:buFont typeface="Calibri"/>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54" name="Google Shape;154;p19"/>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9"/>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9"/>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7"/>
        <p:cNvGrpSpPr/>
        <p:nvPr/>
      </p:nvGrpSpPr>
      <p:grpSpPr>
        <a:xfrm>
          <a:off x="0" y="0"/>
          <a:ext cx="0" cy="0"/>
          <a:chOff x="0" y="0"/>
          <a:chExt cx="0" cy="0"/>
        </a:xfrm>
      </p:grpSpPr>
      <p:sp>
        <p:nvSpPr>
          <p:cNvPr id="158" name="Google Shape;158;p20"/>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20"/>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0"/>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0"/>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sp>
        <p:nvSpPr>
          <p:cNvPr id="163" name="Google Shape;163;p21"/>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1"/>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1"/>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vider Green Speech Bubbles">
  <p:cSld name="Divider Green Speech Bubbles">
    <p:bg>
      <p:bgPr>
        <a:solidFill>
          <a:schemeClr val="dk2"/>
        </a:solidFill>
        <a:effectLst/>
      </p:bgPr>
    </p:bg>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lt2"/>
              </a:buClr>
              <a:buSzPts val="2920"/>
              <a:buFont typeface="Calibri"/>
              <a:buNone/>
              <a:defRPr sz="292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lt2"/>
              </a:buClr>
              <a:buSzPts val="1600"/>
              <a:buNone/>
              <a:defRPr sz="1600" b="0">
                <a:solidFill>
                  <a:schemeClr val="l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3" name="Google Shape;33;p4"/>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36" name="Google Shape;36;p4"/>
          <p:cNvPicPr preferRelativeResize="0"/>
          <p:nvPr/>
        </p:nvPicPr>
        <p:blipFill rotWithShape="1">
          <a:blip r:embed="rId2">
            <a:alphaModFix/>
          </a:blip>
          <a:srcRect/>
          <a:stretch/>
        </p:blipFill>
        <p:spPr>
          <a:xfrm>
            <a:off x="0" y="4052965"/>
            <a:ext cx="9144000" cy="728733"/>
          </a:xfrm>
          <a:prstGeom prst="rect">
            <a:avLst/>
          </a:prstGeom>
          <a:noFill/>
          <a:ln>
            <a:noFill/>
          </a:ln>
        </p:spPr>
      </p:pic>
      <p:pic>
        <p:nvPicPr>
          <p:cNvPr id="37" name="Google Shape;37;p4"/>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6"/>
        <p:cNvGrpSpPr/>
        <p:nvPr/>
      </p:nvGrpSpPr>
      <p:grpSpPr>
        <a:xfrm>
          <a:off x="0" y="0"/>
          <a:ext cx="0" cy="0"/>
          <a:chOff x="0" y="0"/>
          <a:chExt cx="0" cy="0"/>
        </a:xfrm>
      </p:grpSpPr>
      <p:sp>
        <p:nvSpPr>
          <p:cNvPr id="167" name="Google Shape;167;p22"/>
          <p:cNvSpPr txBox="1">
            <a:spLocks noGrp="1"/>
          </p:cNvSpPr>
          <p:nvPr>
            <p:ph type="title"/>
          </p:nvPr>
        </p:nvSpPr>
        <p:spPr>
          <a:xfrm>
            <a:off x="663575" y="204787"/>
            <a:ext cx="2801939" cy="871538"/>
          </a:xfrm>
          <a:prstGeom prst="rect">
            <a:avLst/>
          </a:prstGeom>
          <a:noFill/>
          <a:ln>
            <a:noFill/>
          </a:ln>
        </p:spPr>
        <p:txBody>
          <a:bodyPr spcFirstLastPara="1" wrap="square" lIns="0" tIns="0" rIns="0" bIns="0" anchor="b" anchorCtr="0">
            <a:noAutofit/>
          </a:bodyPr>
          <a:lstStyle>
            <a:lvl1pPr lvl="0" algn="l">
              <a:lnSpc>
                <a:spcPct val="130000"/>
              </a:lnSpc>
              <a:spcBef>
                <a:spcPts val="0"/>
              </a:spcBef>
              <a:spcAft>
                <a:spcPts val="0"/>
              </a:spcAft>
              <a:buClr>
                <a:schemeClr val="lt2"/>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22"/>
          <p:cNvSpPr txBox="1">
            <a:spLocks noGrp="1"/>
          </p:cNvSpPr>
          <p:nvPr>
            <p:ph type="body" idx="1"/>
          </p:nvPr>
        </p:nvSpPr>
        <p:spPr>
          <a:xfrm>
            <a:off x="3575050" y="204789"/>
            <a:ext cx="4905375" cy="402314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3200"/>
              <a:buNone/>
              <a:defRPr sz="3200"/>
            </a:lvl1pPr>
            <a:lvl2pPr marL="914400" lvl="1" indent="-228600" algn="l">
              <a:lnSpc>
                <a:spcPct val="62142"/>
              </a:lnSpc>
              <a:spcBef>
                <a:spcPts val="0"/>
              </a:spcBef>
              <a:spcAft>
                <a:spcPts val="0"/>
              </a:spcAft>
              <a:buClr>
                <a:schemeClr val="dk1"/>
              </a:buClr>
              <a:buSzPts val="2800"/>
              <a:buNone/>
              <a:defRPr sz="2800"/>
            </a:lvl2pPr>
            <a:lvl3pPr marL="1371600" lvl="2" indent="-358139" algn="l">
              <a:lnSpc>
                <a:spcPct val="72500"/>
              </a:lnSpc>
              <a:spcBef>
                <a:spcPts val="1400"/>
              </a:spcBef>
              <a:spcAft>
                <a:spcPts val="0"/>
              </a:spcAft>
              <a:buClr>
                <a:schemeClr val="dk1"/>
              </a:buClr>
              <a:buSzPts val="2040"/>
              <a:buFont typeface="Calibri"/>
              <a:buChar char="•"/>
              <a:defRPr sz="2400"/>
            </a:lvl3pPr>
            <a:lvl4pPr marL="1828800" lvl="3" indent="-336550" algn="l">
              <a:lnSpc>
                <a:spcPct val="87000"/>
              </a:lnSpc>
              <a:spcBef>
                <a:spcPts val="1400"/>
              </a:spcBef>
              <a:spcAft>
                <a:spcPts val="0"/>
              </a:spcAft>
              <a:buClr>
                <a:schemeClr val="dk1"/>
              </a:buClr>
              <a:buSzPts val="1700"/>
              <a:buFont typeface="Calibri"/>
              <a:buChar char="•"/>
              <a:defRPr sz="2000"/>
            </a:lvl4pPr>
            <a:lvl5pPr marL="2286000" lvl="4" indent="-336550" algn="l">
              <a:lnSpc>
                <a:spcPct val="87000"/>
              </a:lnSpc>
              <a:spcBef>
                <a:spcPts val="1400"/>
              </a:spcBef>
              <a:spcAft>
                <a:spcPts val="0"/>
              </a:spcAft>
              <a:buClr>
                <a:schemeClr val="dk1"/>
              </a:buClr>
              <a:buSzPts val="1700"/>
              <a:buFont typeface="Calibri"/>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69" name="Google Shape;169;p22"/>
          <p:cNvSpPr txBox="1">
            <a:spLocks noGrp="1"/>
          </p:cNvSpPr>
          <p:nvPr>
            <p:ph type="body" idx="2"/>
          </p:nvPr>
        </p:nvSpPr>
        <p:spPr>
          <a:xfrm>
            <a:off x="663575" y="1076327"/>
            <a:ext cx="2801939" cy="3164934"/>
          </a:xfrm>
          <a:prstGeom prst="rect">
            <a:avLst/>
          </a:prstGeom>
          <a:noFill/>
          <a:ln>
            <a:noFill/>
          </a:ln>
        </p:spPr>
        <p:txBody>
          <a:bodyPr spcFirstLastPara="1" wrap="square" lIns="0" tIns="0" rIns="0" bIns="0" anchor="t" anchorCtr="0">
            <a:noAutofit/>
          </a:bodyPr>
          <a:lstStyle>
            <a:lvl1pPr marL="457200" lvl="0" indent="-228600" algn="l">
              <a:lnSpc>
                <a:spcPct val="124285"/>
              </a:lnSpc>
              <a:spcBef>
                <a:spcPts val="0"/>
              </a:spcBef>
              <a:spcAft>
                <a:spcPts val="0"/>
              </a:spcAft>
              <a:buClr>
                <a:schemeClr val="dk1"/>
              </a:buClr>
              <a:buSzPts val="1400"/>
              <a:buNone/>
              <a:defRPr sz="1400"/>
            </a:lvl1pPr>
            <a:lvl2pPr marL="914400" lvl="1" indent="-228600" algn="l">
              <a:lnSpc>
                <a:spcPct val="145000"/>
              </a:lnSpc>
              <a:spcBef>
                <a:spcPts val="0"/>
              </a:spcBef>
              <a:spcAft>
                <a:spcPts val="0"/>
              </a:spcAft>
              <a:buClr>
                <a:schemeClr val="dk1"/>
              </a:buClr>
              <a:buSzPts val="1200"/>
              <a:buNone/>
              <a:defRPr sz="1200"/>
            </a:lvl2pPr>
            <a:lvl3pPr marL="1371600" lvl="2" indent="-228600" algn="l">
              <a:lnSpc>
                <a:spcPct val="174000"/>
              </a:lnSpc>
              <a:spcBef>
                <a:spcPts val="1400"/>
              </a:spcBef>
              <a:spcAft>
                <a:spcPts val="0"/>
              </a:spcAft>
              <a:buClr>
                <a:schemeClr val="dk1"/>
              </a:buClr>
              <a:buSzPts val="850"/>
              <a:buFont typeface="Calibri"/>
              <a:buNone/>
              <a:defRPr sz="1000"/>
            </a:lvl3pPr>
            <a:lvl4pPr marL="1828800" lvl="3" indent="-228600" algn="l">
              <a:lnSpc>
                <a:spcPct val="193333"/>
              </a:lnSpc>
              <a:spcBef>
                <a:spcPts val="1400"/>
              </a:spcBef>
              <a:spcAft>
                <a:spcPts val="0"/>
              </a:spcAft>
              <a:buClr>
                <a:schemeClr val="dk1"/>
              </a:buClr>
              <a:buSzPts val="765"/>
              <a:buFont typeface="Calibri"/>
              <a:buNone/>
              <a:defRPr sz="900"/>
            </a:lvl4pPr>
            <a:lvl5pPr marL="2286000" lvl="4" indent="-228600" algn="l">
              <a:lnSpc>
                <a:spcPct val="193333"/>
              </a:lnSpc>
              <a:spcBef>
                <a:spcPts val="1400"/>
              </a:spcBef>
              <a:spcAft>
                <a:spcPts val="0"/>
              </a:spcAft>
              <a:buClr>
                <a:schemeClr val="dk1"/>
              </a:buClr>
              <a:buSzPts val="765"/>
              <a:buFont typeface="Calibri"/>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70" name="Google Shape;170;p22"/>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2"/>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2"/>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663575" y="3600450"/>
            <a:ext cx="6932761" cy="425054"/>
          </a:xfrm>
          <a:prstGeom prst="rect">
            <a:avLst/>
          </a:prstGeom>
          <a:noFill/>
          <a:ln>
            <a:noFill/>
          </a:ln>
        </p:spPr>
        <p:txBody>
          <a:bodyPr spcFirstLastPara="1" wrap="square" lIns="0" tIns="0" rIns="0" bIns="0" anchor="b" anchorCtr="0">
            <a:noAutofit/>
          </a:bodyPr>
          <a:lstStyle>
            <a:lvl1pPr lvl="0" algn="l">
              <a:lnSpc>
                <a:spcPct val="130000"/>
              </a:lnSpc>
              <a:spcBef>
                <a:spcPts val="0"/>
              </a:spcBef>
              <a:spcAft>
                <a:spcPts val="0"/>
              </a:spcAft>
              <a:buClr>
                <a:schemeClr val="lt2"/>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23"/>
          <p:cNvSpPr>
            <a:spLocks noGrp="1"/>
          </p:cNvSpPr>
          <p:nvPr>
            <p:ph type="pic" idx="2"/>
          </p:nvPr>
        </p:nvSpPr>
        <p:spPr>
          <a:xfrm>
            <a:off x="663575" y="459581"/>
            <a:ext cx="7816850" cy="30861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1pPr>
            <a:lvl2pPr marR="0" lvl="1" algn="l" rtl="0">
              <a:lnSpc>
                <a:spcPct val="62142"/>
              </a:lnSpc>
              <a:spcBef>
                <a:spcPts val="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72500"/>
              </a:lnSpc>
              <a:spcBef>
                <a:spcPts val="1400"/>
              </a:spcBef>
              <a:spcAft>
                <a:spcPts val="0"/>
              </a:spcAft>
              <a:buClr>
                <a:schemeClr val="dk1"/>
              </a:buClr>
              <a:buSzPts val="2040"/>
              <a:buFont typeface="Calibri"/>
              <a:buNone/>
              <a:defRPr sz="2400" b="0" i="0" u="none" strike="noStrike" cap="none">
                <a:solidFill>
                  <a:schemeClr val="dk1"/>
                </a:solidFill>
                <a:latin typeface="Calibri"/>
                <a:ea typeface="Calibri"/>
                <a:cs typeface="Calibri"/>
                <a:sym typeface="Calibri"/>
              </a:defRPr>
            </a:lvl3pPr>
            <a:lvl4pPr marR="0" lvl="3" algn="l" rtl="0">
              <a:lnSpc>
                <a:spcPct val="87000"/>
              </a:lnSpc>
              <a:spcBef>
                <a:spcPts val="1400"/>
              </a:spcBef>
              <a:spcAft>
                <a:spcPts val="0"/>
              </a:spcAft>
              <a:buClr>
                <a:schemeClr val="dk1"/>
              </a:buClr>
              <a:buSzPts val="1700"/>
              <a:buFont typeface="Calibri"/>
              <a:buNone/>
              <a:defRPr sz="2000" b="0" i="0" u="none" strike="noStrike" cap="none">
                <a:solidFill>
                  <a:schemeClr val="dk1"/>
                </a:solidFill>
                <a:latin typeface="Calibri"/>
                <a:ea typeface="Calibri"/>
                <a:cs typeface="Calibri"/>
                <a:sym typeface="Calibri"/>
              </a:defRPr>
            </a:lvl4pPr>
            <a:lvl5pPr marR="0" lvl="4" algn="l" rtl="0">
              <a:lnSpc>
                <a:spcPct val="87000"/>
              </a:lnSpc>
              <a:spcBef>
                <a:spcPts val="1400"/>
              </a:spcBef>
              <a:spcAft>
                <a:spcPts val="0"/>
              </a:spcAft>
              <a:buClr>
                <a:schemeClr val="dk1"/>
              </a:buClr>
              <a:buSzPts val="1700"/>
              <a:buFont typeface="Calibri"/>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23"/>
          <p:cNvSpPr txBox="1">
            <a:spLocks noGrp="1"/>
          </p:cNvSpPr>
          <p:nvPr>
            <p:ph type="body" idx="1"/>
          </p:nvPr>
        </p:nvSpPr>
        <p:spPr>
          <a:xfrm>
            <a:off x="663575" y="4025503"/>
            <a:ext cx="6932761" cy="603647"/>
          </a:xfrm>
          <a:prstGeom prst="rect">
            <a:avLst/>
          </a:prstGeom>
          <a:noFill/>
          <a:ln>
            <a:noFill/>
          </a:ln>
        </p:spPr>
        <p:txBody>
          <a:bodyPr spcFirstLastPara="1" wrap="square" lIns="0" tIns="0" rIns="0" bIns="0" anchor="t" anchorCtr="0">
            <a:noAutofit/>
          </a:bodyPr>
          <a:lstStyle>
            <a:lvl1pPr marL="457200" lvl="0" indent="-228600" algn="l">
              <a:lnSpc>
                <a:spcPct val="124285"/>
              </a:lnSpc>
              <a:spcBef>
                <a:spcPts val="0"/>
              </a:spcBef>
              <a:spcAft>
                <a:spcPts val="0"/>
              </a:spcAft>
              <a:buClr>
                <a:schemeClr val="dk1"/>
              </a:buClr>
              <a:buSzPts val="1400"/>
              <a:buNone/>
              <a:defRPr sz="1400"/>
            </a:lvl1pPr>
            <a:lvl2pPr marL="914400" lvl="1" indent="-228600" algn="l">
              <a:lnSpc>
                <a:spcPct val="145000"/>
              </a:lnSpc>
              <a:spcBef>
                <a:spcPts val="0"/>
              </a:spcBef>
              <a:spcAft>
                <a:spcPts val="0"/>
              </a:spcAft>
              <a:buClr>
                <a:schemeClr val="dk1"/>
              </a:buClr>
              <a:buSzPts val="1200"/>
              <a:buNone/>
              <a:defRPr sz="1200"/>
            </a:lvl2pPr>
            <a:lvl3pPr marL="1371600" lvl="2" indent="-228600" algn="l">
              <a:lnSpc>
                <a:spcPct val="174000"/>
              </a:lnSpc>
              <a:spcBef>
                <a:spcPts val="1400"/>
              </a:spcBef>
              <a:spcAft>
                <a:spcPts val="0"/>
              </a:spcAft>
              <a:buClr>
                <a:schemeClr val="dk1"/>
              </a:buClr>
              <a:buSzPts val="850"/>
              <a:buFont typeface="Calibri"/>
              <a:buNone/>
              <a:defRPr sz="1000"/>
            </a:lvl3pPr>
            <a:lvl4pPr marL="1828800" lvl="3" indent="-228600" algn="l">
              <a:lnSpc>
                <a:spcPct val="193333"/>
              </a:lnSpc>
              <a:spcBef>
                <a:spcPts val="1400"/>
              </a:spcBef>
              <a:spcAft>
                <a:spcPts val="0"/>
              </a:spcAft>
              <a:buClr>
                <a:schemeClr val="dk1"/>
              </a:buClr>
              <a:buSzPts val="765"/>
              <a:buFont typeface="Calibri"/>
              <a:buNone/>
              <a:defRPr sz="900"/>
            </a:lvl4pPr>
            <a:lvl5pPr marL="2286000" lvl="4" indent="-228600" algn="l">
              <a:lnSpc>
                <a:spcPct val="193333"/>
              </a:lnSpc>
              <a:spcBef>
                <a:spcPts val="1400"/>
              </a:spcBef>
              <a:spcAft>
                <a:spcPts val="0"/>
              </a:spcAft>
              <a:buClr>
                <a:schemeClr val="dk1"/>
              </a:buClr>
              <a:buSzPts val="765"/>
              <a:buFont typeface="Calibri"/>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77" name="Google Shape;177;p23"/>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23"/>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3"/>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24"/>
          <p:cNvSpPr txBox="1">
            <a:spLocks noGrp="1"/>
          </p:cNvSpPr>
          <p:nvPr>
            <p:ph type="body" idx="1"/>
          </p:nvPr>
        </p:nvSpPr>
        <p:spPr>
          <a:xfrm rot="5400000">
            <a:off x="1989925" y="99249"/>
            <a:ext cx="3035299" cy="5688000"/>
          </a:xfrm>
          <a:prstGeom prst="rect">
            <a:avLst/>
          </a:prstGeom>
          <a:noFill/>
          <a:ln>
            <a:noFill/>
          </a:ln>
        </p:spPr>
        <p:txBody>
          <a:bodyPr spcFirstLastPara="1" wrap="square" lIns="0" tIns="0" rIns="0" bIns="0" anchor="t" anchorCtr="0">
            <a:noAutofit/>
          </a:bodyPr>
          <a:lstStyle>
            <a:lvl1pPr marL="457200" lvl="0" indent="-228600" algn="l">
              <a:lnSpc>
                <a:spcPct val="96666"/>
              </a:lnSpc>
              <a:spcBef>
                <a:spcPts val="0"/>
              </a:spcBef>
              <a:spcAft>
                <a:spcPts val="0"/>
              </a:spcAft>
              <a:buClr>
                <a:schemeClr val="dk1"/>
              </a:buClr>
              <a:buSzPts val="1800"/>
              <a:buNone/>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3" name="Google Shape;183;p24"/>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4"/>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4"/>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rot="5400000">
            <a:off x="5360591" y="1474789"/>
            <a:ext cx="4388644" cy="1851025"/>
          </a:xfrm>
          <a:prstGeom prst="rect">
            <a:avLst/>
          </a:prstGeom>
          <a:noFill/>
          <a:ln>
            <a:noFill/>
          </a:ln>
        </p:spPr>
        <p:txBody>
          <a:bodyPr spcFirstLastPara="1" wrap="square" lIns="0" tIns="0" rIns="0" bIns="0" anchor="t" anchorCtr="0">
            <a:noAutofit/>
          </a:bodyPr>
          <a:lstStyle>
            <a:lvl1pPr lvl="0" algn="l">
              <a:lnSpc>
                <a:spcPct val="144444"/>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25"/>
          <p:cNvSpPr txBox="1">
            <a:spLocks noGrp="1"/>
          </p:cNvSpPr>
          <p:nvPr>
            <p:ph type="body" idx="1"/>
          </p:nvPr>
        </p:nvSpPr>
        <p:spPr>
          <a:xfrm rot="5400000">
            <a:off x="1314846" y="-445294"/>
            <a:ext cx="4388644" cy="5691189"/>
          </a:xfrm>
          <a:prstGeom prst="rect">
            <a:avLst/>
          </a:prstGeom>
          <a:noFill/>
          <a:ln>
            <a:noFill/>
          </a:ln>
        </p:spPr>
        <p:txBody>
          <a:bodyPr spcFirstLastPara="1" wrap="square" lIns="0" tIns="0" rIns="0" bIns="0" anchor="t" anchorCtr="0">
            <a:noAutofit/>
          </a:bodyPr>
          <a:lstStyle>
            <a:lvl1pPr marL="457200" lvl="0" indent="-228600" algn="l">
              <a:lnSpc>
                <a:spcPct val="96666"/>
              </a:lnSpc>
              <a:spcBef>
                <a:spcPts val="0"/>
              </a:spcBef>
              <a:spcAft>
                <a:spcPts val="0"/>
              </a:spcAft>
              <a:buClr>
                <a:schemeClr val="dk1"/>
              </a:buClr>
              <a:buSzPts val="1800"/>
              <a:buNone/>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9" name="Google Shape;189;p25"/>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25"/>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5"/>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Blue Humanist Figure">
  <p:cSld name="Divider Blue Humanist Figure">
    <p:bg>
      <p:bgPr>
        <a:solidFill>
          <a:schemeClr val="lt2"/>
        </a:solidFill>
        <a:effectLst/>
      </p:bgPr>
    </p:bg>
    <p:spTree>
      <p:nvGrpSpPr>
        <p:cNvPr id="1" name="Shape 38"/>
        <p:cNvGrpSpPr/>
        <p:nvPr/>
      </p:nvGrpSpPr>
      <p:grpSpPr>
        <a:xfrm>
          <a:off x="0" y="0"/>
          <a:ext cx="0" cy="0"/>
          <a:chOff x="0" y="0"/>
          <a:chExt cx="0" cy="0"/>
        </a:xfrm>
      </p:grpSpPr>
      <p:pic>
        <p:nvPicPr>
          <p:cNvPr id="39" name="Google Shape;39;p5"/>
          <p:cNvPicPr preferRelativeResize="0"/>
          <p:nvPr/>
        </p:nvPicPr>
        <p:blipFill rotWithShape="1">
          <a:blip r:embed="rId2">
            <a:alphaModFix/>
          </a:blip>
          <a:srcRect/>
          <a:stretch/>
        </p:blipFill>
        <p:spPr>
          <a:xfrm>
            <a:off x="0" y="4324535"/>
            <a:ext cx="9144000" cy="704621"/>
          </a:xfrm>
          <a:prstGeom prst="rect">
            <a:avLst/>
          </a:prstGeom>
          <a:noFill/>
          <a:ln>
            <a:noFill/>
          </a:ln>
        </p:spPr>
      </p:pic>
      <p:sp>
        <p:nvSpPr>
          <p:cNvPr id="40" name="Google Shape;40;p5"/>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2"/>
              </a:buClr>
              <a:buSzPts val="2920"/>
              <a:buFont typeface="Calibri"/>
              <a:buNone/>
              <a:defRPr sz="292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dk2"/>
              </a:buClr>
              <a:buSzPts val="1600"/>
              <a:buNone/>
              <a:defRPr sz="1600" b="0">
                <a:solidFill>
                  <a:schemeClr val="dk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2" name="Google Shape;42;p5"/>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45" name="Google Shape;45;p5"/>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Blue Speech Bubbles">
  <p:cSld name="Divider Blue Speech Bubbles">
    <p:bg>
      <p:bgPr>
        <a:solidFill>
          <a:schemeClr val="lt2"/>
        </a:solidFill>
        <a:effectLst/>
      </p:bgPr>
    </p:bg>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dk2"/>
              </a:buClr>
              <a:buSzPts val="2920"/>
              <a:buFont typeface="Calibri"/>
              <a:buNone/>
              <a:defRPr sz="292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dk2"/>
              </a:buClr>
              <a:buSzPts val="1600"/>
              <a:buNone/>
              <a:defRPr sz="1600" b="0">
                <a:solidFill>
                  <a:schemeClr val="dk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9" name="Google Shape;49;p6"/>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52" name="Google Shape;52;p6"/>
          <p:cNvPicPr preferRelativeResize="0"/>
          <p:nvPr/>
        </p:nvPicPr>
        <p:blipFill rotWithShape="1">
          <a:blip r:embed="rId2">
            <a:alphaModFix/>
          </a:blip>
          <a:srcRect/>
          <a:stretch/>
        </p:blipFill>
        <p:spPr>
          <a:xfrm>
            <a:off x="0" y="4052965"/>
            <a:ext cx="9144000" cy="728733"/>
          </a:xfrm>
          <a:prstGeom prst="rect">
            <a:avLst/>
          </a:prstGeom>
          <a:noFill/>
          <a:ln>
            <a:noFill/>
          </a:ln>
        </p:spPr>
      </p:pic>
      <p:pic>
        <p:nvPicPr>
          <p:cNvPr id="53" name="Google Shape;53;p6"/>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Purple Humanist Figure">
  <p:cSld name="Divider Purple Humanist Figure">
    <p:bg>
      <p:bgPr>
        <a:solidFill>
          <a:srgbClr val="702F8A"/>
        </a:solidFill>
        <a:effectLst/>
      </p:bgPr>
    </p:bg>
    <p:spTree>
      <p:nvGrpSpPr>
        <p:cNvPr id="1" name="Shape 54"/>
        <p:cNvGrpSpPr/>
        <p:nvPr/>
      </p:nvGrpSpPr>
      <p:grpSpPr>
        <a:xfrm>
          <a:off x="0" y="0"/>
          <a:ext cx="0" cy="0"/>
          <a:chOff x="0" y="0"/>
          <a:chExt cx="0" cy="0"/>
        </a:xfrm>
      </p:grpSpPr>
      <p:pic>
        <p:nvPicPr>
          <p:cNvPr id="55" name="Google Shape;55;p7"/>
          <p:cNvPicPr preferRelativeResize="0"/>
          <p:nvPr/>
        </p:nvPicPr>
        <p:blipFill rotWithShape="1">
          <a:blip r:embed="rId2">
            <a:alphaModFix/>
          </a:blip>
          <a:srcRect/>
          <a:stretch/>
        </p:blipFill>
        <p:spPr>
          <a:xfrm>
            <a:off x="0" y="4324535"/>
            <a:ext cx="9144000" cy="704621"/>
          </a:xfrm>
          <a:prstGeom prst="rect">
            <a:avLst/>
          </a:prstGeom>
          <a:noFill/>
          <a:ln>
            <a:noFill/>
          </a:ln>
        </p:spPr>
      </p:pic>
      <p:sp>
        <p:nvSpPr>
          <p:cNvPr id="56" name="Google Shape;56;p7"/>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2"/>
              </a:buClr>
              <a:buSzPts val="2920"/>
              <a:buFont typeface="Calibri"/>
              <a:buNone/>
              <a:defRPr sz="2920" b="1"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7"/>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accent2"/>
              </a:buClr>
              <a:buSzPts val="1600"/>
              <a:buNone/>
              <a:defRPr sz="1600" b="0">
                <a:solidFill>
                  <a:schemeClr val="accen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8" name="Google Shape;58;p7"/>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61" name="Google Shape;61;p7"/>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ivider Purple Speech Bubbles">
  <p:cSld name="Divider Purple Speech Bubbles">
    <p:bg>
      <p:bgPr>
        <a:solidFill>
          <a:schemeClr val="accent1"/>
        </a:solidFill>
        <a:effectLst/>
      </p:bgPr>
    </p:bg>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663575" y="1330191"/>
            <a:ext cx="7816850" cy="7620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2"/>
              </a:buClr>
              <a:buSzPts val="2920"/>
              <a:buFont typeface="Calibri"/>
              <a:buNone/>
              <a:defRPr sz="2920" b="1"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8"/>
          <p:cNvSpPr txBox="1">
            <a:spLocks noGrp="1"/>
          </p:cNvSpPr>
          <p:nvPr>
            <p:ph type="body" idx="1"/>
          </p:nvPr>
        </p:nvSpPr>
        <p:spPr>
          <a:xfrm>
            <a:off x="663574" y="2192735"/>
            <a:ext cx="7816851" cy="679747"/>
          </a:xfrm>
          <a:prstGeom prst="rect">
            <a:avLst/>
          </a:prstGeom>
          <a:noFill/>
          <a:ln>
            <a:noFill/>
          </a:ln>
        </p:spPr>
        <p:txBody>
          <a:bodyPr spcFirstLastPara="1" wrap="square" lIns="0" tIns="0" rIns="0" bIns="0" anchor="t" anchorCtr="0">
            <a:noAutofit/>
          </a:bodyPr>
          <a:lstStyle>
            <a:lvl1pPr marL="457200" lvl="0" indent="-228600" algn="ctr">
              <a:lnSpc>
                <a:spcPct val="108750"/>
              </a:lnSpc>
              <a:spcBef>
                <a:spcPts val="0"/>
              </a:spcBef>
              <a:spcAft>
                <a:spcPts val="0"/>
              </a:spcAft>
              <a:buClr>
                <a:schemeClr val="accent2"/>
              </a:buClr>
              <a:buSzPts val="1600"/>
              <a:buNone/>
              <a:defRPr sz="1600" b="0">
                <a:solidFill>
                  <a:schemeClr val="accent2"/>
                </a:solidFill>
              </a:defRPr>
            </a:lvl1pPr>
            <a:lvl2pPr marL="914400" lvl="1" indent="-228600" algn="l">
              <a:lnSpc>
                <a:spcPct val="96666"/>
              </a:lnSpc>
              <a:spcBef>
                <a:spcPts val="0"/>
              </a:spcBef>
              <a:spcAft>
                <a:spcPts val="0"/>
              </a:spcAft>
              <a:buClr>
                <a:srgbClr val="888888"/>
              </a:buClr>
              <a:buSzPts val="1800"/>
              <a:buNone/>
              <a:defRPr sz="1800">
                <a:solidFill>
                  <a:srgbClr val="888888"/>
                </a:solidFill>
              </a:defRPr>
            </a:lvl2pPr>
            <a:lvl3pPr marL="1371600" lvl="2" indent="-228600" algn="l">
              <a:lnSpc>
                <a:spcPct val="108750"/>
              </a:lnSpc>
              <a:spcBef>
                <a:spcPts val="1400"/>
              </a:spcBef>
              <a:spcAft>
                <a:spcPts val="0"/>
              </a:spcAft>
              <a:buClr>
                <a:srgbClr val="888888"/>
              </a:buClr>
              <a:buSzPts val="1360"/>
              <a:buFont typeface="Calibri"/>
              <a:buNone/>
              <a:defRPr sz="1600">
                <a:solidFill>
                  <a:srgbClr val="888888"/>
                </a:solidFill>
              </a:defRPr>
            </a:lvl3pPr>
            <a:lvl4pPr marL="1828800" lvl="3" indent="-228600" algn="l">
              <a:lnSpc>
                <a:spcPct val="124285"/>
              </a:lnSpc>
              <a:spcBef>
                <a:spcPts val="1400"/>
              </a:spcBef>
              <a:spcAft>
                <a:spcPts val="0"/>
              </a:spcAft>
              <a:buClr>
                <a:srgbClr val="888888"/>
              </a:buClr>
              <a:buSzPts val="1190"/>
              <a:buFont typeface="Calibri"/>
              <a:buNone/>
              <a:defRPr sz="1400">
                <a:solidFill>
                  <a:srgbClr val="888888"/>
                </a:solidFill>
              </a:defRPr>
            </a:lvl4pPr>
            <a:lvl5pPr marL="2286000" lvl="4" indent="-228600" algn="l">
              <a:lnSpc>
                <a:spcPct val="124285"/>
              </a:lnSpc>
              <a:spcBef>
                <a:spcPts val="1400"/>
              </a:spcBef>
              <a:spcAft>
                <a:spcPts val="0"/>
              </a:spcAft>
              <a:buClr>
                <a:srgbClr val="888888"/>
              </a:buClr>
              <a:buSzPts val="1190"/>
              <a:buFont typeface="Calibri"/>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5" name="Google Shape;65;p8"/>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68" name="Google Shape;68;p8"/>
          <p:cNvPicPr preferRelativeResize="0"/>
          <p:nvPr/>
        </p:nvPicPr>
        <p:blipFill rotWithShape="1">
          <a:blip r:embed="rId2">
            <a:alphaModFix/>
          </a:blip>
          <a:srcRect/>
          <a:stretch/>
        </p:blipFill>
        <p:spPr>
          <a:xfrm>
            <a:off x="0" y="4052965"/>
            <a:ext cx="9144000" cy="728733"/>
          </a:xfrm>
          <a:prstGeom prst="rect">
            <a:avLst/>
          </a:prstGeom>
          <a:noFill/>
          <a:ln>
            <a:noFill/>
          </a:ln>
        </p:spPr>
      </p:pic>
      <p:pic>
        <p:nvPicPr>
          <p:cNvPr id="69" name="Google Shape;69;p8"/>
          <p:cNvPicPr preferRelativeResize="0"/>
          <p:nvPr/>
        </p:nvPicPr>
        <p:blipFill rotWithShape="1">
          <a:blip r:embed="rId3">
            <a:alphaModFix/>
          </a:blip>
          <a:srcRect/>
          <a:stretch/>
        </p:blipFill>
        <p:spPr>
          <a:xfrm>
            <a:off x="381000" y="362166"/>
            <a:ext cx="2473458" cy="54219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661481" y="489293"/>
            <a:ext cx="3910519" cy="669600"/>
          </a:xfrm>
          <a:prstGeom prst="rect">
            <a:avLst/>
          </a:prstGeom>
          <a:noFill/>
          <a:ln>
            <a:noFill/>
          </a:ln>
        </p:spPr>
        <p:txBody>
          <a:bodyPr spcFirstLastPara="1" wrap="square" lIns="0" tIns="0" rIns="0" bIns="0" anchor="t" anchorCtr="0">
            <a:noAutofit/>
          </a:bodyPr>
          <a:lstStyle>
            <a:lvl1pPr lvl="0" algn="l">
              <a:lnSpc>
                <a:spcPct val="86666"/>
              </a:lnSpc>
              <a:spcBef>
                <a:spcPts val="0"/>
              </a:spcBef>
              <a:spcAft>
                <a:spcPts val="0"/>
              </a:spcAft>
              <a:buClr>
                <a:srgbClr val="4C4184"/>
              </a:buClr>
              <a:buSzPts val="3000"/>
              <a:buFont typeface="Calibri"/>
              <a:buNone/>
              <a:defRPr sz="3000" b="1" cap="none">
                <a:solidFill>
                  <a:srgbClr val="4C418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9"/>
          <p:cNvSpPr txBox="1">
            <a:spLocks noGrp="1"/>
          </p:cNvSpPr>
          <p:nvPr>
            <p:ph type="body" idx="1"/>
          </p:nvPr>
        </p:nvSpPr>
        <p:spPr>
          <a:xfrm>
            <a:off x="663575" y="1425909"/>
            <a:ext cx="5688000" cy="2847637"/>
          </a:xfrm>
          <a:prstGeom prst="rect">
            <a:avLst/>
          </a:prstGeom>
          <a:noFill/>
          <a:ln>
            <a:noFill/>
          </a:ln>
        </p:spPr>
        <p:txBody>
          <a:bodyPr spcFirstLastPara="1" wrap="square" lIns="0" tIns="0" rIns="0" bIns="0" anchor="t" anchorCtr="0">
            <a:noAutofit/>
          </a:bodyPr>
          <a:lstStyle>
            <a:lvl1pPr marL="457200" lvl="0" indent="-228600" algn="l">
              <a:lnSpc>
                <a:spcPct val="108750"/>
              </a:lnSpc>
              <a:spcBef>
                <a:spcPts val="0"/>
              </a:spcBef>
              <a:spcAft>
                <a:spcPts val="0"/>
              </a:spcAft>
              <a:buClr>
                <a:schemeClr val="dk1"/>
              </a:buClr>
              <a:buSzPts val="1600"/>
              <a:buNone/>
              <a:defRPr sz="1600" b="1">
                <a:solidFill>
                  <a:schemeClr val="dk1"/>
                </a:solidFill>
              </a:defRPr>
            </a:lvl1pPr>
            <a:lvl2pPr marL="914400" lvl="1" indent="-228600" algn="l">
              <a:lnSpc>
                <a:spcPct val="108750"/>
              </a:lnSpc>
              <a:spcBef>
                <a:spcPts val="0"/>
              </a:spcBef>
              <a:spcAft>
                <a:spcPts val="0"/>
              </a:spcAft>
              <a:buClr>
                <a:schemeClr val="dk1"/>
              </a:buClr>
              <a:buSzPts val="1600"/>
              <a:buNone/>
              <a:defRPr sz="1600">
                <a:solidFill>
                  <a:schemeClr val="dk1"/>
                </a:solidFill>
              </a:defRPr>
            </a:lvl2pPr>
            <a:lvl3pPr marL="1371600" lvl="2" indent="-314960" algn="l">
              <a:lnSpc>
                <a:spcPct val="108750"/>
              </a:lnSpc>
              <a:spcBef>
                <a:spcPts val="1400"/>
              </a:spcBef>
              <a:spcAft>
                <a:spcPts val="0"/>
              </a:spcAft>
              <a:buClr>
                <a:schemeClr val="dk1"/>
              </a:buClr>
              <a:buSzPts val="1360"/>
              <a:buFont typeface="Calibri"/>
              <a:buChar char="•"/>
              <a:defRPr sz="1600"/>
            </a:lvl3pPr>
            <a:lvl4pPr marL="1828800" lvl="3" indent="-314960" algn="l">
              <a:lnSpc>
                <a:spcPct val="108750"/>
              </a:lnSpc>
              <a:spcBef>
                <a:spcPts val="1400"/>
              </a:spcBef>
              <a:spcAft>
                <a:spcPts val="0"/>
              </a:spcAft>
              <a:buClr>
                <a:schemeClr val="dk1"/>
              </a:buClr>
              <a:buSzPts val="1360"/>
              <a:buFont typeface="Calibri"/>
              <a:buChar char="•"/>
              <a:defRPr sz="1600"/>
            </a:lvl4pPr>
            <a:lvl5pPr marL="2286000" lvl="4" indent="-314960" algn="l">
              <a:lnSpc>
                <a:spcPct val="108750"/>
              </a:lnSpc>
              <a:spcBef>
                <a:spcPts val="1400"/>
              </a:spcBef>
              <a:spcAft>
                <a:spcPts val="0"/>
              </a:spcAft>
              <a:buClr>
                <a:schemeClr val="dk1"/>
              </a:buClr>
              <a:buSzPts val="1360"/>
              <a:buFont typeface="Calibri"/>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 name="Google Shape;73;p9"/>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9"/>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Text and Content">
  <p:cSld name="Title Text and Content">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661481" y="489293"/>
            <a:ext cx="3910519" cy="669600"/>
          </a:xfrm>
          <a:prstGeom prst="rect">
            <a:avLst/>
          </a:prstGeom>
          <a:noFill/>
          <a:ln>
            <a:noFill/>
          </a:ln>
        </p:spPr>
        <p:txBody>
          <a:bodyPr spcFirstLastPara="1" wrap="square" lIns="0" tIns="0" rIns="0" bIns="0" anchor="t" anchorCtr="0">
            <a:noAutofit/>
          </a:bodyPr>
          <a:lstStyle>
            <a:lvl1pPr lvl="0" algn="l">
              <a:lnSpc>
                <a:spcPct val="86666"/>
              </a:lnSpc>
              <a:spcBef>
                <a:spcPts val="0"/>
              </a:spcBef>
              <a:spcAft>
                <a:spcPts val="0"/>
              </a:spcAft>
              <a:buClr>
                <a:srgbClr val="4C4184"/>
              </a:buClr>
              <a:buSzPts val="3000"/>
              <a:buFont typeface="Calibri"/>
              <a:buNone/>
              <a:defRPr sz="3000" b="1" cap="none">
                <a:solidFill>
                  <a:srgbClr val="4C418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0"/>
          <p:cNvSpPr txBox="1">
            <a:spLocks noGrp="1"/>
          </p:cNvSpPr>
          <p:nvPr>
            <p:ph type="body" idx="1"/>
          </p:nvPr>
        </p:nvSpPr>
        <p:spPr>
          <a:xfrm>
            <a:off x="663575" y="1425909"/>
            <a:ext cx="4092575" cy="2847637"/>
          </a:xfrm>
          <a:prstGeom prst="rect">
            <a:avLst/>
          </a:prstGeom>
          <a:noFill/>
          <a:ln>
            <a:noFill/>
          </a:ln>
        </p:spPr>
        <p:txBody>
          <a:bodyPr spcFirstLastPara="1" wrap="square" lIns="0" tIns="0" rIns="0" bIns="0" anchor="t" anchorCtr="0">
            <a:noAutofit/>
          </a:bodyPr>
          <a:lstStyle>
            <a:lvl1pPr marL="457200" lvl="0" indent="-228600" algn="l">
              <a:lnSpc>
                <a:spcPct val="108750"/>
              </a:lnSpc>
              <a:spcBef>
                <a:spcPts val="0"/>
              </a:spcBef>
              <a:spcAft>
                <a:spcPts val="0"/>
              </a:spcAft>
              <a:buClr>
                <a:schemeClr val="dk1"/>
              </a:buClr>
              <a:buSzPts val="1600"/>
              <a:buNone/>
              <a:defRPr sz="1600" b="1">
                <a:solidFill>
                  <a:schemeClr val="dk1"/>
                </a:solidFill>
              </a:defRPr>
            </a:lvl1pPr>
            <a:lvl2pPr marL="914400" lvl="1" indent="-228600" algn="l">
              <a:lnSpc>
                <a:spcPct val="108750"/>
              </a:lnSpc>
              <a:spcBef>
                <a:spcPts val="0"/>
              </a:spcBef>
              <a:spcAft>
                <a:spcPts val="0"/>
              </a:spcAft>
              <a:buClr>
                <a:schemeClr val="dk1"/>
              </a:buClr>
              <a:buSzPts val="1600"/>
              <a:buNone/>
              <a:defRPr sz="1600">
                <a:solidFill>
                  <a:schemeClr val="dk1"/>
                </a:solidFill>
              </a:defRPr>
            </a:lvl2pPr>
            <a:lvl3pPr marL="1371600" lvl="2" indent="-314960" algn="l">
              <a:lnSpc>
                <a:spcPct val="108750"/>
              </a:lnSpc>
              <a:spcBef>
                <a:spcPts val="1400"/>
              </a:spcBef>
              <a:spcAft>
                <a:spcPts val="0"/>
              </a:spcAft>
              <a:buClr>
                <a:schemeClr val="dk1"/>
              </a:buClr>
              <a:buSzPts val="1360"/>
              <a:buFont typeface="Calibri"/>
              <a:buChar char="•"/>
              <a:defRPr sz="1600"/>
            </a:lvl3pPr>
            <a:lvl4pPr marL="1828800" lvl="3" indent="-314960" algn="l">
              <a:lnSpc>
                <a:spcPct val="108750"/>
              </a:lnSpc>
              <a:spcBef>
                <a:spcPts val="1400"/>
              </a:spcBef>
              <a:spcAft>
                <a:spcPts val="0"/>
              </a:spcAft>
              <a:buClr>
                <a:schemeClr val="dk1"/>
              </a:buClr>
              <a:buSzPts val="1360"/>
              <a:buFont typeface="Calibri"/>
              <a:buChar char="•"/>
              <a:defRPr sz="1600"/>
            </a:lvl4pPr>
            <a:lvl5pPr marL="2286000" lvl="4" indent="-314960" algn="l">
              <a:lnSpc>
                <a:spcPct val="108750"/>
              </a:lnSpc>
              <a:spcBef>
                <a:spcPts val="1400"/>
              </a:spcBef>
              <a:spcAft>
                <a:spcPts val="0"/>
              </a:spcAft>
              <a:buClr>
                <a:schemeClr val="dk1"/>
              </a:buClr>
              <a:buSzPts val="1360"/>
              <a:buFont typeface="Calibri"/>
              <a:buChar char="•"/>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10"/>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10"/>
          <p:cNvSpPr txBox="1">
            <a:spLocks noGrp="1"/>
          </p:cNvSpPr>
          <p:nvPr>
            <p:ph type="body" idx="2"/>
          </p:nvPr>
        </p:nvSpPr>
        <p:spPr>
          <a:xfrm>
            <a:off x="5148263" y="484188"/>
            <a:ext cx="3332162" cy="3382962"/>
          </a:xfrm>
          <a:prstGeom prst="rect">
            <a:avLst/>
          </a:prstGeom>
          <a:noFill/>
          <a:ln>
            <a:noFill/>
          </a:ln>
        </p:spPr>
        <p:txBody>
          <a:bodyPr spcFirstLastPara="1" wrap="square" lIns="0" tIns="0" rIns="0" bIns="0" anchor="t" anchorCtr="0">
            <a:noAutofit/>
          </a:bodyPr>
          <a:lstStyle>
            <a:lvl1pPr marL="457200" lvl="0" indent="-228600" algn="l">
              <a:lnSpc>
                <a:spcPct val="96666"/>
              </a:lnSpc>
              <a:spcBef>
                <a:spcPts val="0"/>
              </a:spcBef>
              <a:spcAft>
                <a:spcPts val="0"/>
              </a:spcAft>
              <a:buClr>
                <a:schemeClr val="dk1"/>
              </a:buClr>
              <a:buSzPts val="1800"/>
              <a:buNone/>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2"/>
        </a:solidFill>
        <a:effectLst/>
      </p:bgPr>
    </p:bg>
    <p:spTree>
      <p:nvGrpSpPr>
        <p:cNvPr id="1" name="Shape 83"/>
        <p:cNvGrpSpPr/>
        <p:nvPr/>
      </p:nvGrpSpPr>
      <p:grpSpPr>
        <a:xfrm>
          <a:off x="0" y="0"/>
          <a:ext cx="0" cy="0"/>
          <a:chOff x="0" y="0"/>
          <a:chExt cx="0" cy="0"/>
        </a:xfrm>
      </p:grpSpPr>
      <p:sp>
        <p:nvSpPr>
          <p:cNvPr id="84" name="Google Shape;84;p11"/>
          <p:cNvSpPr txBox="1">
            <a:spLocks noGrp="1"/>
          </p:cNvSpPr>
          <p:nvPr>
            <p:ph type="ctrTitle"/>
          </p:nvPr>
        </p:nvSpPr>
        <p:spPr>
          <a:xfrm>
            <a:off x="654050" y="1362053"/>
            <a:ext cx="7816850" cy="708165"/>
          </a:xfrm>
          <a:prstGeom prst="rect">
            <a:avLst/>
          </a:prstGeom>
          <a:noFill/>
          <a:ln>
            <a:noFill/>
          </a:ln>
        </p:spPr>
        <p:txBody>
          <a:bodyPr spcFirstLastPara="1" wrap="square" lIns="0" tIns="0" rIns="0" bIns="0" anchor="b" anchorCtr="0">
            <a:noAutofit/>
          </a:bodyPr>
          <a:lstStyle>
            <a:lvl1pPr lvl="0" algn="ctr">
              <a:lnSpc>
                <a:spcPct val="92465"/>
              </a:lnSpc>
              <a:spcBef>
                <a:spcPts val="0"/>
              </a:spcBef>
              <a:spcAft>
                <a:spcPts val="0"/>
              </a:spcAft>
              <a:buClr>
                <a:schemeClr val="dk2"/>
              </a:buClr>
              <a:buSzPts val="2920"/>
              <a:buFont typeface="Calibri"/>
              <a:buNone/>
              <a:defRPr sz="292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1"/>
          <p:cNvSpPr txBox="1">
            <a:spLocks noGrp="1"/>
          </p:cNvSpPr>
          <p:nvPr>
            <p:ph type="subTitle" idx="1"/>
          </p:nvPr>
        </p:nvSpPr>
        <p:spPr>
          <a:xfrm>
            <a:off x="663575" y="2180179"/>
            <a:ext cx="7816850" cy="252000"/>
          </a:xfrm>
          <a:prstGeom prst="rect">
            <a:avLst/>
          </a:prstGeom>
          <a:noFill/>
          <a:ln>
            <a:noFill/>
          </a:ln>
        </p:spPr>
        <p:txBody>
          <a:bodyPr spcFirstLastPara="1" wrap="square" lIns="0" tIns="0" rIns="0" bIns="0" anchor="t" anchorCtr="0">
            <a:noAutofit/>
          </a:bodyPr>
          <a:lstStyle>
            <a:lvl1pPr lvl="0" algn="ctr">
              <a:lnSpc>
                <a:spcPct val="108750"/>
              </a:lnSpc>
              <a:spcBef>
                <a:spcPts val="0"/>
              </a:spcBef>
              <a:spcAft>
                <a:spcPts val="0"/>
              </a:spcAft>
              <a:buClr>
                <a:schemeClr val="lt1"/>
              </a:buClr>
              <a:buSzPts val="1600"/>
              <a:buNone/>
              <a:defRPr b="0">
                <a:solidFill>
                  <a:schemeClr val="lt1"/>
                </a:solidFill>
              </a:defRPr>
            </a:lvl1pPr>
            <a:lvl2pPr lvl="1" algn="ctr">
              <a:lnSpc>
                <a:spcPct val="108750"/>
              </a:lnSpc>
              <a:spcBef>
                <a:spcPts val="0"/>
              </a:spcBef>
              <a:spcAft>
                <a:spcPts val="0"/>
              </a:spcAft>
              <a:buClr>
                <a:srgbClr val="888888"/>
              </a:buClr>
              <a:buSzPts val="1600"/>
              <a:buNone/>
              <a:defRPr>
                <a:solidFill>
                  <a:srgbClr val="888888"/>
                </a:solidFill>
              </a:defRPr>
            </a:lvl2pPr>
            <a:lvl3pPr lvl="2" algn="ctr">
              <a:lnSpc>
                <a:spcPct val="108750"/>
              </a:lnSpc>
              <a:spcBef>
                <a:spcPts val="1400"/>
              </a:spcBef>
              <a:spcAft>
                <a:spcPts val="0"/>
              </a:spcAft>
              <a:buClr>
                <a:srgbClr val="888888"/>
              </a:buClr>
              <a:buSzPts val="1360"/>
              <a:buFont typeface="Calibri"/>
              <a:buNone/>
              <a:defRPr>
                <a:solidFill>
                  <a:srgbClr val="888888"/>
                </a:solidFill>
              </a:defRPr>
            </a:lvl3pPr>
            <a:lvl4pPr lvl="3" algn="ctr">
              <a:lnSpc>
                <a:spcPct val="108750"/>
              </a:lnSpc>
              <a:spcBef>
                <a:spcPts val="1400"/>
              </a:spcBef>
              <a:spcAft>
                <a:spcPts val="0"/>
              </a:spcAft>
              <a:buClr>
                <a:srgbClr val="888888"/>
              </a:buClr>
              <a:buSzPts val="1360"/>
              <a:buFont typeface="Calibri"/>
              <a:buNone/>
              <a:defRPr>
                <a:solidFill>
                  <a:srgbClr val="888888"/>
                </a:solidFill>
              </a:defRPr>
            </a:lvl4pPr>
            <a:lvl5pPr lvl="4" algn="ctr">
              <a:lnSpc>
                <a:spcPct val="108750"/>
              </a:lnSpc>
              <a:spcBef>
                <a:spcPts val="1400"/>
              </a:spcBef>
              <a:spcAft>
                <a:spcPts val="0"/>
              </a:spcAft>
              <a:buClr>
                <a:srgbClr val="888888"/>
              </a:buClr>
              <a:buSzPts val="1360"/>
              <a:buFont typeface="Calibri"/>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6" name="Google Shape;86;p11"/>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lvl="0" indent="0" algn="r">
              <a:spcBef>
                <a:spcPts val="0"/>
              </a:spcBef>
              <a:buNone/>
              <a:defRPr sz="800" b="0" i="0" u="none" strike="noStrike" cap="none">
                <a:solidFill>
                  <a:schemeClr val="lt1"/>
                </a:solidFill>
                <a:latin typeface="Calibri"/>
                <a:ea typeface="Calibri"/>
                <a:cs typeface="Calibri"/>
                <a:sym typeface="Calibri"/>
              </a:defRPr>
            </a:lvl1pPr>
            <a:lvl2pPr marL="0" lvl="1" indent="0" algn="r">
              <a:spcBef>
                <a:spcPts val="0"/>
              </a:spcBef>
              <a:buNone/>
              <a:defRPr sz="800" b="0" i="0" u="none" strike="noStrike" cap="none">
                <a:solidFill>
                  <a:schemeClr val="lt1"/>
                </a:solidFill>
                <a:latin typeface="Calibri"/>
                <a:ea typeface="Calibri"/>
                <a:cs typeface="Calibri"/>
                <a:sym typeface="Calibri"/>
              </a:defRPr>
            </a:lvl2pPr>
            <a:lvl3pPr marL="0" lvl="2" indent="0" algn="r">
              <a:spcBef>
                <a:spcPts val="0"/>
              </a:spcBef>
              <a:buNone/>
              <a:defRPr sz="800" b="0" i="0" u="none" strike="noStrike" cap="none">
                <a:solidFill>
                  <a:schemeClr val="lt1"/>
                </a:solidFill>
                <a:latin typeface="Calibri"/>
                <a:ea typeface="Calibri"/>
                <a:cs typeface="Calibri"/>
                <a:sym typeface="Calibri"/>
              </a:defRPr>
            </a:lvl3pPr>
            <a:lvl4pPr marL="0" lvl="3" indent="0" algn="r">
              <a:spcBef>
                <a:spcPts val="0"/>
              </a:spcBef>
              <a:buNone/>
              <a:defRPr sz="800" b="0" i="0" u="none" strike="noStrike" cap="none">
                <a:solidFill>
                  <a:schemeClr val="lt1"/>
                </a:solidFill>
                <a:latin typeface="Calibri"/>
                <a:ea typeface="Calibri"/>
                <a:cs typeface="Calibri"/>
                <a:sym typeface="Calibri"/>
              </a:defRPr>
            </a:lvl4pPr>
            <a:lvl5pPr marL="0" lvl="4" indent="0" algn="r">
              <a:spcBef>
                <a:spcPts val="0"/>
              </a:spcBef>
              <a:buNone/>
              <a:defRPr sz="800" b="0" i="0" u="none" strike="noStrike" cap="none">
                <a:solidFill>
                  <a:schemeClr val="lt1"/>
                </a:solidFill>
                <a:latin typeface="Calibri"/>
                <a:ea typeface="Calibri"/>
                <a:cs typeface="Calibri"/>
                <a:sym typeface="Calibri"/>
              </a:defRPr>
            </a:lvl5pPr>
            <a:lvl6pPr marL="0" lvl="5" indent="0" algn="r">
              <a:spcBef>
                <a:spcPts val="0"/>
              </a:spcBef>
              <a:buNone/>
              <a:defRPr sz="800" b="0" i="0" u="none" strike="noStrike" cap="none">
                <a:solidFill>
                  <a:schemeClr val="lt1"/>
                </a:solidFill>
                <a:latin typeface="Calibri"/>
                <a:ea typeface="Calibri"/>
                <a:cs typeface="Calibri"/>
                <a:sym typeface="Calibri"/>
              </a:defRPr>
            </a:lvl6pPr>
            <a:lvl7pPr marL="0" lvl="6" indent="0" algn="r">
              <a:spcBef>
                <a:spcPts val="0"/>
              </a:spcBef>
              <a:buNone/>
              <a:defRPr sz="800" b="0" i="0" u="none" strike="noStrike" cap="none">
                <a:solidFill>
                  <a:schemeClr val="lt1"/>
                </a:solidFill>
                <a:latin typeface="Calibri"/>
                <a:ea typeface="Calibri"/>
                <a:cs typeface="Calibri"/>
                <a:sym typeface="Calibri"/>
              </a:defRPr>
            </a:lvl7pPr>
            <a:lvl8pPr marL="0" lvl="7" indent="0" algn="r">
              <a:spcBef>
                <a:spcPts val="0"/>
              </a:spcBef>
              <a:buNone/>
              <a:defRPr sz="800" b="0" i="0" u="none" strike="noStrike" cap="none">
                <a:solidFill>
                  <a:schemeClr val="lt1"/>
                </a:solidFill>
                <a:latin typeface="Calibri"/>
                <a:ea typeface="Calibri"/>
                <a:cs typeface="Calibri"/>
                <a:sym typeface="Calibri"/>
              </a:defRPr>
            </a:lvl8pPr>
            <a:lvl9pPr marL="0" lvl="8" indent="0" algn="r">
              <a:spcBef>
                <a:spcPts val="0"/>
              </a:spcBef>
              <a:buNone/>
              <a:defRPr sz="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89" name="Google Shape;89;p11"/>
          <p:cNvSpPr txBox="1">
            <a:spLocks noGrp="1"/>
          </p:cNvSpPr>
          <p:nvPr>
            <p:ph type="body" idx="2"/>
          </p:nvPr>
        </p:nvSpPr>
        <p:spPr>
          <a:xfrm>
            <a:off x="2987824" y="2466409"/>
            <a:ext cx="3168650" cy="1548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000"/>
              <a:buNone/>
              <a:defRPr sz="1000" b="0">
                <a:solidFill>
                  <a:schemeClr val="lt1"/>
                </a:solidFill>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 name="Google Shape;90;p11"/>
          <p:cNvSpPr txBox="1">
            <a:spLocks noGrp="1"/>
          </p:cNvSpPr>
          <p:nvPr>
            <p:ph type="body" idx="3"/>
          </p:nvPr>
        </p:nvSpPr>
        <p:spPr>
          <a:xfrm>
            <a:off x="3815556" y="2624710"/>
            <a:ext cx="1512888" cy="144016"/>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1000"/>
              <a:buNone/>
              <a:defRPr sz="1000">
                <a:solidFill>
                  <a:schemeClr val="lt1"/>
                </a:solidFill>
              </a:defRPr>
            </a:lvl1pPr>
            <a:lvl2pPr marL="914400" lvl="1" indent="-228600" algn="l">
              <a:lnSpc>
                <a:spcPct val="96666"/>
              </a:lnSpc>
              <a:spcBef>
                <a:spcPts val="0"/>
              </a:spcBef>
              <a:spcAft>
                <a:spcPts val="0"/>
              </a:spcAft>
              <a:buClr>
                <a:schemeClr val="dk1"/>
              </a:buClr>
              <a:buSzPts val="1800"/>
              <a:buNone/>
              <a:defRPr/>
            </a:lvl2pPr>
            <a:lvl3pPr marL="1371600" lvl="2" indent="-325755" algn="l">
              <a:lnSpc>
                <a:spcPct val="96666"/>
              </a:lnSpc>
              <a:spcBef>
                <a:spcPts val="1400"/>
              </a:spcBef>
              <a:spcAft>
                <a:spcPts val="0"/>
              </a:spcAft>
              <a:buClr>
                <a:schemeClr val="dk1"/>
              </a:buClr>
              <a:buSzPts val="1530"/>
              <a:buChar char="•"/>
              <a:defRPr/>
            </a:lvl3pPr>
            <a:lvl4pPr marL="1828800" lvl="3" indent="-325755" algn="l">
              <a:lnSpc>
                <a:spcPct val="96666"/>
              </a:lnSpc>
              <a:spcBef>
                <a:spcPts val="1400"/>
              </a:spcBef>
              <a:spcAft>
                <a:spcPts val="0"/>
              </a:spcAft>
              <a:buClr>
                <a:schemeClr val="dk1"/>
              </a:buClr>
              <a:buSzPts val="1530"/>
              <a:buChar char="•"/>
              <a:defRPr/>
            </a:lvl4pPr>
            <a:lvl5pPr marL="2286000" lvl="4" indent="-325754" algn="l">
              <a:lnSpc>
                <a:spcPct val="96666"/>
              </a:lnSpc>
              <a:spcBef>
                <a:spcPts val="1400"/>
              </a:spcBef>
              <a:spcAft>
                <a:spcPts val="0"/>
              </a:spcAft>
              <a:buClr>
                <a:schemeClr val="dk1"/>
              </a:buClr>
              <a:buSzPts val="153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91" name="Google Shape;91;p11"/>
          <p:cNvPicPr preferRelativeResize="0"/>
          <p:nvPr/>
        </p:nvPicPr>
        <p:blipFill rotWithShape="1">
          <a:blip r:embed="rId2">
            <a:alphaModFix/>
          </a:blip>
          <a:srcRect/>
          <a:stretch/>
        </p:blipFill>
        <p:spPr>
          <a:xfrm>
            <a:off x="3468070" y="268072"/>
            <a:ext cx="2219341" cy="661992"/>
          </a:xfrm>
          <a:prstGeom prst="rect">
            <a:avLst/>
          </a:prstGeom>
          <a:noFill/>
          <a:ln>
            <a:noFill/>
          </a:ln>
        </p:spPr>
      </p:pic>
      <p:pic>
        <p:nvPicPr>
          <p:cNvPr id="92" name="Google Shape;92;p11"/>
          <p:cNvPicPr preferRelativeResize="0"/>
          <p:nvPr/>
        </p:nvPicPr>
        <p:blipFill rotWithShape="1">
          <a:blip r:embed="rId3">
            <a:alphaModFix/>
          </a:blip>
          <a:srcRect/>
          <a:stretch/>
        </p:blipFill>
        <p:spPr>
          <a:xfrm>
            <a:off x="0" y="3452211"/>
            <a:ext cx="9144000" cy="9096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25">
            <a:alphaModFix/>
          </a:blip>
          <a:srcRect/>
          <a:stretch/>
        </p:blipFill>
        <p:spPr>
          <a:xfrm>
            <a:off x="0" y="4324536"/>
            <a:ext cx="9144000" cy="704621"/>
          </a:xfrm>
          <a:prstGeom prst="rect">
            <a:avLst/>
          </a:prstGeom>
          <a:noFill/>
          <a:ln>
            <a:noFill/>
          </a:ln>
        </p:spPr>
      </p:pic>
      <p:sp>
        <p:nvSpPr>
          <p:cNvPr id="7" name="Google Shape;7;p1"/>
          <p:cNvSpPr txBox="1">
            <a:spLocks noGrp="1"/>
          </p:cNvSpPr>
          <p:nvPr>
            <p:ph type="title"/>
          </p:nvPr>
        </p:nvSpPr>
        <p:spPr>
          <a:xfrm>
            <a:off x="661481" y="489600"/>
            <a:ext cx="3910519" cy="669600"/>
          </a:xfrm>
          <a:prstGeom prst="rect">
            <a:avLst/>
          </a:prstGeom>
          <a:noFill/>
          <a:ln>
            <a:noFill/>
          </a:ln>
        </p:spPr>
        <p:txBody>
          <a:bodyPr spcFirstLastPara="1" wrap="square" lIns="0" tIns="0" rIns="0" bIns="0" anchor="t" anchorCtr="0">
            <a:noAutofit/>
          </a:bodyPr>
          <a:lstStyle>
            <a:lvl1pPr marR="0" lvl="0" algn="l" rtl="0">
              <a:lnSpc>
                <a:spcPct val="86666"/>
              </a:lnSpc>
              <a:spcBef>
                <a:spcPts val="0"/>
              </a:spcBef>
              <a:spcAft>
                <a:spcPts val="0"/>
              </a:spcAft>
              <a:buClr>
                <a:schemeClr val="lt2"/>
              </a:buClr>
              <a:buSzPts val="3000"/>
              <a:buFont typeface="Calibri"/>
              <a:buNone/>
              <a:defRPr sz="3000" b="1" i="0" u="none" strike="noStrike" cap="none">
                <a:solidFill>
                  <a:schemeClr val="l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663575" y="1425600"/>
            <a:ext cx="5688000" cy="3035299"/>
          </a:xfrm>
          <a:prstGeom prst="rect">
            <a:avLst/>
          </a:prstGeom>
          <a:noFill/>
          <a:ln>
            <a:noFill/>
          </a:ln>
        </p:spPr>
        <p:txBody>
          <a:bodyPr spcFirstLastPara="1" wrap="square" lIns="0" tIns="0" rIns="0" bIns="0" anchor="t" anchorCtr="0">
            <a:noAutofit/>
          </a:bodyPr>
          <a:lstStyle>
            <a:lvl1pPr marL="457200" marR="0" lvl="0" indent="-228600" algn="l" rtl="0">
              <a:lnSpc>
                <a:spcPct val="108750"/>
              </a:lnSpc>
              <a:spcBef>
                <a:spcPts val="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228600" algn="l" rtl="0">
              <a:lnSpc>
                <a:spcPct val="108750"/>
              </a:lnSpc>
              <a:spcBef>
                <a:spcPts val="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314960" algn="l" rtl="0">
              <a:lnSpc>
                <a:spcPct val="108750"/>
              </a:lnSpc>
              <a:spcBef>
                <a:spcPts val="1400"/>
              </a:spcBef>
              <a:spcAft>
                <a:spcPts val="0"/>
              </a:spcAft>
              <a:buClr>
                <a:schemeClr val="dk1"/>
              </a:buClr>
              <a:buSzPts val="1360"/>
              <a:buFont typeface="Calibri"/>
              <a:buChar char="•"/>
              <a:defRPr sz="1600" b="0" i="0" u="none" strike="noStrike" cap="none">
                <a:solidFill>
                  <a:schemeClr val="dk1"/>
                </a:solidFill>
                <a:latin typeface="Calibri"/>
                <a:ea typeface="Calibri"/>
                <a:cs typeface="Calibri"/>
                <a:sym typeface="Calibri"/>
              </a:defRPr>
            </a:lvl3pPr>
            <a:lvl4pPr marL="1828800" marR="0" lvl="3" indent="-314960" algn="l" rtl="0">
              <a:lnSpc>
                <a:spcPct val="108750"/>
              </a:lnSpc>
              <a:spcBef>
                <a:spcPts val="1400"/>
              </a:spcBef>
              <a:spcAft>
                <a:spcPts val="0"/>
              </a:spcAft>
              <a:buClr>
                <a:schemeClr val="dk1"/>
              </a:buClr>
              <a:buSzPts val="1360"/>
              <a:buFont typeface="Calibri"/>
              <a:buChar char="•"/>
              <a:defRPr sz="1600" b="0" i="0" u="none" strike="noStrike" cap="none">
                <a:solidFill>
                  <a:schemeClr val="dk1"/>
                </a:solidFill>
                <a:latin typeface="Calibri"/>
                <a:ea typeface="Calibri"/>
                <a:cs typeface="Calibri"/>
                <a:sym typeface="Calibri"/>
              </a:defRPr>
            </a:lvl4pPr>
            <a:lvl5pPr marL="2286000" marR="0" lvl="4" indent="-314960" algn="l" rtl="0">
              <a:lnSpc>
                <a:spcPct val="108750"/>
              </a:lnSpc>
              <a:spcBef>
                <a:spcPts val="1400"/>
              </a:spcBef>
              <a:spcAft>
                <a:spcPts val="0"/>
              </a:spcAft>
              <a:buClr>
                <a:schemeClr val="dk1"/>
              </a:buClr>
              <a:buSzPts val="1360"/>
              <a:buFont typeface="Calibri"/>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663575" y="4858053"/>
            <a:ext cx="2012752" cy="1485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ftr" idx="11"/>
          </p:nvPr>
        </p:nvSpPr>
        <p:spPr>
          <a:xfrm>
            <a:off x="3124200" y="4858053"/>
            <a:ext cx="2895600" cy="148500"/>
          </a:xfrm>
          <a:prstGeom prst="rect">
            <a:avLst/>
          </a:prstGeom>
          <a:noFill/>
          <a:ln>
            <a:noFill/>
          </a:ln>
        </p:spPr>
        <p:txBody>
          <a:bodyPr spcFirstLastPara="1" wrap="square" lIns="0" tIns="0" rIns="0" bIns="0" anchor="t" anchorCtr="0">
            <a:noAutofit/>
          </a:bodyPr>
          <a:lstStyle>
            <a:lvl1pPr marR="0" lvl="0" algn="ctr" rtl="0">
              <a:spcBef>
                <a:spcPts val="0"/>
              </a:spcBef>
              <a:spcAft>
                <a:spcPts val="0"/>
              </a:spcAft>
              <a:buSzPts val="1400"/>
              <a:buNone/>
              <a:defRPr sz="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sldNum" idx="12"/>
          </p:nvPr>
        </p:nvSpPr>
        <p:spPr>
          <a:xfrm>
            <a:off x="6470848" y="4858053"/>
            <a:ext cx="2009577" cy="1485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800" b="0" i="0" u="none" strike="noStrike" cap="none">
                <a:solidFill>
                  <a:schemeClr val="dk1"/>
                </a:solidFill>
                <a:latin typeface="Calibri"/>
                <a:ea typeface="Calibri"/>
                <a:cs typeface="Calibri"/>
                <a:sym typeface="Calibri"/>
              </a:defRPr>
            </a:lvl1pPr>
            <a:lvl2pPr marL="0" marR="0" lvl="1" indent="0" algn="r" rtl="0">
              <a:spcBef>
                <a:spcPts val="0"/>
              </a:spcBef>
              <a:buNone/>
              <a:defRPr sz="800" b="0" i="0" u="none" strike="noStrike" cap="none">
                <a:solidFill>
                  <a:schemeClr val="dk1"/>
                </a:solidFill>
                <a:latin typeface="Calibri"/>
                <a:ea typeface="Calibri"/>
                <a:cs typeface="Calibri"/>
                <a:sym typeface="Calibri"/>
              </a:defRPr>
            </a:lvl2pPr>
            <a:lvl3pPr marL="0" marR="0" lvl="2" indent="0" algn="r" rtl="0">
              <a:spcBef>
                <a:spcPts val="0"/>
              </a:spcBef>
              <a:buNone/>
              <a:defRPr sz="800" b="0" i="0" u="none" strike="noStrike" cap="none">
                <a:solidFill>
                  <a:schemeClr val="dk1"/>
                </a:solidFill>
                <a:latin typeface="Calibri"/>
                <a:ea typeface="Calibri"/>
                <a:cs typeface="Calibri"/>
                <a:sym typeface="Calibri"/>
              </a:defRPr>
            </a:lvl3pPr>
            <a:lvl4pPr marL="0" marR="0" lvl="3" indent="0" algn="r" rtl="0">
              <a:spcBef>
                <a:spcPts val="0"/>
              </a:spcBef>
              <a:buNone/>
              <a:defRPr sz="800" b="0" i="0" u="none" strike="noStrike" cap="none">
                <a:solidFill>
                  <a:schemeClr val="dk1"/>
                </a:solidFill>
                <a:latin typeface="Calibri"/>
                <a:ea typeface="Calibri"/>
                <a:cs typeface="Calibri"/>
                <a:sym typeface="Calibri"/>
              </a:defRPr>
            </a:lvl4pPr>
            <a:lvl5pPr marL="0" marR="0" lvl="4" indent="0" algn="r" rtl="0">
              <a:spcBef>
                <a:spcPts val="0"/>
              </a:spcBef>
              <a:buNone/>
              <a:defRPr sz="800" b="0" i="0" u="none" strike="noStrike" cap="none">
                <a:solidFill>
                  <a:schemeClr val="dk1"/>
                </a:solidFill>
                <a:latin typeface="Calibri"/>
                <a:ea typeface="Calibri"/>
                <a:cs typeface="Calibri"/>
                <a:sym typeface="Calibri"/>
              </a:defRPr>
            </a:lvl5pPr>
            <a:lvl6pPr marL="0" marR="0" lvl="5" indent="0" algn="r" rtl="0">
              <a:spcBef>
                <a:spcPts val="0"/>
              </a:spcBef>
              <a:buNone/>
              <a:defRPr sz="800" b="0" i="0" u="none" strike="noStrike" cap="none">
                <a:solidFill>
                  <a:schemeClr val="dk1"/>
                </a:solidFill>
                <a:latin typeface="Calibri"/>
                <a:ea typeface="Calibri"/>
                <a:cs typeface="Calibri"/>
                <a:sym typeface="Calibri"/>
              </a:defRPr>
            </a:lvl6pPr>
            <a:lvl7pPr marL="0" marR="0" lvl="6" indent="0" algn="r" rtl="0">
              <a:spcBef>
                <a:spcPts val="0"/>
              </a:spcBef>
              <a:buNone/>
              <a:defRPr sz="800" b="0" i="0" u="none" strike="noStrike" cap="none">
                <a:solidFill>
                  <a:schemeClr val="dk1"/>
                </a:solidFill>
                <a:latin typeface="Calibri"/>
                <a:ea typeface="Calibri"/>
                <a:cs typeface="Calibri"/>
                <a:sym typeface="Calibri"/>
              </a:defRPr>
            </a:lvl7pPr>
            <a:lvl8pPr marL="0" marR="0" lvl="7" indent="0" algn="r" rtl="0">
              <a:spcBef>
                <a:spcPts val="0"/>
              </a:spcBef>
              <a:buNone/>
              <a:defRPr sz="800" b="0" i="0" u="none" strike="noStrike" cap="none">
                <a:solidFill>
                  <a:schemeClr val="dk1"/>
                </a:solidFill>
                <a:latin typeface="Calibri"/>
                <a:ea typeface="Calibri"/>
                <a:cs typeface="Calibri"/>
                <a:sym typeface="Calibri"/>
              </a:defRPr>
            </a:lvl8pPr>
            <a:lvl9pPr marL="0" marR="0" lvl="8" indent="0" algn="r" rtl="0">
              <a:spcBef>
                <a:spcPts val="0"/>
              </a:spcBef>
              <a:buNone/>
              <a:defRPr sz="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a:spLocks noGrp="1"/>
          </p:cNvSpPr>
          <p:nvPr>
            <p:ph type="ctrTitle"/>
          </p:nvPr>
        </p:nvSpPr>
        <p:spPr>
          <a:xfrm>
            <a:off x="654050" y="1362053"/>
            <a:ext cx="7816850" cy="708165"/>
          </a:xfrm>
          <a:prstGeom prst="rect">
            <a:avLst/>
          </a:prstGeom>
          <a:noFill/>
          <a:ln>
            <a:noFill/>
          </a:ln>
        </p:spPr>
        <p:txBody>
          <a:bodyPr spcFirstLastPara="1" wrap="square" lIns="0" tIns="0" rIns="0" bIns="0" anchor="b" anchorCtr="0">
            <a:noAutofit/>
          </a:bodyPr>
          <a:lstStyle/>
          <a:p>
            <a:pPr marL="0" lvl="0" indent="0" algn="ctr" rtl="0">
              <a:lnSpc>
                <a:spcPct val="93103"/>
              </a:lnSpc>
              <a:spcBef>
                <a:spcPts val="0"/>
              </a:spcBef>
              <a:spcAft>
                <a:spcPts val="0"/>
              </a:spcAft>
              <a:buClr>
                <a:schemeClr val="dk2"/>
              </a:buClr>
              <a:buSzPts val="2900"/>
              <a:buFont typeface="Calibri"/>
              <a:buNone/>
            </a:pPr>
            <a:r>
              <a:rPr lang="en-GB"/>
              <a:t>Humanism and society</a:t>
            </a:r>
            <a:endParaRPr/>
          </a:p>
        </p:txBody>
      </p:sp>
      <p:sp>
        <p:nvSpPr>
          <p:cNvPr id="197" name="Google Shape;197;p26"/>
          <p:cNvSpPr txBox="1">
            <a:spLocks noGrp="1"/>
          </p:cNvSpPr>
          <p:nvPr>
            <p:ph type="subTitle" idx="1"/>
          </p:nvPr>
        </p:nvSpPr>
        <p:spPr>
          <a:xfrm>
            <a:off x="663575" y="2180179"/>
            <a:ext cx="7816850" cy="252000"/>
          </a:xfrm>
          <a:prstGeom prst="rect">
            <a:avLst/>
          </a:prstGeom>
          <a:noFill/>
          <a:ln>
            <a:noFill/>
          </a:ln>
        </p:spPr>
        <p:txBody>
          <a:bodyPr spcFirstLastPara="1" wrap="square" lIns="0" tIns="0" rIns="0" bIns="0" anchor="t" anchorCtr="0">
            <a:noAutofit/>
          </a:bodyPr>
          <a:lstStyle/>
          <a:p>
            <a:pPr marL="0" lvl="0" indent="0" algn="ctr" rtl="0">
              <a:lnSpc>
                <a:spcPct val="108750"/>
              </a:lnSpc>
              <a:spcBef>
                <a:spcPts val="0"/>
              </a:spcBef>
              <a:spcAft>
                <a:spcPts val="0"/>
              </a:spcAft>
              <a:buClr>
                <a:schemeClr val="lt1"/>
              </a:buClr>
              <a:buSzPts val="16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8"/>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Human rights</a:t>
            </a:r>
            <a:endParaRPr/>
          </a:p>
        </p:txBody>
      </p:sp>
      <p:sp>
        <p:nvSpPr>
          <p:cNvPr id="511" name="Google Shape;511;p68"/>
          <p:cNvSpPr txBox="1">
            <a:spLocks noGrp="1"/>
          </p:cNvSpPr>
          <p:nvPr>
            <p:ph type="body" idx="1"/>
          </p:nvPr>
        </p:nvSpPr>
        <p:spPr>
          <a:xfrm>
            <a:off x="663575" y="1425909"/>
            <a:ext cx="5688000" cy="2847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2000" b="0"/>
              <a:t>‘All human beings are born free and equal in dignity and rights. They are endowed with reason and conscience and should act towards one another in a spirit of brotherhood.’ </a:t>
            </a:r>
            <a:endParaRPr sz="2000" b="0"/>
          </a:p>
          <a:p>
            <a:pPr marL="0" lvl="0" indent="0" algn="l" rtl="0">
              <a:lnSpc>
                <a:spcPct val="115000"/>
              </a:lnSpc>
              <a:spcBef>
                <a:spcPts val="0"/>
              </a:spcBef>
              <a:spcAft>
                <a:spcPts val="0"/>
              </a:spcAft>
              <a:buClr>
                <a:schemeClr val="dk1"/>
              </a:buClr>
              <a:buSzPts val="1100"/>
              <a:buFont typeface="Arial"/>
              <a:buNone/>
            </a:pPr>
            <a:endParaRPr sz="2000" b="0"/>
          </a:p>
          <a:p>
            <a:pPr marL="0" lvl="0" indent="0" algn="r" rtl="0">
              <a:lnSpc>
                <a:spcPct val="115000"/>
              </a:lnSpc>
              <a:spcBef>
                <a:spcPts val="0"/>
              </a:spcBef>
              <a:spcAft>
                <a:spcPts val="0"/>
              </a:spcAft>
              <a:buNone/>
            </a:pPr>
            <a:r>
              <a:rPr lang="en-GB" sz="2000"/>
              <a:t>Universal Declaration of Human Rights (1948)</a:t>
            </a:r>
            <a:endParaRPr sz="2000"/>
          </a:p>
          <a:p>
            <a:pPr marL="0" lvl="0" indent="0" algn="r" rtl="0">
              <a:lnSpc>
                <a:spcPct val="115000"/>
              </a:lnSpc>
              <a:spcBef>
                <a:spcPts val="0"/>
              </a:spcBef>
              <a:spcAft>
                <a:spcPts val="0"/>
              </a:spcAft>
              <a:buClr>
                <a:schemeClr val="dk1"/>
              </a:buClr>
              <a:buSzPts val="1100"/>
              <a:buFont typeface="Arial"/>
              <a:buNone/>
            </a:pPr>
            <a:endParaRPr sz="1100" b="0"/>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9"/>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Human rights</a:t>
            </a:r>
            <a:endParaRPr/>
          </a:p>
        </p:txBody>
      </p:sp>
      <p:sp>
        <p:nvSpPr>
          <p:cNvPr id="517" name="Google Shape;517;p69"/>
          <p:cNvSpPr txBox="1">
            <a:spLocks noGrp="1"/>
          </p:cNvSpPr>
          <p:nvPr>
            <p:ph type="body" idx="1"/>
          </p:nvPr>
        </p:nvSpPr>
        <p:spPr>
          <a:xfrm>
            <a:off x="663575" y="1425900"/>
            <a:ext cx="5156100" cy="28476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GB" sz="1800" b="0"/>
              <a:t>'The Universal Declaration of Human Rights was a great affirmation of the humanist view that there are important </a:t>
            </a:r>
            <a:r>
              <a:rPr lang="en-GB" sz="1800"/>
              <a:t>moral values shared by all rational people</a:t>
            </a:r>
            <a:r>
              <a:rPr lang="en-GB" sz="1800" b="0"/>
              <a:t>, regardless of race, culture, or religion – because they are based on our </a:t>
            </a:r>
            <a:r>
              <a:rPr lang="en-GB" sz="1800"/>
              <a:t>shared human nature and needs</a:t>
            </a:r>
            <a:r>
              <a:rPr lang="en-GB" sz="1800" b="0"/>
              <a:t>.'</a:t>
            </a:r>
            <a:endParaRPr sz="1800" b="0"/>
          </a:p>
          <a:p>
            <a:pPr marL="0" lvl="0" indent="0" algn="l" rtl="0">
              <a:lnSpc>
                <a:spcPct val="100000"/>
              </a:lnSpc>
              <a:spcBef>
                <a:spcPts val="0"/>
              </a:spcBef>
              <a:spcAft>
                <a:spcPts val="0"/>
              </a:spcAft>
              <a:buClr>
                <a:schemeClr val="dk1"/>
              </a:buClr>
              <a:buSzPts val="1100"/>
              <a:buFont typeface="Arial"/>
              <a:buNone/>
            </a:pPr>
            <a:endParaRPr sz="1800" b="0"/>
          </a:p>
          <a:p>
            <a:pPr marL="0" lvl="0" indent="0" algn="r" rtl="0">
              <a:lnSpc>
                <a:spcPct val="100000"/>
              </a:lnSpc>
              <a:spcBef>
                <a:spcPts val="0"/>
              </a:spcBef>
              <a:spcAft>
                <a:spcPts val="0"/>
              </a:spcAft>
              <a:buClr>
                <a:schemeClr val="dk1"/>
              </a:buClr>
              <a:buSzPts val="1100"/>
              <a:buFont typeface="Arial"/>
              <a:buNone/>
            </a:pPr>
            <a:r>
              <a:rPr lang="en-GB" sz="1800" b="0"/>
              <a:t>Andrew Copson, Chief Executive of Humanists UK</a:t>
            </a:r>
            <a:endParaRPr sz="2100" b="0">
              <a:latin typeface="Arial"/>
              <a:ea typeface="Arial"/>
              <a:cs typeface="Arial"/>
              <a:sym typeface="Arial"/>
            </a:endParaRPr>
          </a:p>
          <a:p>
            <a:pPr marL="0" lvl="0" indent="0" algn="l" rtl="0">
              <a:spcBef>
                <a:spcPts val="0"/>
              </a:spcBef>
              <a:spcAft>
                <a:spcPts val="0"/>
              </a:spcAft>
              <a:buNone/>
            </a:pPr>
            <a:endParaRPr b="0"/>
          </a:p>
        </p:txBody>
      </p:sp>
      <p:pic>
        <p:nvPicPr>
          <p:cNvPr id="518" name="Google Shape;518;p69"/>
          <p:cNvPicPr preferRelativeResize="0"/>
          <p:nvPr/>
        </p:nvPicPr>
        <p:blipFill rotWithShape="1">
          <a:blip r:embed="rId3">
            <a:alphaModFix/>
          </a:blip>
          <a:srcRect l="9902" t="2143" r="28166" b="39918"/>
          <a:stretch/>
        </p:blipFill>
        <p:spPr>
          <a:xfrm>
            <a:off x="6264575" y="1425895"/>
            <a:ext cx="1869776" cy="23321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0"/>
          <p:cNvSpPr txBox="1">
            <a:spLocks noGrp="1"/>
          </p:cNvSpPr>
          <p:nvPr>
            <p:ph type="title"/>
          </p:nvPr>
        </p:nvSpPr>
        <p:spPr>
          <a:xfrm>
            <a:off x="661481" y="489293"/>
            <a:ext cx="58674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Human responsibility</a:t>
            </a:r>
            <a:endParaRPr/>
          </a:p>
        </p:txBody>
      </p:sp>
      <p:sp>
        <p:nvSpPr>
          <p:cNvPr id="524" name="Google Shape;524;p70"/>
          <p:cNvSpPr txBox="1">
            <a:spLocks noGrp="1"/>
          </p:cNvSpPr>
          <p:nvPr>
            <p:ph type="body" idx="1"/>
          </p:nvPr>
        </p:nvSpPr>
        <p:spPr>
          <a:xfrm>
            <a:off x="609600" y="1047750"/>
            <a:ext cx="5108700" cy="3073500"/>
          </a:xfrm>
          <a:prstGeom prst="rect">
            <a:avLst/>
          </a:prstGeom>
          <a:noFill/>
          <a:ln>
            <a:noFill/>
          </a:ln>
        </p:spPr>
        <p:txBody>
          <a:bodyPr spcFirstLastPara="1" wrap="square" lIns="0" tIns="0" rIns="0" bIns="0" anchor="t" anchorCtr="0">
            <a:noAutofit/>
          </a:bodyPr>
          <a:lstStyle/>
          <a:p>
            <a:pPr marL="0" lvl="0" indent="0" algn="l" rtl="0">
              <a:lnSpc>
                <a:spcPct val="96666"/>
              </a:lnSpc>
              <a:spcBef>
                <a:spcPts val="0"/>
              </a:spcBef>
              <a:spcAft>
                <a:spcPts val="0"/>
              </a:spcAft>
              <a:buClr>
                <a:schemeClr val="dk1"/>
              </a:buClr>
              <a:buSzPts val="1800"/>
              <a:buFont typeface="Arial"/>
              <a:buNone/>
            </a:pPr>
            <a:endParaRPr sz="1800" b="0"/>
          </a:p>
          <a:p>
            <a:pPr marL="0" lvl="0" indent="0" algn="l" rtl="0">
              <a:lnSpc>
                <a:spcPct val="96666"/>
              </a:lnSpc>
              <a:spcBef>
                <a:spcPts val="0"/>
              </a:spcBef>
              <a:spcAft>
                <a:spcPts val="0"/>
              </a:spcAft>
              <a:buClr>
                <a:schemeClr val="dk1"/>
              </a:buClr>
              <a:buSzPts val="1800"/>
              <a:buFont typeface="Arial"/>
              <a:buNone/>
            </a:pPr>
            <a:endParaRPr sz="1800" b="0"/>
          </a:p>
          <a:p>
            <a:pPr marL="0" lvl="0" indent="0" algn="l" rtl="0">
              <a:lnSpc>
                <a:spcPct val="100000"/>
              </a:lnSpc>
              <a:spcBef>
                <a:spcPts val="360"/>
              </a:spcBef>
              <a:spcAft>
                <a:spcPts val="0"/>
              </a:spcAft>
              <a:buClr>
                <a:schemeClr val="dk1"/>
              </a:buClr>
              <a:buSzPts val="1800"/>
              <a:buNone/>
            </a:pPr>
            <a:r>
              <a:rPr lang="en-GB" sz="1800" b="0"/>
              <a:t>‘It will never rain roses: when we want to have more roses we must plant more trees.’</a:t>
            </a:r>
            <a:endParaRPr sz="1800" b="0"/>
          </a:p>
          <a:p>
            <a:pPr marL="0" lvl="0" indent="0" algn="l" rtl="0">
              <a:lnSpc>
                <a:spcPct val="100000"/>
              </a:lnSpc>
              <a:spcBef>
                <a:spcPts val="360"/>
              </a:spcBef>
              <a:spcAft>
                <a:spcPts val="0"/>
              </a:spcAft>
              <a:buClr>
                <a:schemeClr val="dk1"/>
              </a:buClr>
              <a:buSzPts val="1800"/>
              <a:buNone/>
            </a:pPr>
            <a:endParaRPr sz="1800" b="0"/>
          </a:p>
          <a:p>
            <a:pPr marL="0" lvl="0" indent="0" algn="r" rtl="0">
              <a:lnSpc>
                <a:spcPct val="100000"/>
              </a:lnSpc>
              <a:spcBef>
                <a:spcPts val="360"/>
              </a:spcBef>
              <a:spcAft>
                <a:spcPts val="0"/>
              </a:spcAft>
              <a:buClr>
                <a:schemeClr val="dk1"/>
              </a:buClr>
              <a:buSzPts val="1800"/>
              <a:buNone/>
            </a:pPr>
            <a:r>
              <a:rPr lang="en-GB" sz="1800"/>
              <a:t>George Eliot (Mary Anne Evans), humanist and author</a:t>
            </a:r>
            <a:endParaRPr/>
          </a:p>
          <a:p>
            <a:pPr marL="0" lvl="0" indent="0" algn="l" rtl="0">
              <a:lnSpc>
                <a:spcPct val="96666"/>
              </a:lnSpc>
              <a:spcBef>
                <a:spcPts val="0"/>
              </a:spcBef>
              <a:spcAft>
                <a:spcPts val="0"/>
              </a:spcAft>
              <a:buClr>
                <a:schemeClr val="dk1"/>
              </a:buClr>
              <a:buSzPts val="1800"/>
              <a:buNone/>
            </a:pPr>
            <a:br>
              <a:rPr lang="en-GB" sz="1800"/>
            </a:br>
            <a:endParaRPr sz="1800"/>
          </a:p>
          <a:p>
            <a:pPr marL="0" lvl="0" indent="0" algn="l" rtl="0">
              <a:lnSpc>
                <a:spcPct val="96666"/>
              </a:lnSpc>
              <a:spcBef>
                <a:spcPts val="0"/>
              </a:spcBef>
              <a:spcAft>
                <a:spcPts val="0"/>
              </a:spcAft>
              <a:buClr>
                <a:schemeClr val="dk1"/>
              </a:buClr>
              <a:buSzPts val="1800"/>
              <a:buNone/>
            </a:pPr>
            <a:br>
              <a:rPr lang="en-GB" sz="1800"/>
            </a:br>
            <a:r>
              <a:rPr lang="en-GB" sz="1800"/>
              <a:t> </a:t>
            </a:r>
            <a:br>
              <a:rPr lang="en-GB" sz="1800"/>
            </a:br>
            <a:endParaRPr sz="1800">
              <a:solidFill>
                <a:srgbClr val="7F7F7F"/>
              </a:solidFill>
            </a:endParaRPr>
          </a:p>
          <a:p>
            <a:pPr marL="0" lvl="0" indent="0" algn="l" rtl="0">
              <a:lnSpc>
                <a:spcPct val="108750"/>
              </a:lnSpc>
              <a:spcBef>
                <a:spcPts val="0"/>
              </a:spcBef>
              <a:spcAft>
                <a:spcPts val="0"/>
              </a:spcAft>
              <a:buClr>
                <a:schemeClr val="dk1"/>
              </a:buClr>
              <a:buSzPts val="1600"/>
              <a:buNone/>
            </a:pPr>
            <a:br>
              <a:rPr lang="en-GB"/>
            </a:br>
            <a:r>
              <a:rPr lang="en-GB">
                <a:solidFill>
                  <a:srgbClr val="7F7F7F"/>
                </a:solidFill>
              </a:rPr>
              <a:t> </a:t>
            </a:r>
            <a:br>
              <a:rPr lang="en-GB"/>
            </a:br>
            <a:br>
              <a:rPr lang="en-GB"/>
            </a:br>
            <a:r>
              <a:rPr lang="en-GB"/>
              <a:t> </a:t>
            </a:r>
            <a:br>
              <a:rPr lang="en-GB"/>
            </a:br>
            <a:endParaRPr sz="1800" b="0">
              <a:solidFill>
                <a:srgbClr val="7F7F7F"/>
              </a:solidFill>
            </a:endParaRPr>
          </a:p>
          <a:p>
            <a:pPr marL="0" lvl="0" indent="0" algn="l" rtl="0">
              <a:lnSpc>
                <a:spcPct val="96666"/>
              </a:lnSpc>
              <a:spcBef>
                <a:spcPts val="0"/>
              </a:spcBef>
              <a:spcAft>
                <a:spcPts val="0"/>
              </a:spcAft>
              <a:buClr>
                <a:schemeClr val="dk1"/>
              </a:buClr>
              <a:buSzPts val="1800"/>
              <a:buNone/>
            </a:pPr>
            <a:endParaRPr sz="1800" b="0">
              <a:solidFill>
                <a:srgbClr val="7F7F7F"/>
              </a:solidFill>
            </a:endParaRPr>
          </a:p>
          <a:p>
            <a:pPr marL="0" lvl="0" indent="0" algn="r" rtl="0">
              <a:lnSpc>
                <a:spcPct val="96666"/>
              </a:lnSpc>
              <a:spcBef>
                <a:spcPts val="0"/>
              </a:spcBef>
              <a:spcAft>
                <a:spcPts val="0"/>
              </a:spcAft>
              <a:buClr>
                <a:schemeClr val="dk1"/>
              </a:buClr>
              <a:buSzPts val="1800"/>
              <a:buNone/>
            </a:pPr>
            <a:endParaRPr sz="1800">
              <a:solidFill>
                <a:srgbClr val="7F7F7F"/>
              </a:solidFill>
            </a:endParaRPr>
          </a:p>
          <a:p>
            <a:pPr marL="0" lvl="0" indent="0" algn="l" rtl="0">
              <a:lnSpc>
                <a:spcPct val="108750"/>
              </a:lnSpc>
              <a:spcBef>
                <a:spcPts val="0"/>
              </a:spcBef>
              <a:spcAft>
                <a:spcPts val="0"/>
              </a:spcAft>
              <a:buClr>
                <a:schemeClr val="dk1"/>
              </a:buClr>
              <a:buSzPts val="1600"/>
              <a:buNone/>
            </a:pPr>
            <a:br>
              <a:rPr lang="en-GB"/>
            </a:br>
            <a:br>
              <a:rPr lang="en-GB"/>
            </a:br>
            <a:br>
              <a:rPr lang="en-GB" b="0">
                <a:solidFill>
                  <a:srgbClr val="7F7F7F"/>
                </a:solidFill>
              </a:rPr>
            </a:br>
            <a:endParaRPr sz="1800" b="0"/>
          </a:p>
          <a:p>
            <a:pPr marL="0" lvl="0" indent="0" algn="l" rtl="0">
              <a:lnSpc>
                <a:spcPct val="96666"/>
              </a:lnSpc>
              <a:spcBef>
                <a:spcPts val="0"/>
              </a:spcBef>
              <a:spcAft>
                <a:spcPts val="0"/>
              </a:spcAft>
              <a:buClr>
                <a:schemeClr val="dk1"/>
              </a:buClr>
              <a:buSzPts val="1800"/>
              <a:buNone/>
            </a:pPr>
            <a:endParaRPr sz="1800" b="0"/>
          </a:p>
          <a:p>
            <a:pPr marL="0" lvl="0" indent="0" algn="l" rtl="0">
              <a:lnSpc>
                <a:spcPct val="96666"/>
              </a:lnSpc>
              <a:spcBef>
                <a:spcPts val="0"/>
              </a:spcBef>
              <a:spcAft>
                <a:spcPts val="0"/>
              </a:spcAft>
              <a:buClr>
                <a:schemeClr val="dk1"/>
              </a:buClr>
              <a:buSzPts val="1800"/>
              <a:buNone/>
            </a:pPr>
            <a:br>
              <a:rPr lang="en-GB" sz="1800"/>
            </a:br>
            <a:endParaRPr sz="1800">
              <a:solidFill>
                <a:srgbClr val="7F7F7F"/>
              </a:solidFill>
            </a:endParaRPr>
          </a:p>
          <a:p>
            <a:pPr marL="0" lvl="0" indent="0" algn="l" rtl="0">
              <a:lnSpc>
                <a:spcPct val="108750"/>
              </a:lnSpc>
              <a:spcBef>
                <a:spcPts val="0"/>
              </a:spcBef>
              <a:spcAft>
                <a:spcPts val="0"/>
              </a:spcAft>
              <a:buClr>
                <a:schemeClr val="dk1"/>
              </a:buClr>
              <a:buSzPts val="1600"/>
              <a:buNone/>
            </a:pPr>
            <a:br>
              <a:rPr lang="en-GB"/>
            </a:br>
            <a:endParaRPr>
              <a:solidFill>
                <a:srgbClr val="7F7F7F"/>
              </a:solidFill>
            </a:endParaRPr>
          </a:p>
        </p:txBody>
      </p:sp>
      <p:pic>
        <p:nvPicPr>
          <p:cNvPr id="525" name="Google Shape;525;p70" descr="Image result for george eliot"/>
          <p:cNvPicPr preferRelativeResize="0"/>
          <p:nvPr/>
        </p:nvPicPr>
        <p:blipFill rotWithShape="1">
          <a:blip r:embed="rId3">
            <a:alphaModFix/>
          </a:blip>
          <a:srcRect/>
          <a:stretch/>
        </p:blipFill>
        <p:spPr>
          <a:xfrm>
            <a:off x="6085302" y="733775"/>
            <a:ext cx="2510925" cy="3156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1"/>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Human responsibility</a:t>
            </a:r>
            <a:endParaRPr/>
          </a:p>
        </p:txBody>
      </p:sp>
      <p:sp>
        <p:nvSpPr>
          <p:cNvPr id="531" name="Google Shape;531;p71"/>
          <p:cNvSpPr txBox="1">
            <a:spLocks noGrp="1"/>
          </p:cNvSpPr>
          <p:nvPr>
            <p:ph type="body" idx="1"/>
          </p:nvPr>
        </p:nvSpPr>
        <p:spPr>
          <a:xfrm>
            <a:off x="663575" y="1425900"/>
            <a:ext cx="4765800" cy="28476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sz="2000" b="0">
                <a:highlight>
                  <a:srgbClr val="FFFFFF"/>
                </a:highlight>
              </a:rPr>
              <a:t>'Humanists do not turn to god, or prayer... they turn to each other.'</a:t>
            </a:r>
            <a:endParaRPr sz="2000" b="0">
              <a:highlight>
                <a:srgbClr val="FFFFFF"/>
              </a:highlight>
            </a:endParaRPr>
          </a:p>
          <a:p>
            <a:pPr marL="0" lvl="0" indent="0" algn="r" rtl="0">
              <a:spcBef>
                <a:spcPts val="0"/>
              </a:spcBef>
              <a:spcAft>
                <a:spcPts val="0"/>
              </a:spcAft>
              <a:buClr>
                <a:schemeClr val="dk1"/>
              </a:buClr>
              <a:buSzPts val="1100"/>
              <a:buFont typeface="Arial"/>
              <a:buNone/>
            </a:pPr>
            <a:r>
              <a:rPr lang="en-GB" sz="2000" b="0">
                <a:highlight>
                  <a:srgbClr val="FFFFFF"/>
                </a:highlight>
              </a:rPr>
              <a:t>Margaret Nelson, humanist celebrant</a:t>
            </a:r>
            <a:endParaRPr sz="2000" b="0">
              <a:highlight>
                <a:srgbClr val="FFFFFF"/>
              </a:highlight>
            </a:endParaRPr>
          </a:p>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72"/>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Human responsibility</a:t>
            </a:r>
            <a:endParaRPr/>
          </a:p>
        </p:txBody>
      </p:sp>
      <p:sp>
        <p:nvSpPr>
          <p:cNvPr id="537" name="Google Shape;537;p72"/>
          <p:cNvSpPr txBox="1">
            <a:spLocks noGrp="1"/>
          </p:cNvSpPr>
          <p:nvPr>
            <p:ph type="body" idx="1"/>
          </p:nvPr>
        </p:nvSpPr>
        <p:spPr>
          <a:xfrm>
            <a:off x="663575" y="1425900"/>
            <a:ext cx="4518000" cy="2847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b="0"/>
              <a:t>'The world is before you and you need not take it or leave it as it was before you came in.'</a:t>
            </a:r>
            <a:endParaRPr b="0"/>
          </a:p>
          <a:p>
            <a:pPr marL="0" lvl="0" indent="0" algn="l" rtl="0">
              <a:spcBef>
                <a:spcPts val="0"/>
              </a:spcBef>
              <a:spcAft>
                <a:spcPts val="0"/>
              </a:spcAft>
              <a:buNone/>
            </a:pPr>
            <a:endParaRPr b="0"/>
          </a:p>
          <a:p>
            <a:pPr marL="0" lvl="0" indent="0" algn="l" rtl="0">
              <a:spcBef>
                <a:spcPts val="0"/>
              </a:spcBef>
              <a:spcAft>
                <a:spcPts val="0"/>
              </a:spcAft>
              <a:buNone/>
            </a:pPr>
            <a:r>
              <a:rPr lang="en-GB" b="0">
                <a:highlight>
                  <a:srgbClr val="FFFFFF"/>
                </a:highlight>
              </a:rPr>
              <a:t>'A country is only as good… only as strong as the people who make it up and the country turns into what the people want it to become… I don’t believe any longer that we can afford to say that it is entirely out of our hands. We made the world we’re living in and we have to make it over.'</a:t>
            </a:r>
            <a:endParaRPr b="0">
              <a:highlight>
                <a:srgbClr val="FFFFFF"/>
              </a:highlight>
            </a:endParaRPr>
          </a:p>
          <a:p>
            <a:pPr marL="0" lvl="0" indent="0" algn="l" rtl="0">
              <a:spcBef>
                <a:spcPts val="0"/>
              </a:spcBef>
              <a:spcAft>
                <a:spcPts val="0"/>
              </a:spcAft>
              <a:buClr>
                <a:schemeClr val="dk1"/>
              </a:buClr>
              <a:buSzPts val="1100"/>
              <a:buFont typeface="Arial"/>
              <a:buNone/>
            </a:pPr>
            <a:endParaRPr b="0">
              <a:highlight>
                <a:srgbClr val="FFFFFF"/>
              </a:highlight>
            </a:endParaRPr>
          </a:p>
          <a:p>
            <a:pPr marL="0" lvl="0" indent="0" algn="r" rtl="0">
              <a:spcBef>
                <a:spcPts val="0"/>
              </a:spcBef>
              <a:spcAft>
                <a:spcPts val="0"/>
              </a:spcAft>
              <a:buClr>
                <a:schemeClr val="dk1"/>
              </a:buClr>
              <a:buSzPts val="1100"/>
              <a:buFont typeface="Arial"/>
              <a:buNone/>
            </a:pPr>
            <a:r>
              <a:rPr lang="en-GB" b="0">
                <a:highlight>
                  <a:srgbClr val="FFFFFF"/>
                </a:highlight>
              </a:rPr>
              <a:t>quotes from </a:t>
            </a:r>
            <a:r>
              <a:rPr lang="en-GB">
                <a:highlight>
                  <a:srgbClr val="FFFFFF"/>
                </a:highlight>
              </a:rPr>
              <a:t>James Baldwin, </a:t>
            </a:r>
            <a:r>
              <a:rPr lang="en-GB" b="0">
                <a:highlight>
                  <a:srgbClr val="FFFFFF"/>
                </a:highlight>
              </a:rPr>
              <a:t>author</a:t>
            </a:r>
            <a:endParaRPr b="0">
              <a:highlight>
                <a:srgbClr val="FFFFFF"/>
              </a:highlight>
            </a:endParaRPr>
          </a:p>
          <a:p>
            <a:pPr marL="0" lvl="0" indent="0" algn="l" rtl="0">
              <a:spcBef>
                <a:spcPts val="0"/>
              </a:spcBef>
              <a:spcAft>
                <a:spcPts val="0"/>
              </a:spcAft>
              <a:buNone/>
            </a:pPr>
            <a:endParaRPr sz="2000" b="0"/>
          </a:p>
        </p:txBody>
      </p:sp>
      <p:pic>
        <p:nvPicPr>
          <p:cNvPr id="538" name="Google Shape;538;p72"/>
          <p:cNvPicPr preferRelativeResize="0"/>
          <p:nvPr/>
        </p:nvPicPr>
        <p:blipFill>
          <a:blip r:embed="rId3">
            <a:alphaModFix/>
          </a:blip>
          <a:stretch>
            <a:fillRect/>
          </a:stretch>
        </p:blipFill>
        <p:spPr>
          <a:xfrm>
            <a:off x="6070226" y="1370175"/>
            <a:ext cx="2410199" cy="24031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3"/>
          <p:cNvSpPr txBox="1">
            <a:spLocks noGrp="1"/>
          </p:cNvSpPr>
          <p:nvPr>
            <p:ph type="title"/>
          </p:nvPr>
        </p:nvSpPr>
        <p:spPr>
          <a:xfrm>
            <a:off x="661481" y="489293"/>
            <a:ext cx="58674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Human responsibility</a:t>
            </a:r>
            <a:endParaRPr/>
          </a:p>
        </p:txBody>
      </p:sp>
      <p:sp>
        <p:nvSpPr>
          <p:cNvPr id="544" name="Google Shape;544;p73"/>
          <p:cNvSpPr txBox="1">
            <a:spLocks noGrp="1"/>
          </p:cNvSpPr>
          <p:nvPr>
            <p:ph type="body" idx="1"/>
          </p:nvPr>
        </p:nvSpPr>
        <p:spPr>
          <a:xfrm>
            <a:off x="609600" y="1292075"/>
            <a:ext cx="5686500" cy="3255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400" b="0"/>
              <a:t>‘One of my humanist values, which has inspired me to work for </a:t>
            </a:r>
            <a:r>
              <a:rPr lang="en-GB" sz="1400"/>
              <a:t>human rights</a:t>
            </a:r>
            <a:r>
              <a:rPr lang="en-GB" sz="1400" b="0"/>
              <a:t>, is that when I leave the world, I want to leave it in a better shape. I don’t want the generations that would come after me to face the same kind of challenges that my generation has been facing</a:t>
            </a:r>
            <a:r>
              <a:rPr lang="en-GB" sz="1400" b="0" i="1"/>
              <a:t>.</a:t>
            </a:r>
            <a:r>
              <a:rPr lang="en-GB" sz="1400" b="0"/>
              <a:t>’</a:t>
            </a:r>
            <a:endParaRPr sz="1400" b="0"/>
          </a:p>
          <a:p>
            <a:pPr marL="457200" lvl="0" indent="0" algn="r" rtl="0">
              <a:lnSpc>
                <a:spcPct val="115000"/>
              </a:lnSpc>
              <a:spcBef>
                <a:spcPts val="0"/>
              </a:spcBef>
              <a:spcAft>
                <a:spcPts val="0"/>
              </a:spcAft>
              <a:buClr>
                <a:schemeClr val="dk1"/>
              </a:buClr>
              <a:buSzPts val="1100"/>
              <a:buFont typeface="Arial"/>
              <a:buNone/>
            </a:pPr>
            <a:r>
              <a:rPr lang="en-GB" sz="1400" b="0"/>
              <a:t>Gulalai Ismail, Pakistan, Ambassador for Humanists International</a:t>
            </a:r>
            <a:endParaRPr sz="1400" b="0"/>
          </a:p>
          <a:p>
            <a:pPr marL="0" lvl="0" indent="0" algn="l" rtl="0">
              <a:lnSpc>
                <a:spcPct val="100000"/>
              </a:lnSpc>
              <a:spcBef>
                <a:spcPts val="360"/>
              </a:spcBef>
              <a:spcAft>
                <a:spcPts val="0"/>
              </a:spcAft>
              <a:buClr>
                <a:schemeClr val="dk1"/>
              </a:buClr>
              <a:buSzPts val="1800"/>
              <a:buNone/>
            </a:pPr>
            <a:endParaRPr sz="1400" b="0"/>
          </a:p>
          <a:p>
            <a:pPr marL="0" lvl="0" indent="0" algn="l" rtl="0">
              <a:lnSpc>
                <a:spcPct val="115000"/>
              </a:lnSpc>
              <a:spcBef>
                <a:spcPts val="0"/>
              </a:spcBef>
              <a:spcAft>
                <a:spcPts val="0"/>
              </a:spcAft>
              <a:buClr>
                <a:schemeClr val="dk1"/>
              </a:buClr>
              <a:buSzPts val="1100"/>
              <a:buFont typeface="Arial"/>
              <a:buNone/>
            </a:pPr>
            <a:r>
              <a:rPr lang="en-GB" sz="1400" b="0"/>
              <a:t>‘Humanism is a way of thinking and living that emphasizes the </a:t>
            </a:r>
            <a:r>
              <a:rPr lang="en-GB" sz="1400"/>
              <a:t>agency</a:t>
            </a:r>
            <a:r>
              <a:rPr lang="en-GB" sz="1400" b="0"/>
              <a:t> of human beings. Humanism stresses the fact that we, human beings, are capable of changing the world. That we have </a:t>
            </a:r>
            <a:r>
              <a:rPr lang="en-GB" sz="1400"/>
              <a:t>the power to make a difference</a:t>
            </a:r>
            <a:r>
              <a:rPr lang="en-GB" sz="1400" b="0"/>
              <a:t> in our lives, both individually and collectively, without recourse to some outside force.’</a:t>
            </a:r>
            <a:endParaRPr sz="1400" b="0"/>
          </a:p>
          <a:p>
            <a:pPr marL="457200" lvl="0" indent="0" algn="r" rtl="0">
              <a:lnSpc>
                <a:spcPct val="115000"/>
              </a:lnSpc>
              <a:spcBef>
                <a:spcPts val="0"/>
              </a:spcBef>
              <a:spcAft>
                <a:spcPts val="0"/>
              </a:spcAft>
              <a:buClr>
                <a:schemeClr val="dk1"/>
              </a:buClr>
              <a:buSzPts val="1100"/>
              <a:buFont typeface="Arial"/>
              <a:buNone/>
            </a:pPr>
            <a:r>
              <a:rPr lang="en-GB" sz="1400" b="0"/>
              <a:t>Leo Igwe, Founder of Humanist Association of Nigeria</a:t>
            </a:r>
            <a:endParaRPr sz="1400" b="0"/>
          </a:p>
          <a:p>
            <a:pPr marL="0" lvl="0" indent="0" algn="r" rtl="0">
              <a:lnSpc>
                <a:spcPct val="100000"/>
              </a:lnSpc>
              <a:spcBef>
                <a:spcPts val="360"/>
              </a:spcBef>
              <a:spcAft>
                <a:spcPts val="0"/>
              </a:spcAft>
              <a:buClr>
                <a:schemeClr val="dk1"/>
              </a:buClr>
              <a:buSzPts val="1800"/>
              <a:buNone/>
            </a:pPr>
            <a:endParaRPr sz="1800"/>
          </a:p>
          <a:p>
            <a:pPr marL="0" lvl="0" indent="0" algn="l" rtl="0">
              <a:lnSpc>
                <a:spcPct val="96666"/>
              </a:lnSpc>
              <a:spcBef>
                <a:spcPts val="0"/>
              </a:spcBef>
              <a:spcAft>
                <a:spcPts val="0"/>
              </a:spcAft>
              <a:buClr>
                <a:schemeClr val="dk1"/>
              </a:buClr>
              <a:buSzPts val="1800"/>
              <a:buNone/>
            </a:pPr>
            <a:br>
              <a:rPr lang="en-GB" sz="1800"/>
            </a:br>
            <a:endParaRPr sz="1800"/>
          </a:p>
          <a:p>
            <a:pPr marL="0" lvl="0" indent="0" algn="l" rtl="0">
              <a:lnSpc>
                <a:spcPct val="96666"/>
              </a:lnSpc>
              <a:spcBef>
                <a:spcPts val="0"/>
              </a:spcBef>
              <a:spcAft>
                <a:spcPts val="0"/>
              </a:spcAft>
              <a:buClr>
                <a:schemeClr val="dk1"/>
              </a:buClr>
              <a:buSzPts val="1800"/>
              <a:buNone/>
            </a:pPr>
            <a:br>
              <a:rPr lang="en-GB" sz="1800"/>
            </a:br>
            <a:r>
              <a:rPr lang="en-GB" sz="1800"/>
              <a:t> </a:t>
            </a:r>
            <a:br>
              <a:rPr lang="en-GB" sz="1800"/>
            </a:br>
            <a:endParaRPr sz="1800">
              <a:solidFill>
                <a:srgbClr val="7F7F7F"/>
              </a:solidFill>
            </a:endParaRPr>
          </a:p>
          <a:p>
            <a:pPr marL="0" lvl="0" indent="0" algn="l" rtl="0">
              <a:lnSpc>
                <a:spcPct val="108750"/>
              </a:lnSpc>
              <a:spcBef>
                <a:spcPts val="0"/>
              </a:spcBef>
              <a:spcAft>
                <a:spcPts val="0"/>
              </a:spcAft>
              <a:buClr>
                <a:schemeClr val="dk1"/>
              </a:buClr>
              <a:buSzPts val="1600"/>
              <a:buNone/>
            </a:pPr>
            <a:br>
              <a:rPr lang="en-GB"/>
            </a:br>
            <a:r>
              <a:rPr lang="en-GB">
                <a:solidFill>
                  <a:srgbClr val="7F7F7F"/>
                </a:solidFill>
              </a:rPr>
              <a:t> </a:t>
            </a:r>
            <a:br>
              <a:rPr lang="en-GB"/>
            </a:br>
            <a:br>
              <a:rPr lang="en-GB"/>
            </a:br>
            <a:r>
              <a:rPr lang="en-GB"/>
              <a:t> </a:t>
            </a:r>
            <a:br>
              <a:rPr lang="en-GB"/>
            </a:br>
            <a:endParaRPr sz="1800" b="0">
              <a:solidFill>
                <a:srgbClr val="7F7F7F"/>
              </a:solidFill>
            </a:endParaRPr>
          </a:p>
          <a:p>
            <a:pPr marL="0" lvl="0" indent="0" algn="l" rtl="0">
              <a:lnSpc>
                <a:spcPct val="96666"/>
              </a:lnSpc>
              <a:spcBef>
                <a:spcPts val="0"/>
              </a:spcBef>
              <a:spcAft>
                <a:spcPts val="0"/>
              </a:spcAft>
              <a:buClr>
                <a:schemeClr val="dk1"/>
              </a:buClr>
              <a:buSzPts val="1800"/>
              <a:buNone/>
            </a:pPr>
            <a:endParaRPr sz="1800" b="0">
              <a:solidFill>
                <a:srgbClr val="7F7F7F"/>
              </a:solidFill>
            </a:endParaRPr>
          </a:p>
          <a:p>
            <a:pPr marL="0" lvl="0" indent="0" algn="r" rtl="0">
              <a:lnSpc>
                <a:spcPct val="96666"/>
              </a:lnSpc>
              <a:spcBef>
                <a:spcPts val="0"/>
              </a:spcBef>
              <a:spcAft>
                <a:spcPts val="0"/>
              </a:spcAft>
              <a:buClr>
                <a:schemeClr val="dk1"/>
              </a:buClr>
              <a:buSzPts val="1800"/>
              <a:buNone/>
            </a:pPr>
            <a:endParaRPr sz="1800">
              <a:solidFill>
                <a:srgbClr val="7F7F7F"/>
              </a:solidFill>
            </a:endParaRPr>
          </a:p>
          <a:p>
            <a:pPr marL="0" lvl="0" indent="0" algn="l" rtl="0">
              <a:lnSpc>
                <a:spcPct val="108750"/>
              </a:lnSpc>
              <a:spcBef>
                <a:spcPts val="0"/>
              </a:spcBef>
              <a:spcAft>
                <a:spcPts val="0"/>
              </a:spcAft>
              <a:buClr>
                <a:schemeClr val="dk1"/>
              </a:buClr>
              <a:buSzPts val="1600"/>
              <a:buNone/>
            </a:pPr>
            <a:br>
              <a:rPr lang="en-GB"/>
            </a:br>
            <a:br>
              <a:rPr lang="en-GB"/>
            </a:br>
            <a:br>
              <a:rPr lang="en-GB" b="0">
                <a:solidFill>
                  <a:srgbClr val="7F7F7F"/>
                </a:solidFill>
              </a:rPr>
            </a:br>
            <a:endParaRPr sz="1800" b="0"/>
          </a:p>
          <a:p>
            <a:pPr marL="0" lvl="0" indent="0" algn="l" rtl="0">
              <a:lnSpc>
                <a:spcPct val="96666"/>
              </a:lnSpc>
              <a:spcBef>
                <a:spcPts val="0"/>
              </a:spcBef>
              <a:spcAft>
                <a:spcPts val="0"/>
              </a:spcAft>
              <a:buClr>
                <a:schemeClr val="dk1"/>
              </a:buClr>
              <a:buSzPts val="1800"/>
              <a:buNone/>
            </a:pPr>
            <a:endParaRPr sz="1800" b="0"/>
          </a:p>
          <a:p>
            <a:pPr marL="0" lvl="0" indent="0" algn="l" rtl="0">
              <a:lnSpc>
                <a:spcPct val="96666"/>
              </a:lnSpc>
              <a:spcBef>
                <a:spcPts val="0"/>
              </a:spcBef>
              <a:spcAft>
                <a:spcPts val="0"/>
              </a:spcAft>
              <a:buClr>
                <a:schemeClr val="dk1"/>
              </a:buClr>
              <a:buSzPts val="1800"/>
              <a:buNone/>
            </a:pPr>
            <a:br>
              <a:rPr lang="en-GB" sz="1800"/>
            </a:br>
            <a:endParaRPr sz="1800">
              <a:solidFill>
                <a:srgbClr val="7F7F7F"/>
              </a:solidFill>
            </a:endParaRPr>
          </a:p>
          <a:p>
            <a:pPr marL="0" lvl="0" indent="0" algn="l" rtl="0">
              <a:lnSpc>
                <a:spcPct val="108750"/>
              </a:lnSpc>
              <a:spcBef>
                <a:spcPts val="0"/>
              </a:spcBef>
              <a:spcAft>
                <a:spcPts val="0"/>
              </a:spcAft>
              <a:buClr>
                <a:schemeClr val="dk1"/>
              </a:buClr>
              <a:buSzPts val="1600"/>
              <a:buNone/>
            </a:pPr>
            <a:br>
              <a:rPr lang="en-GB"/>
            </a:br>
            <a:endParaRPr>
              <a:solidFill>
                <a:srgbClr val="7F7F7F"/>
              </a:solidFill>
            </a:endParaRPr>
          </a:p>
        </p:txBody>
      </p:sp>
      <p:pic>
        <p:nvPicPr>
          <p:cNvPr id="545" name="Google Shape;545;p73"/>
          <p:cNvPicPr preferRelativeResize="0"/>
          <p:nvPr/>
        </p:nvPicPr>
        <p:blipFill rotWithShape="1">
          <a:blip r:embed="rId3">
            <a:alphaModFix/>
          </a:blip>
          <a:srcRect l="31975" t="10388" r="31303" b="17616"/>
          <a:stretch/>
        </p:blipFill>
        <p:spPr>
          <a:xfrm>
            <a:off x="6810798" y="1292075"/>
            <a:ext cx="1076751" cy="1408049"/>
          </a:xfrm>
          <a:prstGeom prst="rect">
            <a:avLst/>
          </a:prstGeom>
          <a:noFill/>
          <a:ln>
            <a:noFill/>
          </a:ln>
        </p:spPr>
      </p:pic>
      <p:pic>
        <p:nvPicPr>
          <p:cNvPr id="546" name="Google Shape;546;p73"/>
          <p:cNvPicPr preferRelativeResize="0"/>
          <p:nvPr/>
        </p:nvPicPr>
        <p:blipFill rotWithShape="1">
          <a:blip r:embed="rId4">
            <a:alphaModFix/>
          </a:blip>
          <a:srcRect l="32001" t="1478" r="34163" b="67964"/>
          <a:stretch/>
        </p:blipFill>
        <p:spPr>
          <a:xfrm>
            <a:off x="6810800" y="2853775"/>
            <a:ext cx="1076750" cy="13620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4"/>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52" name="Google Shape;552;p74"/>
          <p:cNvSpPr txBox="1">
            <a:spLocks noGrp="1"/>
          </p:cNvSpPr>
          <p:nvPr>
            <p:ph type="body" idx="1"/>
          </p:nvPr>
        </p:nvSpPr>
        <p:spPr>
          <a:xfrm>
            <a:off x="663575" y="1425909"/>
            <a:ext cx="5688000" cy="2847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553" name="Google Shape;553;p74"/>
          <p:cNvPicPr preferRelativeResize="0"/>
          <p:nvPr/>
        </p:nvPicPr>
        <p:blipFill rotWithShape="1">
          <a:blip r:embed="rId3">
            <a:alphaModFix/>
          </a:blip>
          <a:srcRect l="14785" t="10586" r="12125" b="14117"/>
          <a:stretch/>
        </p:blipFill>
        <p:spPr>
          <a:xfrm>
            <a:off x="1753012" y="370849"/>
            <a:ext cx="5637975" cy="4116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5"/>
          <p:cNvSpPr txBox="1">
            <a:spLocks noGrp="1"/>
          </p:cNvSpPr>
          <p:nvPr>
            <p:ph type="title"/>
          </p:nvPr>
        </p:nvSpPr>
        <p:spPr>
          <a:xfrm>
            <a:off x="661481" y="489293"/>
            <a:ext cx="39105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Secularism</a:t>
            </a:r>
            <a:endParaRPr/>
          </a:p>
        </p:txBody>
      </p:sp>
      <p:sp>
        <p:nvSpPr>
          <p:cNvPr id="559" name="Google Shape;559;p75"/>
          <p:cNvSpPr txBox="1">
            <a:spLocks noGrp="1"/>
          </p:cNvSpPr>
          <p:nvPr>
            <p:ph type="body" idx="1"/>
          </p:nvPr>
        </p:nvSpPr>
        <p:spPr>
          <a:xfrm>
            <a:off x="663575" y="1425900"/>
            <a:ext cx="67161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800" b="0"/>
              <a:t>‘Everyone has the right to </a:t>
            </a:r>
            <a:r>
              <a:rPr lang="en-GB" sz="1800"/>
              <a:t>freedom of thought, conscience and religion</a:t>
            </a:r>
            <a:r>
              <a:rPr lang="en-GB" sz="1800" b="0"/>
              <a:t>; this right includes freedom to change his religion or belief.’</a:t>
            </a:r>
            <a:endParaRPr sz="1800" b="0"/>
          </a:p>
          <a:p>
            <a:pPr marL="457200" lvl="0" indent="0" algn="r" rtl="0">
              <a:lnSpc>
                <a:spcPct val="115000"/>
              </a:lnSpc>
              <a:spcBef>
                <a:spcPts val="0"/>
              </a:spcBef>
              <a:spcAft>
                <a:spcPts val="0"/>
              </a:spcAft>
              <a:buNone/>
            </a:pPr>
            <a:r>
              <a:rPr lang="en-GB" sz="1800" b="0"/>
              <a:t>Article 9, Universal Declaration of Human Rights</a:t>
            </a:r>
            <a:endParaRPr sz="1800" b="0"/>
          </a:p>
          <a:p>
            <a:pPr marL="0" lvl="0" indent="0" algn="l" rtl="0">
              <a:lnSpc>
                <a:spcPct val="115000"/>
              </a:lnSpc>
              <a:spcBef>
                <a:spcPts val="0"/>
              </a:spcBef>
              <a:spcAft>
                <a:spcPts val="0"/>
              </a:spcAft>
              <a:buNone/>
            </a:pPr>
            <a:endParaRPr sz="1800" b="0"/>
          </a:p>
          <a:p>
            <a:pPr marL="0" lvl="0" indent="0" algn="l" rtl="0">
              <a:lnSpc>
                <a:spcPct val="115000"/>
              </a:lnSpc>
              <a:spcBef>
                <a:spcPts val="0"/>
              </a:spcBef>
              <a:spcAft>
                <a:spcPts val="0"/>
              </a:spcAft>
              <a:buNone/>
            </a:pPr>
            <a:r>
              <a:rPr lang="en-GB" sz="1800" b="0"/>
              <a:t>‘One of our key aims is that the UK should be a secular state guaranteeing human rights, with </a:t>
            </a:r>
            <a:r>
              <a:rPr lang="en-GB" sz="1800"/>
              <a:t>no privilege or discrimination</a:t>
            </a:r>
            <a:r>
              <a:rPr lang="en-GB" sz="1800" b="0"/>
              <a:t> on grounds of religion or belief. This is not only because it is the fairest approach, but also because it reflects the diversity of Britain today.’</a:t>
            </a:r>
            <a:endParaRPr sz="1800" b="0"/>
          </a:p>
          <a:p>
            <a:pPr marL="0" lvl="0" indent="0" algn="r" rtl="0">
              <a:lnSpc>
                <a:spcPct val="115000"/>
              </a:lnSpc>
              <a:spcBef>
                <a:spcPts val="0"/>
              </a:spcBef>
              <a:spcAft>
                <a:spcPts val="0"/>
              </a:spcAft>
              <a:buClr>
                <a:schemeClr val="dk1"/>
              </a:buClr>
              <a:buSzPts val="1100"/>
              <a:buFont typeface="Arial"/>
              <a:buNone/>
            </a:pPr>
            <a:r>
              <a:rPr lang="en-GB" sz="1800" b="0"/>
              <a:t>Humanists UK</a:t>
            </a:r>
            <a:endParaRPr sz="1800"/>
          </a:p>
          <a:p>
            <a:pPr marL="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240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6"/>
          <p:cNvSpPr txBox="1">
            <a:spLocks noGrp="1"/>
          </p:cNvSpPr>
          <p:nvPr>
            <p:ph type="title"/>
          </p:nvPr>
        </p:nvSpPr>
        <p:spPr>
          <a:xfrm>
            <a:off x="661481" y="489293"/>
            <a:ext cx="39105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Secularism</a:t>
            </a:r>
            <a:endParaRPr/>
          </a:p>
        </p:txBody>
      </p:sp>
      <p:sp>
        <p:nvSpPr>
          <p:cNvPr id="565" name="Google Shape;565;p76"/>
          <p:cNvSpPr txBox="1">
            <a:spLocks noGrp="1"/>
          </p:cNvSpPr>
          <p:nvPr>
            <p:ph type="body" idx="1"/>
          </p:nvPr>
        </p:nvSpPr>
        <p:spPr>
          <a:xfrm>
            <a:off x="663575" y="1425900"/>
            <a:ext cx="69813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800"/>
              <a:t>Secularists</a:t>
            </a:r>
            <a:r>
              <a:rPr lang="en-GB" sz="1800" b="0"/>
              <a:t> believe the following:</a:t>
            </a:r>
            <a:endParaRPr sz="1800" b="0"/>
          </a:p>
          <a:p>
            <a:pPr marL="0" lvl="0" indent="0" algn="l" rtl="0">
              <a:lnSpc>
                <a:spcPct val="115000"/>
              </a:lnSpc>
              <a:spcBef>
                <a:spcPts val="0"/>
              </a:spcBef>
              <a:spcAft>
                <a:spcPts val="0"/>
              </a:spcAft>
              <a:buNone/>
            </a:pPr>
            <a:endParaRPr sz="1800" b="0"/>
          </a:p>
          <a:p>
            <a:pPr marL="457200" lvl="0" indent="-342900" algn="l" rtl="0">
              <a:lnSpc>
                <a:spcPct val="115000"/>
              </a:lnSpc>
              <a:spcBef>
                <a:spcPts val="0"/>
              </a:spcBef>
              <a:spcAft>
                <a:spcPts val="0"/>
              </a:spcAft>
              <a:buSzPts val="1800"/>
              <a:buFont typeface="Calibri"/>
              <a:buAutoNum type="arabicParenR"/>
            </a:pPr>
            <a:r>
              <a:rPr lang="en-GB" sz="1800" b="0"/>
              <a:t>There should be a </a:t>
            </a:r>
            <a:r>
              <a:rPr lang="en-GB" sz="1800"/>
              <a:t>separation</a:t>
            </a:r>
            <a:r>
              <a:rPr lang="en-GB" sz="1800" b="0"/>
              <a:t> between religious and state institutions</a:t>
            </a:r>
            <a:endParaRPr sz="1800" b="0"/>
          </a:p>
          <a:p>
            <a:pPr marL="457200" lvl="0" indent="-342900" algn="l" rtl="0">
              <a:lnSpc>
                <a:spcPct val="115000"/>
              </a:lnSpc>
              <a:spcBef>
                <a:spcPts val="0"/>
              </a:spcBef>
              <a:spcAft>
                <a:spcPts val="0"/>
              </a:spcAft>
              <a:buSzPts val="1800"/>
              <a:buFont typeface="Calibri"/>
              <a:buAutoNum type="arabicParenR"/>
            </a:pPr>
            <a:r>
              <a:rPr lang="en-GB" sz="1800" b="0"/>
              <a:t>Individuals should have </a:t>
            </a:r>
            <a:r>
              <a:rPr lang="en-GB" sz="1800"/>
              <a:t>freedom of religion or belief</a:t>
            </a:r>
            <a:r>
              <a:rPr lang="en-GB" sz="1800" b="0"/>
              <a:t>, and be free to reject or change their beliefs</a:t>
            </a:r>
            <a:endParaRPr sz="1800" b="0"/>
          </a:p>
          <a:p>
            <a:pPr marL="457200" lvl="0" indent="-342900" algn="l" rtl="0">
              <a:lnSpc>
                <a:spcPct val="115000"/>
              </a:lnSpc>
              <a:spcBef>
                <a:spcPts val="0"/>
              </a:spcBef>
              <a:spcAft>
                <a:spcPts val="0"/>
              </a:spcAft>
              <a:buSzPts val="1800"/>
              <a:buFont typeface="Calibri"/>
              <a:buAutoNum type="arabicParenR"/>
            </a:pPr>
            <a:r>
              <a:rPr lang="en-GB" sz="1800" b="0"/>
              <a:t>There should be </a:t>
            </a:r>
            <a:r>
              <a:rPr lang="en-GB" sz="1800"/>
              <a:t>equal treatement</a:t>
            </a:r>
            <a:r>
              <a:rPr lang="en-GB" sz="1800" b="0"/>
              <a:t> and no privilege or discrimination on the grounds of religion or belief</a:t>
            </a:r>
            <a:endParaRPr sz="1800" b="0"/>
          </a:p>
          <a:p>
            <a:pPr marL="0" lvl="0" indent="0" algn="r" rtl="0">
              <a:lnSpc>
                <a:spcPct val="115000"/>
              </a:lnSpc>
              <a:spcBef>
                <a:spcPts val="0"/>
              </a:spcBef>
              <a:spcAft>
                <a:spcPts val="0"/>
              </a:spcAft>
              <a:buNone/>
            </a:pPr>
            <a:endParaRPr sz="1800" b="0"/>
          </a:p>
          <a:p>
            <a:pPr marL="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240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7"/>
          <p:cNvSpPr txBox="1">
            <a:spLocks noGrp="1"/>
          </p:cNvSpPr>
          <p:nvPr>
            <p:ph type="title"/>
          </p:nvPr>
        </p:nvSpPr>
        <p:spPr>
          <a:xfrm>
            <a:off x="661481" y="489293"/>
            <a:ext cx="39105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Secularism</a:t>
            </a:r>
            <a:endParaRPr/>
          </a:p>
        </p:txBody>
      </p:sp>
      <p:sp>
        <p:nvSpPr>
          <p:cNvPr id="571" name="Google Shape;571;p77"/>
          <p:cNvSpPr txBox="1">
            <a:spLocks noGrp="1"/>
          </p:cNvSpPr>
          <p:nvPr>
            <p:ph type="body" idx="1"/>
          </p:nvPr>
        </p:nvSpPr>
        <p:spPr>
          <a:xfrm>
            <a:off x="663575" y="1425900"/>
            <a:ext cx="69813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2100" b="0"/>
              <a:t>There are three common arguments for secularism:</a:t>
            </a:r>
            <a:endParaRPr sz="2100" b="0"/>
          </a:p>
          <a:p>
            <a:pPr marL="0" lvl="0" indent="0" algn="l" rtl="0">
              <a:lnSpc>
                <a:spcPct val="115000"/>
              </a:lnSpc>
              <a:spcBef>
                <a:spcPts val="0"/>
              </a:spcBef>
              <a:spcAft>
                <a:spcPts val="0"/>
              </a:spcAft>
              <a:buNone/>
            </a:pPr>
            <a:endParaRPr sz="2100" b="0"/>
          </a:p>
          <a:p>
            <a:pPr marL="457200" lvl="0" indent="-361950" algn="l" rtl="0">
              <a:lnSpc>
                <a:spcPct val="115000"/>
              </a:lnSpc>
              <a:spcBef>
                <a:spcPts val="0"/>
              </a:spcBef>
              <a:spcAft>
                <a:spcPts val="0"/>
              </a:spcAft>
              <a:buSzPts val="2100"/>
              <a:buFont typeface="Calibri"/>
              <a:buAutoNum type="arabicParenR"/>
            </a:pPr>
            <a:r>
              <a:rPr lang="en-GB" sz="2100" b="0"/>
              <a:t>The argument for </a:t>
            </a:r>
            <a:r>
              <a:rPr lang="en-GB" sz="2100"/>
              <a:t>freedom</a:t>
            </a:r>
            <a:endParaRPr sz="2100"/>
          </a:p>
          <a:p>
            <a:pPr marL="457200" lvl="0" indent="-361950" algn="l" rtl="0">
              <a:lnSpc>
                <a:spcPct val="115000"/>
              </a:lnSpc>
              <a:spcBef>
                <a:spcPts val="0"/>
              </a:spcBef>
              <a:spcAft>
                <a:spcPts val="0"/>
              </a:spcAft>
              <a:buSzPts val="2100"/>
              <a:buFont typeface="Calibri"/>
              <a:buAutoNum type="arabicParenR"/>
            </a:pPr>
            <a:r>
              <a:rPr lang="en-GB" sz="2100" b="0"/>
              <a:t>The argument for </a:t>
            </a:r>
            <a:r>
              <a:rPr lang="en-GB" sz="2100"/>
              <a:t>fairness</a:t>
            </a:r>
            <a:endParaRPr sz="2100"/>
          </a:p>
          <a:p>
            <a:pPr marL="457200" lvl="0" indent="-361950" algn="l" rtl="0">
              <a:lnSpc>
                <a:spcPct val="115000"/>
              </a:lnSpc>
              <a:spcBef>
                <a:spcPts val="0"/>
              </a:spcBef>
              <a:spcAft>
                <a:spcPts val="0"/>
              </a:spcAft>
              <a:buSzPts val="2100"/>
              <a:buFont typeface="Calibri"/>
              <a:buAutoNum type="arabicParenR"/>
            </a:pPr>
            <a:r>
              <a:rPr lang="en-GB" sz="2100" b="0"/>
              <a:t>The argument for </a:t>
            </a:r>
            <a:r>
              <a:rPr lang="en-GB" sz="2100"/>
              <a:t>peace</a:t>
            </a:r>
            <a:endParaRPr sz="2800"/>
          </a:p>
          <a:p>
            <a:pPr marL="0" lvl="0" indent="0" algn="r" rtl="0">
              <a:lnSpc>
                <a:spcPct val="115000"/>
              </a:lnSpc>
              <a:spcBef>
                <a:spcPts val="0"/>
              </a:spcBef>
              <a:spcAft>
                <a:spcPts val="0"/>
              </a:spcAft>
              <a:buNone/>
            </a:pPr>
            <a:endParaRPr sz="1800" b="0"/>
          </a:p>
          <a:p>
            <a:pPr marL="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2400">
              <a:solidFill>
                <a:srgbClr val="FF0000"/>
              </a:solidFill>
            </a:endParaRPr>
          </a:p>
        </p:txBody>
      </p:sp>
      <p:pic>
        <p:nvPicPr>
          <p:cNvPr id="572" name="Google Shape;572;p77"/>
          <p:cNvPicPr preferRelativeResize="0"/>
          <p:nvPr/>
        </p:nvPicPr>
        <p:blipFill rotWithShape="1">
          <a:blip r:embed="rId3">
            <a:alphaModFix/>
          </a:blip>
          <a:srcRect l="14782" t="18861" r="10635" b="17048"/>
          <a:stretch/>
        </p:blipFill>
        <p:spPr>
          <a:xfrm>
            <a:off x="4571975" y="2135325"/>
            <a:ext cx="3298200" cy="20699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0"/>
          <p:cNvSpPr txBox="1">
            <a:spLocks noGrp="1"/>
          </p:cNvSpPr>
          <p:nvPr>
            <p:ph type="title"/>
          </p:nvPr>
        </p:nvSpPr>
        <p:spPr>
          <a:xfrm>
            <a:off x="661476" y="489300"/>
            <a:ext cx="67386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A humanist approach to life: a summary</a:t>
            </a:r>
            <a:endParaRPr/>
          </a:p>
        </p:txBody>
      </p:sp>
      <p:sp>
        <p:nvSpPr>
          <p:cNvPr id="450" name="Google Shape;450;p60"/>
          <p:cNvSpPr txBox="1">
            <a:spLocks noGrp="1"/>
          </p:cNvSpPr>
          <p:nvPr>
            <p:ph type="body" idx="1"/>
          </p:nvPr>
        </p:nvSpPr>
        <p:spPr>
          <a:xfrm>
            <a:off x="663575" y="1425900"/>
            <a:ext cx="7466400" cy="2847600"/>
          </a:xfrm>
          <a:prstGeom prst="rect">
            <a:avLst/>
          </a:prstGeom>
          <a:noFill/>
          <a:ln>
            <a:noFill/>
          </a:ln>
        </p:spPr>
        <p:txBody>
          <a:bodyPr spcFirstLastPara="1" wrap="square" lIns="0" tIns="0" rIns="0" bIns="0" anchor="t" anchorCtr="0">
            <a:noAutofit/>
          </a:bodyPr>
          <a:lstStyle/>
          <a:p>
            <a:pPr marL="457200" lvl="0" indent="-330200" algn="l" rtl="0">
              <a:lnSpc>
                <a:spcPct val="115000"/>
              </a:lnSpc>
              <a:spcBef>
                <a:spcPts val="0"/>
              </a:spcBef>
              <a:spcAft>
                <a:spcPts val="0"/>
              </a:spcAft>
              <a:buSzPts val="1600"/>
              <a:buFont typeface="Calibri"/>
              <a:buAutoNum type="arabicParenR"/>
            </a:pPr>
            <a:r>
              <a:rPr lang="en-GB" b="0" dirty="0"/>
              <a:t>Humanists believe </a:t>
            </a:r>
            <a:r>
              <a:rPr lang="en-GB" dirty="0"/>
              <a:t>science</a:t>
            </a:r>
            <a:r>
              <a:rPr lang="en-GB" b="0" dirty="0"/>
              <a:t> provides the best way to understand the world and we should look for </a:t>
            </a:r>
            <a:r>
              <a:rPr lang="en-GB" dirty="0"/>
              <a:t>natural</a:t>
            </a:r>
            <a:r>
              <a:rPr lang="en-GB" b="0" dirty="0"/>
              <a:t> explanations for events (humanists don’t believe in a god)</a:t>
            </a:r>
          </a:p>
          <a:p>
            <a:pPr marL="457200" lvl="0" indent="-330200" algn="l" rtl="0">
              <a:lnSpc>
                <a:spcPct val="115000"/>
              </a:lnSpc>
              <a:spcBef>
                <a:spcPts val="0"/>
              </a:spcBef>
              <a:spcAft>
                <a:spcPts val="0"/>
              </a:spcAft>
              <a:buSzPts val="1600"/>
              <a:buFont typeface="Calibri"/>
              <a:buAutoNum type="arabicParenR"/>
            </a:pPr>
            <a:endParaRPr lang="en-GB" b="0" dirty="0"/>
          </a:p>
          <a:p>
            <a:pPr marL="457200" lvl="0" indent="-330200" algn="l" rtl="0">
              <a:lnSpc>
                <a:spcPct val="115000"/>
              </a:lnSpc>
              <a:spcBef>
                <a:spcPts val="0"/>
              </a:spcBef>
              <a:spcAft>
                <a:spcPts val="0"/>
              </a:spcAft>
              <a:buSzPts val="1600"/>
              <a:buFont typeface="Calibri"/>
              <a:buAutoNum type="arabicParenR"/>
            </a:pPr>
            <a:r>
              <a:rPr lang="en-GB" b="0" dirty="0"/>
              <a:t>Humanist believe we should be </a:t>
            </a:r>
            <a:r>
              <a:rPr lang="en-GB" dirty="0"/>
              <a:t>free</a:t>
            </a:r>
            <a:r>
              <a:rPr lang="en-GB" b="0" dirty="0"/>
              <a:t> to shape the </a:t>
            </a:r>
            <a:r>
              <a:rPr lang="en-GB" dirty="0"/>
              <a:t>one life </a:t>
            </a:r>
            <a:r>
              <a:rPr lang="en-GB" b="0" dirty="0"/>
              <a:t>we have and that we can make our own lives meaningful by seeking </a:t>
            </a:r>
            <a:r>
              <a:rPr lang="en-GB" dirty="0"/>
              <a:t>happiness</a:t>
            </a:r>
            <a:r>
              <a:rPr lang="en-GB" b="0" dirty="0"/>
              <a:t> in the here and now, and supporting others to do the same</a:t>
            </a:r>
          </a:p>
          <a:p>
            <a:pPr marL="457200" lvl="0" indent="-330200" algn="l" rtl="0">
              <a:lnSpc>
                <a:spcPct val="115000"/>
              </a:lnSpc>
              <a:spcBef>
                <a:spcPts val="0"/>
              </a:spcBef>
              <a:spcAft>
                <a:spcPts val="0"/>
              </a:spcAft>
              <a:buSzPts val="1600"/>
              <a:buFont typeface="Calibri"/>
              <a:buAutoNum type="arabicParenR"/>
            </a:pPr>
            <a:endParaRPr lang="en-GB" b="0" dirty="0"/>
          </a:p>
          <a:p>
            <a:pPr marL="457200" lvl="0" indent="-330200" algn="l" rtl="0">
              <a:lnSpc>
                <a:spcPct val="115000"/>
              </a:lnSpc>
              <a:spcBef>
                <a:spcPts val="0"/>
              </a:spcBef>
              <a:spcAft>
                <a:spcPts val="0"/>
              </a:spcAft>
              <a:buSzPts val="1600"/>
              <a:buFont typeface="Calibri"/>
              <a:buAutoNum type="arabicParenR"/>
            </a:pPr>
            <a:r>
              <a:rPr lang="en-GB" b="0" dirty="0"/>
              <a:t>Humanists believe we should use</a:t>
            </a:r>
            <a:r>
              <a:rPr lang="en-GB" dirty="0"/>
              <a:t> empathy</a:t>
            </a:r>
            <a:r>
              <a:rPr lang="en-GB" b="0" dirty="0"/>
              <a:t> and have a </a:t>
            </a:r>
            <a:r>
              <a:rPr lang="en-GB" dirty="0"/>
              <a:t>responsibility</a:t>
            </a:r>
            <a:r>
              <a:rPr lang="en-GB" b="0" dirty="0"/>
              <a:t> to consider the impact of our actions on the welfare of other people and animals</a:t>
            </a:r>
            <a:endParaRPr b="0" dirty="0">
              <a:solidFill>
                <a:srgbClr val="FF0000"/>
              </a:solidFill>
            </a:endParaRPr>
          </a:p>
          <a:p>
            <a:pPr marL="0" lvl="0" indent="0" algn="l" rtl="0">
              <a:lnSpc>
                <a:spcPct val="108750"/>
              </a:lnSpc>
              <a:spcBef>
                <a:spcPts val="0"/>
              </a:spcBef>
              <a:spcAft>
                <a:spcPts val="0"/>
              </a:spcAft>
              <a:buClr>
                <a:schemeClr val="dk1"/>
              </a:buClr>
              <a:buSzPts val="1600"/>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8"/>
          <p:cNvSpPr txBox="1">
            <a:spLocks noGrp="1"/>
          </p:cNvSpPr>
          <p:nvPr>
            <p:ph type="title"/>
          </p:nvPr>
        </p:nvSpPr>
        <p:spPr>
          <a:xfrm>
            <a:off x="661481" y="489293"/>
            <a:ext cx="39105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Secularism</a:t>
            </a:r>
            <a:endParaRPr/>
          </a:p>
        </p:txBody>
      </p:sp>
      <p:sp>
        <p:nvSpPr>
          <p:cNvPr id="578" name="Google Shape;578;p78"/>
          <p:cNvSpPr txBox="1">
            <a:spLocks noGrp="1"/>
          </p:cNvSpPr>
          <p:nvPr>
            <p:ph type="body" idx="1"/>
          </p:nvPr>
        </p:nvSpPr>
        <p:spPr>
          <a:xfrm>
            <a:off x="663575" y="1485900"/>
            <a:ext cx="5518200" cy="278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800" b="0"/>
              <a:t>‘What are the virtues of citizens required in a secular state? We have to accept that other people have views different from our own. We have to adopt a measure of </a:t>
            </a:r>
            <a:r>
              <a:rPr lang="en-GB" sz="1800"/>
              <a:t>tolerance</a:t>
            </a:r>
            <a:r>
              <a:rPr lang="en-GB" sz="1800" b="0"/>
              <a:t> in our dealings with others, be willing to extend </a:t>
            </a:r>
            <a:r>
              <a:rPr lang="en-GB" sz="1800"/>
              <a:t>freedom</a:t>
            </a:r>
            <a:r>
              <a:rPr lang="en-GB" sz="1800" b="0"/>
              <a:t> of speech, freedom of worship even to those we might disagree with. That can be very hard, but it’s the most effective way to guarantee a stable, </a:t>
            </a:r>
            <a:r>
              <a:rPr lang="en-GB" sz="1800"/>
              <a:t>peaceful</a:t>
            </a:r>
            <a:r>
              <a:rPr lang="en-GB" sz="1800" b="0"/>
              <a:t> society.’</a:t>
            </a:r>
            <a:endParaRPr sz="1800" b="0"/>
          </a:p>
          <a:p>
            <a:pPr marL="0" lvl="0" indent="0" algn="r" rtl="0">
              <a:lnSpc>
                <a:spcPct val="115000"/>
              </a:lnSpc>
              <a:spcBef>
                <a:spcPts val="0"/>
              </a:spcBef>
              <a:spcAft>
                <a:spcPts val="0"/>
              </a:spcAft>
              <a:buNone/>
            </a:pPr>
            <a:r>
              <a:rPr lang="en-GB" sz="1800" b="0"/>
              <a:t>Andrew Copson, Chief Executive, Humanists UK</a:t>
            </a:r>
            <a:endParaRPr sz="1800" b="0"/>
          </a:p>
          <a:p>
            <a:pPr marL="0" lvl="0" indent="0" algn="l" rtl="0">
              <a:lnSpc>
                <a:spcPct val="115000"/>
              </a:lnSpc>
              <a:spcBef>
                <a:spcPts val="0"/>
              </a:spcBef>
              <a:spcAft>
                <a:spcPts val="0"/>
              </a:spcAft>
              <a:buNone/>
            </a:pPr>
            <a:endParaRPr sz="1400" b="0"/>
          </a:p>
          <a:p>
            <a:pPr marL="0" lvl="0" indent="0" algn="r" rtl="0">
              <a:lnSpc>
                <a:spcPct val="115000"/>
              </a:lnSpc>
              <a:spcBef>
                <a:spcPts val="0"/>
              </a:spcBef>
              <a:spcAft>
                <a:spcPts val="0"/>
              </a:spcAft>
              <a:buNone/>
            </a:pPr>
            <a:endParaRPr sz="1400" b="0"/>
          </a:p>
          <a:p>
            <a:pPr marL="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2400">
              <a:solidFill>
                <a:srgbClr val="FF0000"/>
              </a:solidFill>
            </a:endParaRPr>
          </a:p>
        </p:txBody>
      </p:sp>
      <p:pic>
        <p:nvPicPr>
          <p:cNvPr id="579" name="Google Shape;579;p78"/>
          <p:cNvPicPr preferRelativeResize="0"/>
          <p:nvPr/>
        </p:nvPicPr>
        <p:blipFill rotWithShape="1">
          <a:blip r:embed="rId3">
            <a:alphaModFix/>
          </a:blip>
          <a:srcRect l="9902" t="2143" r="28166" b="39918"/>
          <a:stretch/>
        </p:blipFill>
        <p:spPr>
          <a:xfrm>
            <a:off x="6521750" y="1485894"/>
            <a:ext cx="1958674" cy="244307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9"/>
          <p:cNvSpPr txBox="1">
            <a:spLocks noGrp="1"/>
          </p:cNvSpPr>
          <p:nvPr>
            <p:ph type="title"/>
          </p:nvPr>
        </p:nvSpPr>
        <p:spPr>
          <a:xfrm>
            <a:off x="661481" y="489293"/>
            <a:ext cx="39105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Secularism</a:t>
            </a:r>
            <a:endParaRPr/>
          </a:p>
        </p:txBody>
      </p:sp>
      <p:sp>
        <p:nvSpPr>
          <p:cNvPr id="585" name="Google Shape;585;p79"/>
          <p:cNvSpPr txBox="1">
            <a:spLocks noGrp="1"/>
          </p:cNvSpPr>
          <p:nvPr>
            <p:ph type="body" idx="1"/>
          </p:nvPr>
        </p:nvSpPr>
        <p:spPr>
          <a:xfrm>
            <a:off x="663575" y="1514475"/>
            <a:ext cx="5223000" cy="2758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800" b="0"/>
              <a:t>‘We don’t care if other people believe different things, we actually really aren’t looking to convert or change anyone, it’s more about a world in which all those people can </a:t>
            </a:r>
            <a:r>
              <a:rPr lang="en-GB" sz="1800"/>
              <a:t>live productively together</a:t>
            </a:r>
            <a:r>
              <a:rPr lang="en-GB" sz="1800" b="0"/>
              <a:t>.’</a:t>
            </a:r>
            <a:endParaRPr sz="1800" b="0"/>
          </a:p>
          <a:p>
            <a:pPr marL="0" lvl="0" indent="0" algn="r" rtl="0">
              <a:lnSpc>
                <a:spcPct val="115000"/>
              </a:lnSpc>
              <a:spcBef>
                <a:spcPts val="0"/>
              </a:spcBef>
              <a:spcAft>
                <a:spcPts val="0"/>
              </a:spcAft>
              <a:buNone/>
            </a:pPr>
            <a:r>
              <a:rPr lang="en-GB" sz="1800" b="0"/>
              <a:t>Ewan Main, humanist celebrant</a:t>
            </a:r>
            <a:endParaRPr sz="1800" b="0"/>
          </a:p>
          <a:p>
            <a:pPr marL="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2400">
              <a:solidFill>
                <a:srgbClr val="FF0000"/>
              </a:solidFill>
            </a:endParaRPr>
          </a:p>
        </p:txBody>
      </p:sp>
      <p:pic>
        <p:nvPicPr>
          <p:cNvPr id="586" name="Google Shape;586;p79"/>
          <p:cNvPicPr preferRelativeResize="0"/>
          <p:nvPr/>
        </p:nvPicPr>
        <p:blipFill rotWithShape="1">
          <a:blip r:embed="rId3">
            <a:alphaModFix/>
          </a:blip>
          <a:srcRect l="11269" t="7339" r="16161" b="18744"/>
          <a:stretch/>
        </p:blipFill>
        <p:spPr>
          <a:xfrm>
            <a:off x="6455875" y="1514475"/>
            <a:ext cx="1655301" cy="2247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0"/>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Is this secularism?</a:t>
            </a:r>
            <a:endParaRPr/>
          </a:p>
        </p:txBody>
      </p:sp>
      <p:sp>
        <p:nvSpPr>
          <p:cNvPr id="592" name="Google Shape;592;p80"/>
          <p:cNvSpPr txBox="1">
            <a:spLocks noGrp="1"/>
          </p:cNvSpPr>
          <p:nvPr>
            <p:ph type="body" idx="1"/>
          </p:nvPr>
        </p:nvSpPr>
        <p:spPr>
          <a:xfrm>
            <a:off x="663575" y="1425900"/>
            <a:ext cx="7070700" cy="2847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400"/>
              <a:t>Sort the statements into those that a secularist would support and those that they wouldn’t.</a:t>
            </a:r>
            <a:endParaRPr sz="1400"/>
          </a:p>
          <a:p>
            <a:pPr marL="0" lvl="0" indent="0" algn="l" rtl="0">
              <a:lnSpc>
                <a:spcPct val="115000"/>
              </a:lnSpc>
              <a:spcBef>
                <a:spcPts val="0"/>
              </a:spcBef>
              <a:spcAft>
                <a:spcPts val="0"/>
              </a:spcAft>
              <a:buNone/>
            </a:pPr>
            <a:endParaRPr sz="1400" b="0"/>
          </a:p>
          <a:p>
            <a:pPr marL="457200" lvl="0" indent="-317500" algn="l" rtl="0">
              <a:lnSpc>
                <a:spcPct val="115000"/>
              </a:lnSpc>
              <a:spcBef>
                <a:spcPts val="0"/>
              </a:spcBef>
              <a:spcAft>
                <a:spcPts val="0"/>
              </a:spcAft>
              <a:buSzPts val="1400"/>
              <a:buFont typeface="Calibri"/>
              <a:buAutoNum type="arabicParenR"/>
            </a:pPr>
            <a:r>
              <a:rPr lang="en-GB" sz="1400" b="0"/>
              <a:t>Everybody should be treated equally regardless of their religion or belief.</a:t>
            </a:r>
            <a:endParaRPr sz="1400" b="0"/>
          </a:p>
          <a:p>
            <a:pPr marL="457200" lvl="0" indent="-317500" algn="l" rtl="0">
              <a:lnSpc>
                <a:spcPct val="115000"/>
              </a:lnSpc>
              <a:spcBef>
                <a:spcPts val="0"/>
              </a:spcBef>
              <a:spcAft>
                <a:spcPts val="0"/>
              </a:spcAft>
              <a:buSzPts val="1400"/>
              <a:buFont typeface="Calibri"/>
              <a:buAutoNum type="arabicParenR"/>
            </a:pPr>
            <a:r>
              <a:rPr lang="en-GB" sz="1400" b="0"/>
              <a:t>Religion should have a special place in society.</a:t>
            </a:r>
            <a:endParaRPr sz="1400" b="0"/>
          </a:p>
          <a:p>
            <a:pPr marL="457200" lvl="0" indent="-317500" algn="l" rtl="0">
              <a:lnSpc>
                <a:spcPct val="115000"/>
              </a:lnSpc>
              <a:spcBef>
                <a:spcPts val="0"/>
              </a:spcBef>
              <a:spcAft>
                <a:spcPts val="0"/>
              </a:spcAft>
              <a:buSzPts val="1400"/>
              <a:buFont typeface="Calibri"/>
              <a:buAutoNum type="arabicParenR"/>
            </a:pPr>
            <a:r>
              <a:rPr lang="en-GB" sz="1400" b="0"/>
              <a:t>People should be free to believe what they want – free to be religious or non-religious.</a:t>
            </a:r>
            <a:endParaRPr sz="1400" b="0"/>
          </a:p>
          <a:p>
            <a:pPr marL="457200" lvl="0" indent="-317500" algn="l" rtl="0">
              <a:lnSpc>
                <a:spcPct val="115000"/>
              </a:lnSpc>
              <a:spcBef>
                <a:spcPts val="0"/>
              </a:spcBef>
              <a:spcAft>
                <a:spcPts val="0"/>
              </a:spcAft>
              <a:buSzPts val="1400"/>
              <a:buFont typeface="Calibri"/>
              <a:buAutoNum type="arabicParenR"/>
            </a:pPr>
            <a:r>
              <a:rPr lang="en-GB" sz="1400" b="0"/>
              <a:t>The religion of the majority should be favoured by the state.</a:t>
            </a:r>
            <a:endParaRPr sz="1400" b="0"/>
          </a:p>
          <a:p>
            <a:pPr marL="457200" lvl="0" indent="-317500" algn="l" rtl="0">
              <a:lnSpc>
                <a:spcPct val="115000"/>
              </a:lnSpc>
              <a:spcBef>
                <a:spcPts val="0"/>
              </a:spcBef>
              <a:spcAft>
                <a:spcPts val="0"/>
              </a:spcAft>
              <a:buSzPts val="1400"/>
              <a:buFont typeface="Calibri"/>
              <a:buAutoNum type="arabicParenR"/>
            </a:pPr>
            <a:r>
              <a:rPr lang="en-GB" sz="1400" b="0"/>
              <a:t>The state should ban religion.</a:t>
            </a:r>
            <a:endParaRPr sz="1400" b="0"/>
          </a:p>
          <a:p>
            <a:pPr marL="457200" lvl="0" indent="-317500" algn="l" rtl="0">
              <a:lnSpc>
                <a:spcPct val="115000"/>
              </a:lnSpc>
              <a:spcBef>
                <a:spcPts val="0"/>
              </a:spcBef>
              <a:spcAft>
                <a:spcPts val="0"/>
              </a:spcAft>
              <a:buSzPts val="1400"/>
              <a:buFont typeface="Calibri"/>
              <a:buAutoNum type="arabicParenR"/>
            </a:pPr>
            <a:r>
              <a:rPr lang="en-GB" sz="1400" b="0"/>
              <a:t>We should not discriminate against anyone because of their religion or belief.</a:t>
            </a:r>
            <a:endParaRPr sz="1400" b="0"/>
          </a:p>
          <a:p>
            <a:pPr marL="457200" lvl="0" indent="-317500" algn="l" rtl="0">
              <a:lnSpc>
                <a:spcPct val="115000"/>
              </a:lnSpc>
              <a:spcBef>
                <a:spcPts val="0"/>
              </a:spcBef>
              <a:spcAft>
                <a:spcPts val="0"/>
              </a:spcAft>
              <a:buSzPts val="1400"/>
              <a:buFont typeface="Calibri"/>
              <a:buAutoNum type="arabicParenR"/>
            </a:pPr>
            <a:r>
              <a:rPr lang="en-GB" sz="1400" b="0"/>
              <a:t>Religious people’s opinions should not be listened to.</a:t>
            </a:r>
            <a:endParaRPr sz="1400" b="0"/>
          </a:p>
          <a:p>
            <a:pPr marL="457200" lvl="0" indent="-317500" algn="l" rtl="0">
              <a:lnSpc>
                <a:spcPct val="115000"/>
              </a:lnSpc>
              <a:spcBef>
                <a:spcPts val="0"/>
              </a:spcBef>
              <a:spcAft>
                <a:spcPts val="0"/>
              </a:spcAft>
              <a:buSzPts val="1400"/>
              <a:buFont typeface="Calibri"/>
              <a:buAutoNum type="arabicParenR"/>
            </a:pPr>
            <a:r>
              <a:rPr lang="en-GB" sz="1400" b="0"/>
              <a:t>The state should aim to be neutral on matters of religion and belief.</a:t>
            </a:r>
            <a:endParaRPr sz="1400" b="0"/>
          </a:p>
          <a:p>
            <a:pPr marL="457200" lvl="0" indent="-317500" algn="l" rtl="0">
              <a:lnSpc>
                <a:spcPct val="115000"/>
              </a:lnSpc>
              <a:spcBef>
                <a:spcPts val="0"/>
              </a:spcBef>
              <a:spcAft>
                <a:spcPts val="0"/>
              </a:spcAft>
              <a:buSzPts val="1400"/>
              <a:buFont typeface="Calibri"/>
              <a:buAutoNum type="arabicParenR"/>
            </a:pPr>
            <a:r>
              <a:rPr lang="en-GB" sz="1400" b="0"/>
              <a:t>The church should not have any influence over the government’s decisions.</a:t>
            </a:r>
            <a:endParaRPr sz="1400" b="0"/>
          </a:p>
          <a:p>
            <a:pPr marL="457200" lvl="0" indent="-317500" algn="l" rtl="0">
              <a:lnSpc>
                <a:spcPct val="115000"/>
              </a:lnSpc>
              <a:spcBef>
                <a:spcPts val="0"/>
              </a:spcBef>
              <a:spcAft>
                <a:spcPts val="0"/>
              </a:spcAft>
              <a:buSzPts val="1400"/>
              <a:buFont typeface="Calibri"/>
              <a:buAutoNum type="arabicParenR"/>
            </a:pPr>
            <a:r>
              <a:rPr lang="en-GB" sz="1400" b="0"/>
              <a:t>Life would be better if everyone was a humanist.</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1"/>
          <p:cNvSpPr txBox="1">
            <a:spLocks noGrp="1"/>
          </p:cNvSpPr>
          <p:nvPr>
            <p:ph type="title"/>
          </p:nvPr>
        </p:nvSpPr>
        <p:spPr>
          <a:xfrm>
            <a:off x="661481" y="489293"/>
            <a:ext cx="39105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Human progress</a:t>
            </a:r>
            <a:endParaRPr/>
          </a:p>
          <a:p>
            <a:pPr marL="0" lvl="0" indent="0" algn="l" rtl="0">
              <a:lnSpc>
                <a:spcPct val="86666"/>
              </a:lnSpc>
              <a:spcBef>
                <a:spcPts val="0"/>
              </a:spcBef>
              <a:spcAft>
                <a:spcPts val="0"/>
              </a:spcAft>
              <a:buClr>
                <a:srgbClr val="4C4184"/>
              </a:buClr>
              <a:buSzPts val="3000"/>
              <a:buFont typeface="Calibri"/>
              <a:buNone/>
            </a:pPr>
            <a:endParaRPr/>
          </a:p>
        </p:txBody>
      </p:sp>
      <p:sp>
        <p:nvSpPr>
          <p:cNvPr id="598" name="Google Shape;598;p81"/>
          <p:cNvSpPr txBox="1">
            <a:spLocks noGrp="1"/>
          </p:cNvSpPr>
          <p:nvPr>
            <p:ph type="body" idx="1"/>
          </p:nvPr>
        </p:nvSpPr>
        <p:spPr>
          <a:xfrm>
            <a:off x="663575" y="1425900"/>
            <a:ext cx="5275200" cy="2847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700" b="0"/>
              <a:t>‘If you had to choose one moment in history in which to be born, and you didn't know in advance whether you were going to be male or female, which country you were going to be from, what your status was, </a:t>
            </a:r>
            <a:r>
              <a:rPr lang="en-GB" sz="1700"/>
              <a:t>you'd choose right now</a:t>
            </a:r>
            <a:r>
              <a:rPr lang="en-GB" sz="1700" b="0"/>
              <a:t>.’</a:t>
            </a:r>
            <a:endParaRPr sz="1700" b="0"/>
          </a:p>
          <a:p>
            <a:pPr marL="457200" lvl="0" indent="0" algn="r" rtl="0">
              <a:lnSpc>
                <a:spcPct val="100000"/>
              </a:lnSpc>
              <a:spcBef>
                <a:spcPts val="0"/>
              </a:spcBef>
              <a:spcAft>
                <a:spcPts val="0"/>
              </a:spcAft>
              <a:buNone/>
            </a:pPr>
            <a:endParaRPr sz="1700" b="0"/>
          </a:p>
          <a:p>
            <a:pPr marL="457200" lvl="0" indent="0" algn="r" rtl="0">
              <a:lnSpc>
                <a:spcPct val="100000"/>
              </a:lnSpc>
              <a:spcBef>
                <a:spcPts val="0"/>
              </a:spcBef>
              <a:spcAft>
                <a:spcPts val="0"/>
              </a:spcAft>
              <a:buNone/>
            </a:pPr>
            <a:r>
              <a:rPr lang="en-GB" sz="1700" b="0"/>
              <a:t>Barack Obama, former President of the USA</a:t>
            </a:r>
            <a:endParaRPr sz="1700" b="0"/>
          </a:p>
          <a:p>
            <a:pPr marL="0" lvl="0" indent="0" algn="l" rtl="0">
              <a:lnSpc>
                <a:spcPct val="100000"/>
              </a:lnSpc>
              <a:spcBef>
                <a:spcPts val="0"/>
              </a:spcBef>
              <a:spcAft>
                <a:spcPts val="0"/>
              </a:spcAft>
              <a:buNone/>
            </a:pPr>
            <a:endParaRPr sz="1700" b="0"/>
          </a:p>
          <a:p>
            <a:pPr marL="0" lvl="0" indent="0" algn="l" rtl="0">
              <a:lnSpc>
                <a:spcPct val="100000"/>
              </a:lnSpc>
              <a:spcBef>
                <a:spcPts val="0"/>
              </a:spcBef>
              <a:spcAft>
                <a:spcPts val="0"/>
              </a:spcAft>
              <a:buClr>
                <a:schemeClr val="dk1"/>
              </a:buClr>
              <a:buSzPts val="1100"/>
              <a:buFont typeface="Arial"/>
              <a:buNone/>
            </a:pPr>
            <a:endParaRPr sz="1700"/>
          </a:p>
          <a:p>
            <a:pPr marL="0" lvl="0" indent="0" algn="l" rtl="0">
              <a:lnSpc>
                <a:spcPct val="100000"/>
              </a:lnSpc>
              <a:spcBef>
                <a:spcPts val="0"/>
              </a:spcBef>
              <a:spcAft>
                <a:spcPts val="0"/>
              </a:spcAft>
              <a:buClr>
                <a:schemeClr val="dk1"/>
              </a:buClr>
              <a:buSzPts val="1100"/>
              <a:buFont typeface="Arial"/>
              <a:buNone/>
            </a:pPr>
            <a:r>
              <a:rPr lang="en-GB" sz="2000"/>
              <a:t>Do you agree?</a:t>
            </a:r>
            <a:endParaRPr sz="2000"/>
          </a:p>
          <a:p>
            <a:pPr marL="0" lvl="0" indent="0" algn="l" rtl="0">
              <a:lnSpc>
                <a:spcPct val="115000"/>
              </a:lnSpc>
              <a:spcBef>
                <a:spcPts val="0"/>
              </a:spcBef>
              <a:spcAft>
                <a:spcPts val="0"/>
              </a:spcAft>
              <a:buNone/>
            </a:pPr>
            <a:endParaRPr sz="3000"/>
          </a:p>
          <a:p>
            <a:pPr marL="0" lvl="0" indent="0" algn="l" rtl="0">
              <a:lnSpc>
                <a:spcPct val="115000"/>
              </a:lnSpc>
              <a:spcBef>
                <a:spcPts val="0"/>
              </a:spcBef>
              <a:spcAft>
                <a:spcPts val="0"/>
              </a:spcAft>
              <a:buNone/>
            </a:pPr>
            <a:endParaRPr sz="2400">
              <a:solidFill>
                <a:srgbClr val="FF0000"/>
              </a:solidFill>
            </a:endParaRPr>
          </a:p>
        </p:txBody>
      </p:sp>
      <p:pic>
        <p:nvPicPr>
          <p:cNvPr id="599" name="Google Shape;599;p81"/>
          <p:cNvPicPr preferRelativeResize="0"/>
          <p:nvPr/>
        </p:nvPicPr>
        <p:blipFill rotWithShape="1">
          <a:blip r:embed="rId3">
            <a:alphaModFix/>
          </a:blip>
          <a:srcRect l="22850" t="2904" r="24523" b="44188"/>
          <a:stretch/>
        </p:blipFill>
        <p:spPr>
          <a:xfrm>
            <a:off x="6611375" y="1425900"/>
            <a:ext cx="1702825" cy="2152175"/>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82"/>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Human action</a:t>
            </a:r>
            <a:endParaRPr/>
          </a:p>
        </p:txBody>
      </p:sp>
      <p:sp>
        <p:nvSpPr>
          <p:cNvPr id="605" name="Google Shape;605;p82"/>
          <p:cNvSpPr txBox="1">
            <a:spLocks noGrp="1"/>
          </p:cNvSpPr>
          <p:nvPr>
            <p:ph type="body" idx="1"/>
          </p:nvPr>
        </p:nvSpPr>
        <p:spPr>
          <a:xfrm>
            <a:off x="663575" y="1425900"/>
            <a:ext cx="5413500" cy="2847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000" b="0">
                <a:highlight>
                  <a:srgbClr val="FFFFFF"/>
                </a:highlight>
              </a:rPr>
              <a:t>‘God is just one idea I don’t accept… I get tired of Him getting credit for all the things the human race achieves through its own stubborn effort.’</a:t>
            </a:r>
            <a:endParaRPr sz="2000" b="0">
              <a:highlight>
                <a:srgbClr val="FFFFFF"/>
              </a:highlight>
            </a:endParaRPr>
          </a:p>
          <a:p>
            <a:pPr marL="0" lvl="0" indent="0" algn="r" rtl="0">
              <a:spcBef>
                <a:spcPts val="0"/>
              </a:spcBef>
              <a:spcAft>
                <a:spcPts val="0"/>
              </a:spcAft>
              <a:buNone/>
            </a:pPr>
            <a:r>
              <a:rPr lang="en-GB" sz="2000" b="0">
                <a:highlight>
                  <a:srgbClr val="FFFFFF"/>
                </a:highlight>
              </a:rPr>
              <a:t>Lorraine Hansberry, playwright</a:t>
            </a:r>
            <a:endParaRPr sz="2000"/>
          </a:p>
        </p:txBody>
      </p:sp>
      <p:pic>
        <p:nvPicPr>
          <p:cNvPr id="606" name="Google Shape;606;p82"/>
          <p:cNvPicPr preferRelativeResize="0"/>
          <p:nvPr/>
        </p:nvPicPr>
        <p:blipFill>
          <a:blip r:embed="rId3">
            <a:alphaModFix/>
          </a:blip>
          <a:stretch>
            <a:fillRect/>
          </a:stretch>
        </p:blipFill>
        <p:spPr>
          <a:xfrm>
            <a:off x="6399700" y="1347775"/>
            <a:ext cx="2080725" cy="2447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3"/>
          <p:cNvSpPr txBox="1">
            <a:spLocks noGrp="1"/>
          </p:cNvSpPr>
          <p:nvPr>
            <p:ph type="title"/>
          </p:nvPr>
        </p:nvSpPr>
        <p:spPr>
          <a:xfrm>
            <a:off x="661481" y="489293"/>
            <a:ext cx="39105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The pale blue dot</a:t>
            </a:r>
            <a:endParaRPr/>
          </a:p>
        </p:txBody>
      </p:sp>
      <p:sp>
        <p:nvSpPr>
          <p:cNvPr id="612" name="Google Shape;612;p83"/>
          <p:cNvSpPr txBox="1">
            <a:spLocks noGrp="1"/>
          </p:cNvSpPr>
          <p:nvPr>
            <p:ph type="body" idx="1"/>
          </p:nvPr>
        </p:nvSpPr>
        <p:spPr>
          <a:xfrm>
            <a:off x="663575" y="3884408"/>
            <a:ext cx="5688000" cy="389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2400"/>
              <a:t>Carl Sagan, astronomer</a:t>
            </a:r>
            <a:endParaRPr sz="2400"/>
          </a:p>
          <a:p>
            <a:pPr marL="0" lvl="0" indent="0" algn="l" rtl="0">
              <a:lnSpc>
                <a:spcPct val="115000"/>
              </a:lnSpc>
              <a:spcBef>
                <a:spcPts val="0"/>
              </a:spcBef>
              <a:spcAft>
                <a:spcPts val="0"/>
              </a:spcAft>
              <a:buNone/>
            </a:pPr>
            <a:endParaRPr sz="2400">
              <a:solidFill>
                <a:srgbClr val="FF0000"/>
              </a:solidFill>
            </a:endParaRPr>
          </a:p>
        </p:txBody>
      </p:sp>
      <p:pic>
        <p:nvPicPr>
          <p:cNvPr id="613" name="Google Shape;613;p83" descr="Dark grey and black static with coloured vertical rays of sunlight over part of the image. A small pale blue point of light is barely visible."/>
          <p:cNvPicPr preferRelativeResize="0"/>
          <p:nvPr/>
        </p:nvPicPr>
        <p:blipFill>
          <a:blip r:embed="rId3">
            <a:alphaModFix/>
          </a:blip>
          <a:stretch>
            <a:fillRect/>
          </a:stretch>
        </p:blipFill>
        <p:spPr>
          <a:xfrm>
            <a:off x="4278325" y="405350"/>
            <a:ext cx="2973175" cy="4036950"/>
          </a:xfrm>
          <a:prstGeom prst="rect">
            <a:avLst/>
          </a:prstGeom>
          <a:noFill/>
          <a:ln>
            <a:noFill/>
          </a:ln>
        </p:spPr>
      </p:pic>
      <p:sp>
        <p:nvSpPr>
          <p:cNvPr id="614" name="Google Shape;614;p83"/>
          <p:cNvSpPr txBox="1"/>
          <p:nvPr/>
        </p:nvSpPr>
        <p:spPr>
          <a:xfrm>
            <a:off x="7590325" y="2845400"/>
            <a:ext cx="890100" cy="499200"/>
          </a:xfrm>
          <a:prstGeom prst="rect">
            <a:avLst/>
          </a:prstGeom>
          <a:noFill/>
          <a:ln>
            <a:noFill/>
          </a:ln>
        </p:spPr>
        <p:txBody>
          <a:bodyPr spcFirstLastPara="1" wrap="square" lIns="91425" tIns="91425" rIns="91425" bIns="91425" anchor="t" anchorCtr="0">
            <a:noAutofit/>
          </a:bodyPr>
          <a:lstStyle/>
          <a:p>
            <a:pPr marL="0" marR="86995" lvl="0" indent="0" algn="l" rtl="0">
              <a:spcBef>
                <a:spcPts val="0"/>
              </a:spcBef>
              <a:spcAft>
                <a:spcPts val="0"/>
              </a:spcAft>
              <a:buNone/>
            </a:pPr>
            <a:r>
              <a:rPr lang="en-GB" sz="2000" b="1">
                <a:solidFill>
                  <a:schemeClr val="dk1"/>
                </a:solidFill>
                <a:latin typeface="Calibri"/>
                <a:ea typeface="Calibri"/>
                <a:cs typeface="Calibri"/>
                <a:sym typeface="Calibri"/>
              </a:rPr>
              <a:t>Earth</a:t>
            </a:r>
            <a:endParaRPr/>
          </a:p>
        </p:txBody>
      </p:sp>
      <p:cxnSp>
        <p:nvCxnSpPr>
          <p:cNvPr id="615" name="Google Shape;615;p83"/>
          <p:cNvCxnSpPr>
            <a:stCxn id="614" idx="1"/>
          </p:cNvCxnSpPr>
          <p:nvPr/>
        </p:nvCxnSpPr>
        <p:spPr>
          <a:xfrm rot="10800000">
            <a:off x="6630625" y="2705900"/>
            <a:ext cx="959700" cy="389100"/>
          </a:xfrm>
          <a:prstGeom prst="straightConnector1">
            <a:avLst/>
          </a:prstGeom>
          <a:noFill/>
          <a:ln w="38100" cap="flat" cmpd="sng">
            <a:solidFill>
              <a:srgbClr val="FF0000"/>
            </a:solidFill>
            <a:prstDash val="solid"/>
            <a:round/>
            <a:headEnd type="none" w="med" len="med"/>
            <a:tailEnd type="triangle" w="med" len="med"/>
          </a:ln>
        </p:spPr>
      </p:cxnSp>
      <p:pic>
        <p:nvPicPr>
          <p:cNvPr id="616" name="Google Shape;616;p83"/>
          <p:cNvPicPr preferRelativeResize="0"/>
          <p:nvPr/>
        </p:nvPicPr>
        <p:blipFill rotWithShape="1">
          <a:blip r:embed="rId4">
            <a:alphaModFix/>
          </a:blip>
          <a:srcRect l="25516" t="5468" r="23390" b="56895"/>
          <a:stretch/>
        </p:blipFill>
        <p:spPr>
          <a:xfrm>
            <a:off x="1073150" y="1356800"/>
            <a:ext cx="2076725" cy="2429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84"/>
          <p:cNvSpPr txBox="1">
            <a:spLocks noGrp="1"/>
          </p:cNvSpPr>
          <p:nvPr>
            <p:ph type="title"/>
          </p:nvPr>
        </p:nvSpPr>
        <p:spPr>
          <a:xfrm>
            <a:off x="661475" y="489300"/>
            <a:ext cx="65211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Society: humanist responses</a:t>
            </a:r>
            <a:endParaRPr/>
          </a:p>
        </p:txBody>
      </p:sp>
      <p:sp>
        <p:nvSpPr>
          <p:cNvPr id="622" name="Google Shape;622;p84"/>
          <p:cNvSpPr txBox="1">
            <a:spLocks noGrp="1"/>
          </p:cNvSpPr>
          <p:nvPr>
            <p:ph type="body" idx="1"/>
          </p:nvPr>
        </p:nvSpPr>
        <p:spPr>
          <a:xfrm>
            <a:off x="663575" y="1425900"/>
            <a:ext cx="70785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dirty="0"/>
              <a:t>How might a humanist respond to these statements?</a:t>
            </a:r>
            <a:endParaRPr dirty="0"/>
          </a:p>
          <a:p>
            <a:pPr marL="0" lvl="0" indent="0" algn="l" rtl="0">
              <a:lnSpc>
                <a:spcPct val="115000"/>
              </a:lnSpc>
              <a:spcBef>
                <a:spcPts val="0"/>
              </a:spcBef>
              <a:spcAft>
                <a:spcPts val="0"/>
              </a:spcAft>
              <a:buClr>
                <a:schemeClr val="dk1"/>
              </a:buClr>
              <a:buSzPts val="1100"/>
              <a:buFont typeface="Arial"/>
              <a:buNone/>
            </a:pPr>
            <a:endParaRPr b="0" dirty="0"/>
          </a:p>
          <a:p>
            <a:pPr marL="457200" lvl="0" indent="-330200" algn="l" rtl="0">
              <a:lnSpc>
                <a:spcPct val="115000"/>
              </a:lnSpc>
              <a:spcBef>
                <a:spcPts val="0"/>
              </a:spcBef>
              <a:spcAft>
                <a:spcPts val="0"/>
              </a:spcAft>
              <a:buSzPts val="1600"/>
              <a:buFont typeface="Calibri"/>
              <a:buAutoNum type="arabicParenR"/>
            </a:pPr>
            <a:r>
              <a:rPr lang="en-GB" b="0" dirty="0"/>
              <a:t>What would motivate a humanist to try to make the world a better place?</a:t>
            </a:r>
          </a:p>
          <a:p>
            <a:pPr marL="457200" lvl="0" indent="-330200" algn="l" rtl="0">
              <a:lnSpc>
                <a:spcPct val="115000"/>
              </a:lnSpc>
              <a:spcBef>
                <a:spcPts val="0"/>
              </a:spcBef>
              <a:spcAft>
                <a:spcPts val="0"/>
              </a:spcAft>
              <a:buSzPts val="1600"/>
              <a:buFont typeface="Calibri"/>
              <a:buAutoNum type="arabicParenR"/>
            </a:pPr>
            <a:endParaRPr lang="en-GB" b="0" dirty="0"/>
          </a:p>
          <a:p>
            <a:pPr marL="457200" lvl="0" indent="-330200" algn="l" rtl="0">
              <a:lnSpc>
                <a:spcPct val="115000"/>
              </a:lnSpc>
              <a:spcBef>
                <a:spcPts val="0"/>
              </a:spcBef>
              <a:spcAft>
                <a:spcPts val="0"/>
              </a:spcAft>
              <a:buSzPts val="1600"/>
              <a:buFont typeface="Calibri"/>
              <a:buAutoNum type="arabicParenR"/>
            </a:pPr>
            <a:r>
              <a:rPr lang="en-GB" b="0" dirty="0"/>
              <a:t>Human beings are all different. We can’t possibly agree on how to organise society in a way that makes everybody happy.</a:t>
            </a:r>
          </a:p>
          <a:p>
            <a:pPr marL="457200" lvl="0" indent="-330200" algn="l" rtl="0">
              <a:lnSpc>
                <a:spcPct val="115000"/>
              </a:lnSpc>
              <a:spcBef>
                <a:spcPts val="0"/>
              </a:spcBef>
              <a:spcAft>
                <a:spcPts val="0"/>
              </a:spcAft>
              <a:buSzPts val="1600"/>
              <a:buFont typeface="Calibri"/>
              <a:buAutoNum type="arabicParenR"/>
            </a:pPr>
            <a:endParaRPr lang="en-GB" b="0" dirty="0"/>
          </a:p>
          <a:p>
            <a:pPr marL="457200" lvl="0" indent="-330200" algn="l" rtl="0">
              <a:lnSpc>
                <a:spcPct val="115000"/>
              </a:lnSpc>
              <a:spcBef>
                <a:spcPts val="0"/>
              </a:spcBef>
              <a:spcAft>
                <a:spcPts val="0"/>
              </a:spcAft>
              <a:buSzPts val="1600"/>
              <a:buFont typeface="Calibri"/>
              <a:buAutoNum type="arabicParenR"/>
            </a:pPr>
            <a:r>
              <a:rPr lang="en-GB" b="0" dirty="0"/>
              <a:t>Secularism only benefits the non-religious.</a:t>
            </a:r>
            <a:endParaRPr sz="2100" b="0" dirty="0">
              <a:solidFill>
                <a:srgbClr val="FF0000"/>
              </a:solidFill>
            </a:endParaRPr>
          </a:p>
          <a:p>
            <a:pPr marL="0" lvl="0" indent="0" algn="l" rtl="0">
              <a:lnSpc>
                <a:spcPct val="100000"/>
              </a:lnSpc>
              <a:spcBef>
                <a:spcPts val="0"/>
              </a:spcBef>
              <a:spcAft>
                <a:spcPts val="0"/>
              </a:spcAft>
              <a:buNone/>
            </a:pPr>
            <a:endParaRPr sz="2400" b="0" dirty="0">
              <a:solidFill>
                <a:srgbClr val="000000"/>
              </a:solidFill>
              <a:highlight>
                <a:srgbClr val="FFFFFF"/>
              </a:highlight>
            </a:endParaRPr>
          </a:p>
          <a:p>
            <a:pPr marL="0" lvl="0" indent="0" algn="l" rtl="0">
              <a:lnSpc>
                <a:spcPct val="115000"/>
              </a:lnSpc>
              <a:spcBef>
                <a:spcPts val="0"/>
              </a:spcBef>
              <a:spcAft>
                <a:spcPts val="0"/>
              </a:spcAft>
              <a:buNone/>
            </a:pPr>
            <a:endParaRPr sz="2400" b="0" dirty="0">
              <a:solidFill>
                <a:srgbClr val="000000"/>
              </a:solidFill>
            </a:endParaRPr>
          </a:p>
          <a:p>
            <a:pPr marL="0" lvl="0" indent="0" algn="l" rtl="0">
              <a:lnSpc>
                <a:spcPct val="108750"/>
              </a:lnSpc>
              <a:spcBef>
                <a:spcPts val="0"/>
              </a:spcBef>
              <a:spcAft>
                <a:spcPts val="0"/>
              </a:spcAft>
              <a:buClr>
                <a:schemeClr val="dk1"/>
              </a:buClr>
              <a:buSzPts val="1600"/>
              <a:buNone/>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85"/>
          <p:cNvSpPr txBox="1">
            <a:spLocks noGrp="1"/>
          </p:cNvSpPr>
          <p:nvPr>
            <p:ph type="title"/>
          </p:nvPr>
        </p:nvSpPr>
        <p:spPr>
          <a:xfrm>
            <a:off x="661476" y="489300"/>
            <a:ext cx="79359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A humanist approach to building a healthy society</a:t>
            </a:r>
            <a:endParaRPr/>
          </a:p>
        </p:txBody>
      </p:sp>
      <p:sp>
        <p:nvSpPr>
          <p:cNvPr id="628" name="Google Shape;628;p85"/>
          <p:cNvSpPr txBox="1">
            <a:spLocks noGrp="1"/>
          </p:cNvSpPr>
          <p:nvPr>
            <p:ph type="body" idx="1"/>
          </p:nvPr>
        </p:nvSpPr>
        <p:spPr>
          <a:xfrm>
            <a:off x="663575" y="1425909"/>
            <a:ext cx="5688000" cy="28476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0"/>
              </a:spcBef>
              <a:spcAft>
                <a:spcPts val="0"/>
              </a:spcAft>
              <a:buSzPts val="2200"/>
              <a:buAutoNum type="arabicParenR"/>
            </a:pPr>
            <a:r>
              <a:rPr lang="en-GB" sz="2200" b="0" dirty="0"/>
              <a:t>We should promote </a:t>
            </a:r>
            <a:r>
              <a:rPr lang="en-GB" sz="2200" dirty="0"/>
              <a:t>freedom</a:t>
            </a:r>
            <a:r>
              <a:rPr lang="en-GB" sz="2200" b="0" dirty="0"/>
              <a:t>, </a:t>
            </a:r>
            <a:r>
              <a:rPr lang="en-GB" sz="2200" dirty="0"/>
              <a:t>equality</a:t>
            </a:r>
            <a:r>
              <a:rPr lang="en-GB" sz="2200" b="0" dirty="0"/>
              <a:t>, and </a:t>
            </a:r>
            <a:r>
              <a:rPr lang="en-GB" sz="2200" dirty="0"/>
              <a:t>human rights</a:t>
            </a:r>
          </a:p>
          <a:p>
            <a:pPr marL="457200" lvl="0" indent="-368300" algn="l" rtl="0">
              <a:lnSpc>
                <a:spcPct val="115000"/>
              </a:lnSpc>
              <a:spcBef>
                <a:spcPts val="0"/>
              </a:spcBef>
              <a:spcAft>
                <a:spcPts val="0"/>
              </a:spcAft>
              <a:buSzPts val="2200"/>
              <a:buAutoNum type="arabicParenR"/>
            </a:pPr>
            <a:endParaRPr lang="en-GB" sz="2200" dirty="0"/>
          </a:p>
          <a:p>
            <a:pPr marL="457200" lvl="0" indent="-368300" algn="l" rtl="0">
              <a:lnSpc>
                <a:spcPct val="115000"/>
              </a:lnSpc>
              <a:spcBef>
                <a:spcPts val="0"/>
              </a:spcBef>
              <a:spcAft>
                <a:spcPts val="0"/>
              </a:spcAft>
              <a:buSzPts val="2200"/>
              <a:buAutoNum type="arabicParenR"/>
            </a:pPr>
            <a:r>
              <a:rPr lang="en-GB" sz="2200" dirty="0"/>
              <a:t>Secularism</a:t>
            </a:r>
            <a:r>
              <a:rPr lang="en-GB" sz="2200" b="0" dirty="0"/>
              <a:t> benefits individuals and society</a:t>
            </a:r>
          </a:p>
          <a:p>
            <a:pPr marL="457200" lvl="0" indent="-368300" algn="l" rtl="0">
              <a:lnSpc>
                <a:spcPct val="115000"/>
              </a:lnSpc>
              <a:spcBef>
                <a:spcPts val="0"/>
              </a:spcBef>
              <a:spcAft>
                <a:spcPts val="0"/>
              </a:spcAft>
              <a:buSzPts val="2200"/>
              <a:buAutoNum type="arabicParenR"/>
            </a:pPr>
            <a:endParaRPr lang="en-GB" sz="2200" b="0" dirty="0"/>
          </a:p>
          <a:p>
            <a:pPr marL="457200" lvl="0" indent="-368300" algn="l" rtl="0">
              <a:lnSpc>
                <a:spcPct val="115000"/>
              </a:lnSpc>
              <a:spcBef>
                <a:spcPts val="0"/>
              </a:spcBef>
              <a:spcAft>
                <a:spcPts val="0"/>
              </a:spcAft>
              <a:buSzPts val="2200"/>
              <a:buAutoNum type="arabicParenR"/>
            </a:pPr>
            <a:r>
              <a:rPr lang="en-GB" sz="2200" b="0" dirty="0"/>
              <a:t>Human beings alone have </a:t>
            </a:r>
            <a:r>
              <a:rPr lang="en-GB" sz="2200" dirty="0"/>
              <a:t>responsibility</a:t>
            </a:r>
            <a:r>
              <a:rPr lang="en-GB" sz="2200" b="0" dirty="0"/>
              <a:t> for making the world a better place</a:t>
            </a:r>
            <a:endParaRPr sz="1400" dirty="0"/>
          </a:p>
        </p:txBody>
      </p:sp>
      <p:pic>
        <p:nvPicPr>
          <p:cNvPr id="629" name="Google Shape;629;p85"/>
          <p:cNvPicPr preferRelativeResize="0"/>
          <p:nvPr/>
        </p:nvPicPr>
        <p:blipFill>
          <a:blip r:embed="rId3">
            <a:alphaModFix/>
          </a:blip>
          <a:stretch>
            <a:fillRect/>
          </a:stretch>
        </p:blipFill>
        <p:spPr>
          <a:xfrm>
            <a:off x="6468525" y="1401775"/>
            <a:ext cx="2128850" cy="22565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1"/>
          <p:cNvSpPr txBox="1">
            <a:spLocks noGrp="1"/>
          </p:cNvSpPr>
          <p:nvPr>
            <p:ph type="title"/>
          </p:nvPr>
        </p:nvSpPr>
        <p:spPr>
          <a:xfrm>
            <a:off x="661476" y="489300"/>
            <a:ext cx="7935900" cy="669600"/>
          </a:xfrm>
          <a:prstGeom prst="rect">
            <a:avLst/>
          </a:prstGeom>
          <a:noFill/>
          <a:ln>
            <a:noFill/>
          </a:ln>
        </p:spPr>
        <p:txBody>
          <a:bodyPr spcFirstLastPara="1" wrap="square" lIns="0" tIns="0" rIns="0" bIns="0" anchor="t" anchorCtr="0">
            <a:noAutofit/>
          </a:bodyPr>
          <a:lstStyle/>
          <a:p>
            <a:pPr marL="0" lvl="0" indent="0" algn="l" rtl="0">
              <a:lnSpc>
                <a:spcPct val="86666"/>
              </a:lnSpc>
              <a:spcBef>
                <a:spcPts val="0"/>
              </a:spcBef>
              <a:spcAft>
                <a:spcPts val="0"/>
              </a:spcAft>
              <a:buClr>
                <a:srgbClr val="4C4184"/>
              </a:buClr>
              <a:buSzPts val="3000"/>
              <a:buFont typeface="Calibri"/>
              <a:buNone/>
            </a:pPr>
            <a:r>
              <a:rPr lang="en-GB"/>
              <a:t>A humanist approach to building a healthy society</a:t>
            </a:r>
            <a:endParaRPr/>
          </a:p>
        </p:txBody>
      </p:sp>
      <p:sp>
        <p:nvSpPr>
          <p:cNvPr id="456" name="Google Shape;456;p61"/>
          <p:cNvSpPr txBox="1">
            <a:spLocks noGrp="1"/>
          </p:cNvSpPr>
          <p:nvPr>
            <p:ph type="body" idx="1"/>
          </p:nvPr>
        </p:nvSpPr>
        <p:spPr>
          <a:xfrm>
            <a:off x="663575" y="1425909"/>
            <a:ext cx="5688000" cy="28476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0"/>
              </a:spcBef>
              <a:spcAft>
                <a:spcPts val="0"/>
              </a:spcAft>
              <a:buSzPts val="2200"/>
              <a:buAutoNum type="arabicParenR"/>
            </a:pPr>
            <a:r>
              <a:rPr lang="en-GB" sz="2200" b="0" dirty="0"/>
              <a:t>We should promote </a:t>
            </a:r>
            <a:r>
              <a:rPr lang="en-GB" sz="2200" dirty="0"/>
              <a:t>freedom</a:t>
            </a:r>
            <a:r>
              <a:rPr lang="en-GB" sz="2200" b="0" dirty="0"/>
              <a:t>, </a:t>
            </a:r>
            <a:r>
              <a:rPr lang="en-GB" sz="2200" dirty="0"/>
              <a:t>equality</a:t>
            </a:r>
            <a:r>
              <a:rPr lang="en-GB" sz="2200" b="0" dirty="0"/>
              <a:t>, and </a:t>
            </a:r>
            <a:r>
              <a:rPr lang="en-GB" sz="2200" dirty="0"/>
              <a:t>human rights</a:t>
            </a:r>
          </a:p>
          <a:p>
            <a:pPr marL="457200" lvl="0" indent="-368300" algn="l" rtl="0">
              <a:lnSpc>
                <a:spcPct val="115000"/>
              </a:lnSpc>
              <a:spcBef>
                <a:spcPts val="0"/>
              </a:spcBef>
              <a:spcAft>
                <a:spcPts val="0"/>
              </a:spcAft>
              <a:buSzPts val="2200"/>
              <a:buAutoNum type="arabicParenR"/>
            </a:pPr>
            <a:endParaRPr lang="en-GB" sz="2200" dirty="0"/>
          </a:p>
          <a:p>
            <a:pPr marL="457200" lvl="0" indent="-368300" algn="l" rtl="0">
              <a:lnSpc>
                <a:spcPct val="115000"/>
              </a:lnSpc>
              <a:spcBef>
                <a:spcPts val="0"/>
              </a:spcBef>
              <a:spcAft>
                <a:spcPts val="0"/>
              </a:spcAft>
              <a:buSzPts val="2200"/>
              <a:buAutoNum type="arabicParenR"/>
            </a:pPr>
            <a:r>
              <a:rPr lang="en-GB" sz="2200" dirty="0"/>
              <a:t>Secularism</a:t>
            </a:r>
            <a:r>
              <a:rPr lang="en-GB" sz="2200" b="0" dirty="0"/>
              <a:t> benefits individuals and society</a:t>
            </a:r>
          </a:p>
          <a:p>
            <a:pPr marL="457200" lvl="0" indent="-368300" algn="l" rtl="0">
              <a:lnSpc>
                <a:spcPct val="115000"/>
              </a:lnSpc>
              <a:spcBef>
                <a:spcPts val="0"/>
              </a:spcBef>
              <a:spcAft>
                <a:spcPts val="0"/>
              </a:spcAft>
              <a:buSzPts val="2200"/>
              <a:buAutoNum type="arabicParenR"/>
            </a:pPr>
            <a:endParaRPr lang="en-GB" sz="2200" b="0" dirty="0"/>
          </a:p>
          <a:p>
            <a:pPr marL="457200" lvl="0" indent="-368300" algn="l" rtl="0">
              <a:lnSpc>
                <a:spcPct val="115000"/>
              </a:lnSpc>
              <a:spcBef>
                <a:spcPts val="0"/>
              </a:spcBef>
              <a:spcAft>
                <a:spcPts val="0"/>
              </a:spcAft>
              <a:buSzPts val="2200"/>
              <a:buAutoNum type="arabicParenR"/>
            </a:pPr>
            <a:r>
              <a:rPr lang="en-GB" sz="2200" b="0" dirty="0"/>
              <a:t>Human beings alone have </a:t>
            </a:r>
            <a:r>
              <a:rPr lang="en-GB" sz="2200" dirty="0"/>
              <a:t>responsibility</a:t>
            </a:r>
            <a:r>
              <a:rPr lang="en-GB" sz="2200" b="0" dirty="0"/>
              <a:t> for making the world a better place</a:t>
            </a:r>
            <a:endParaRPr sz="1400" dirty="0"/>
          </a:p>
        </p:txBody>
      </p:sp>
      <p:pic>
        <p:nvPicPr>
          <p:cNvPr id="457" name="Google Shape;457;p61"/>
          <p:cNvPicPr preferRelativeResize="0"/>
          <p:nvPr/>
        </p:nvPicPr>
        <p:blipFill>
          <a:blip r:embed="rId3">
            <a:alphaModFix/>
          </a:blip>
          <a:stretch>
            <a:fillRect/>
          </a:stretch>
        </p:blipFill>
        <p:spPr>
          <a:xfrm>
            <a:off x="6468525" y="1401775"/>
            <a:ext cx="2128850" cy="22565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61"/>
        <p:cNvGrpSpPr/>
        <p:nvPr/>
      </p:nvGrpSpPr>
      <p:grpSpPr>
        <a:xfrm>
          <a:off x="0" y="0"/>
          <a:ext cx="0" cy="0"/>
          <a:chOff x="0" y="0"/>
          <a:chExt cx="0" cy="0"/>
        </a:xfrm>
      </p:grpSpPr>
      <p:sp>
        <p:nvSpPr>
          <p:cNvPr id="462" name="Google Shape;462;p62"/>
          <p:cNvSpPr txBox="1">
            <a:spLocks noGrp="1"/>
          </p:cNvSpPr>
          <p:nvPr>
            <p:ph type="title"/>
          </p:nvPr>
        </p:nvSpPr>
        <p:spPr>
          <a:xfrm>
            <a:off x="661475" y="489300"/>
            <a:ext cx="7695600" cy="669600"/>
          </a:xfrm>
          <a:prstGeom prst="rect">
            <a:avLst/>
          </a:prstGeom>
          <a:noFill/>
          <a:ln>
            <a:noFill/>
          </a:ln>
        </p:spPr>
        <p:txBody>
          <a:bodyPr spcFirstLastPara="1" wrap="square" lIns="0" tIns="0" rIns="0" bIns="0" anchor="t" anchorCtr="0">
            <a:noAutofit/>
          </a:bodyPr>
          <a:lstStyle/>
          <a:p>
            <a:pPr marL="0" lvl="0" indent="0" algn="ctr" rtl="0">
              <a:lnSpc>
                <a:spcPct val="86666"/>
              </a:lnSpc>
              <a:spcBef>
                <a:spcPts val="0"/>
              </a:spcBef>
              <a:spcAft>
                <a:spcPts val="0"/>
              </a:spcAft>
              <a:buClr>
                <a:srgbClr val="4C4184"/>
              </a:buClr>
              <a:buSzPts val="3000"/>
              <a:buFont typeface="Calibri"/>
              <a:buNone/>
            </a:pPr>
            <a:r>
              <a:rPr lang="en-GB" sz="2800">
                <a:solidFill>
                  <a:srgbClr val="FFFFFF"/>
                </a:solidFill>
              </a:rPr>
              <a:t>One life, one world</a:t>
            </a:r>
            <a:endParaRPr sz="2800">
              <a:solidFill>
                <a:srgbClr val="FFFFFF"/>
              </a:solidFill>
            </a:endParaRPr>
          </a:p>
        </p:txBody>
      </p:sp>
      <p:sp>
        <p:nvSpPr>
          <p:cNvPr id="463" name="Google Shape;463;p62"/>
          <p:cNvSpPr txBox="1">
            <a:spLocks noGrp="1"/>
          </p:cNvSpPr>
          <p:nvPr>
            <p:ph type="body" idx="1"/>
          </p:nvPr>
        </p:nvSpPr>
        <p:spPr>
          <a:xfrm>
            <a:off x="663575" y="1425909"/>
            <a:ext cx="5688000" cy="2847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endParaRPr sz="2400">
              <a:solidFill>
                <a:srgbClr val="000000"/>
              </a:solidFill>
            </a:endParaRPr>
          </a:p>
          <a:p>
            <a:pPr marL="0" lvl="0" indent="0" algn="l" rtl="0">
              <a:lnSpc>
                <a:spcPct val="108750"/>
              </a:lnSpc>
              <a:spcBef>
                <a:spcPts val="0"/>
              </a:spcBef>
              <a:spcAft>
                <a:spcPts val="0"/>
              </a:spcAft>
              <a:buClr>
                <a:schemeClr val="dk1"/>
              </a:buClr>
              <a:buSzPts val="1600"/>
              <a:buNone/>
            </a:pPr>
            <a:endParaRPr/>
          </a:p>
        </p:txBody>
      </p:sp>
      <p:pic>
        <p:nvPicPr>
          <p:cNvPr id="464" name="Google Shape;464;p62"/>
          <p:cNvPicPr preferRelativeResize="0"/>
          <p:nvPr/>
        </p:nvPicPr>
        <p:blipFill>
          <a:blip r:embed="rId3">
            <a:alphaModFix/>
          </a:blip>
          <a:stretch>
            <a:fillRect/>
          </a:stretch>
        </p:blipFill>
        <p:spPr>
          <a:xfrm>
            <a:off x="2925775" y="1158900"/>
            <a:ext cx="3292449" cy="3295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xEl>
                                              <p:pRg st="0" end="0"/>
                                            </p:txEl>
                                          </p:spTgt>
                                        </p:tgtEl>
                                        <p:attrNameLst>
                                          <p:attrName>style.visibility</p:attrName>
                                        </p:attrNameLst>
                                      </p:cBhvr>
                                      <p:to>
                                        <p:strVal val="visible"/>
                                      </p:to>
                                    </p:set>
                                    <p:animEffect transition="in" filter="fade">
                                      <p:cBhvr>
                                        <p:cTn id="7" dur="1000"/>
                                        <p:tgtEl>
                                          <p:spTgt spid="4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3">
                                            <p:txEl>
                                              <p:pRg st="1" end="1"/>
                                            </p:txEl>
                                          </p:spTgt>
                                        </p:tgtEl>
                                        <p:attrNameLst>
                                          <p:attrName>style.visibility</p:attrName>
                                        </p:attrNameLst>
                                      </p:cBhvr>
                                      <p:to>
                                        <p:strVal val="visible"/>
                                      </p:to>
                                    </p:set>
                                    <p:animEffect transition="in" filter="fade">
                                      <p:cBhvr>
                                        <p:cTn id="12" dur="1000"/>
                                        <p:tgtEl>
                                          <p:spTgt spid="4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3"/>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The plural society</a:t>
            </a:r>
            <a:endParaRPr/>
          </a:p>
        </p:txBody>
      </p:sp>
      <p:sp>
        <p:nvSpPr>
          <p:cNvPr id="470" name="Google Shape;470;p63"/>
          <p:cNvSpPr txBox="1">
            <a:spLocks noGrp="1"/>
          </p:cNvSpPr>
          <p:nvPr>
            <p:ph type="body" idx="1"/>
          </p:nvPr>
        </p:nvSpPr>
        <p:spPr>
          <a:xfrm>
            <a:off x="663575" y="1425900"/>
            <a:ext cx="5192100" cy="2847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b="0"/>
              <a:t>The UK today is a </a:t>
            </a:r>
            <a:r>
              <a:rPr lang="en-GB"/>
              <a:t>plural society</a:t>
            </a:r>
            <a:r>
              <a:rPr lang="en-GB" b="0"/>
              <a:t>. A plural society is one in which there live people from different cultures and traditions with a range of worldviews.</a:t>
            </a:r>
            <a:endParaRPr b="0"/>
          </a:p>
          <a:p>
            <a:pPr marL="0" lvl="0" indent="0" algn="l" rtl="0">
              <a:lnSpc>
                <a:spcPct val="115000"/>
              </a:lnSpc>
              <a:spcBef>
                <a:spcPts val="0"/>
              </a:spcBef>
              <a:spcAft>
                <a:spcPts val="0"/>
              </a:spcAft>
              <a:buNone/>
            </a:pPr>
            <a:endParaRPr b="0"/>
          </a:p>
          <a:p>
            <a:pPr marL="457200" lvl="0" indent="-330200" algn="l" rtl="0">
              <a:lnSpc>
                <a:spcPct val="115000"/>
              </a:lnSpc>
              <a:spcBef>
                <a:spcPts val="0"/>
              </a:spcBef>
              <a:spcAft>
                <a:spcPts val="0"/>
              </a:spcAft>
              <a:buSzPts val="1600"/>
              <a:buFont typeface="Calibri"/>
              <a:buAutoNum type="arabicParenR"/>
            </a:pPr>
            <a:r>
              <a:rPr lang="en-GB" b="0"/>
              <a:t>In a world where people have different beliefs, desires, and interests, how can we treat them all fairly?</a:t>
            </a:r>
            <a:endParaRPr b="0"/>
          </a:p>
          <a:p>
            <a:pPr marL="457200" lvl="0" indent="-330200" algn="l" rtl="0">
              <a:lnSpc>
                <a:spcPct val="115000"/>
              </a:lnSpc>
              <a:spcBef>
                <a:spcPts val="0"/>
              </a:spcBef>
              <a:spcAft>
                <a:spcPts val="0"/>
              </a:spcAft>
              <a:buSzPts val="1600"/>
              <a:buFont typeface="Calibri"/>
              <a:buAutoNum type="arabicParenR"/>
            </a:pPr>
            <a:r>
              <a:rPr lang="en-GB" b="0"/>
              <a:t>If there is disagreement between people about the best way to live, can we create a world that keeps everyone happy? If so, what is the best way to do that?</a:t>
            </a:r>
            <a:endParaRPr b="0"/>
          </a:p>
          <a:p>
            <a:pPr marL="0" lvl="0" indent="0" algn="l" rtl="0">
              <a:spcBef>
                <a:spcPts val="0"/>
              </a:spcBef>
              <a:spcAft>
                <a:spcPts val="0"/>
              </a:spcAft>
              <a:buNone/>
            </a:pPr>
            <a:endParaRPr/>
          </a:p>
        </p:txBody>
      </p:sp>
      <p:pic>
        <p:nvPicPr>
          <p:cNvPr id="471" name="Google Shape;471;p63"/>
          <p:cNvPicPr preferRelativeResize="0"/>
          <p:nvPr/>
        </p:nvPicPr>
        <p:blipFill>
          <a:blip r:embed="rId3">
            <a:alphaModFix/>
          </a:blip>
          <a:stretch>
            <a:fillRect/>
          </a:stretch>
        </p:blipFill>
        <p:spPr>
          <a:xfrm>
            <a:off x="6089850" y="1425900"/>
            <a:ext cx="2390575" cy="234603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4"/>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The veil of ignorance</a:t>
            </a:r>
            <a:endParaRPr/>
          </a:p>
        </p:txBody>
      </p:sp>
      <p:sp>
        <p:nvSpPr>
          <p:cNvPr id="477" name="Google Shape;477;p64"/>
          <p:cNvSpPr txBox="1">
            <a:spLocks noGrp="1"/>
          </p:cNvSpPr>
          <p:nvPr>
            <p:ph type="body" idx="1"/>
          </p:nvPr>
        </p:nvSpPr>
        <p:spPr>
          <a:xfrm>
            <a:off x="663575" y="1425909"/>
            <a:ext cx="5688000" cy="2847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478" name="Google Shape;478;p64"/>
          <p:cNvPicPr preferRelativeResize="0"/>
          <p:nvPr/>
        </p:nvPicPr>
        <p:blipFill rotWithShape="1">
          <a:blip r:embed="rId3">
            <a:alphaModFix/>
          </a:blip>
          <a:srcRect l="15451" t="11210" r="14949" b="21540"/>
          <a:stretch/>
        </p:blipFill>
        <p:spPr>
          <a:xfrm>
            <a:off x="663575" y="1469325"/>
            <a:ext cx="2508250" cy="2280250"/>
          </a:xfrm>
          <a:prstGeom prst="rect">
            <a:avLst/>
          </a:prstGeom>
          <a:noFill/>
          <a:ln>
            <a:noFill/>
          </a:ln>
        </p:spPr>
      </p:pic>
      <p:pic>
        <p:nvPicPr>
          <p:cNvPr id="479" name="Google Shape;479;p64"/>
          <p:cNvPicPr preferRelativeResize="0"/>
          <p:nvPr/>
        </p:nvPicPr>
        <p:blipFill>
          <a:blip r:embed="rId4">
            <a:alphaModFix/>
          </a:blip>
          <a:stretch>
            <a:fillRect/>
          </a:stretch>
        </p:blipFill>
        <p:spPr>
          <a:xfrm>
            <a:off x="6134760" y="1458477"/>
            <a:ext cx="2345665" cy="2301950"/>
          </a:xfrm>
          <a:prstGeom prst="rect">
            <a:avLst/>
          </a:prstGeom>
          <a:noFill/>
          <a:ln>
            <a:noFill/>
          </a:ln>
        </p:spPr>
      </p:pic>
      <p:pic>
        <p:nvPicPr>
          <p:cNvPr id="480" name="Google Shape;480;p64"/>
          <p:cNvPicPr preferRelativeResize="0"/>
          <p:nvPr/>
        </p:nvPicPr>
        <p:blipFill rotWithShape="1">
          <a:blip r:embed="rId5">
            <a:alphaModFix/>
          </a:blip>
          <a:srcRect l="33057" t="18169" r="31726" b="15323"/>
          <a:stretch/>
        </p:blipFill>
        <p:spPr>
          <a:xfrm>
            <a:off x="4033413" y="1425900"/>
            <a:ext cx="1445469" cy="2847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5"/>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86" name="Google Shape;486;p65"/>
          <p:cNvSpPr txBox="1">
            <a:spLocks noGrp="1"/>
          </p:cNvSpPr>
          <p:nvPr>
            <p:ph type="body" idx="1"/>
          </p:nvPr>
        </p:nvSpPr>
        <p:spPr>
          <a:xfrm>
            <a:off x="663575" y="1425909"/>
            <a:ext cx="5688000" cy="2847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pic>
        <p:nvPicPr>
          <p:cNvPr id="487" name="Google Shape;487;p65"/>
          <p:cNvPicPr preferRelativeResize="0"/>
          <p:nvPr/>
        </p:nvPicPr>
        <p:blipFill>
          <a:blip r:embed="rId3">
            <a:alphaModFix/>
          </a:blip>
          <a:stretch>
            <a:fillRect/>
          </a:stretch>
        </p:blipFill>
        <p:spPr>
          <a:xfrm>
            <a:off x="719078" y="0"/>
            <a:ext cx="7705846" cy="51435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6"/>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The veil of ignorance</a:t>
            </a:r>
            <a:endParaRPr/>
          </a:p>
        </p:txBody>
      </p:sp>
      <p:sp>
        <p:nvSpPr>
          <p:cNvPr id="493" name="Google Shape;493;p66"/>
          <p:cNvSpPr txBox="1">
            <a:spLocks noGrp="1"/>
          </p:cNvSpPr>
          <p:nvPr>
            <p:ph type="body" idx="1"/>
          </p:nvPr>
        </p:nvSpPr>
        <p:spPr>
          <a:xfrm>
            <a:off x="663575" y="1258949"/>
            <a:ext cx="5688000" cy="30147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400" b="0"/>
              <a:t>‘A </a:t>
            </a:r>
            <a:r>
              <a:rPr lang="en-GB" sz="1400"/>
              <a:t>just society </a:t>
            </a:r>
            <a:r>
              <a:rPr lang="en-GB" sz="1400" b="0"/>
              <a:t>is a society that if you knew everything about it, you'd be willing to enter it in a random place.’</a:t>
            </a:r>
            <a:endParaRPr sz="1400" b="0"/>
          </a:p>
          <a:p>
            <a:pPr marL="0" lvl="0" indent="0" algn="r" rtl="0">
              <a:lnSpc>
                <a:spcPct val="115000"/>
              </a:lnSpc>
              <a:spcBef>
                <a:spcPts val="0"/>
              </a:spcBef>
              <a:spcAft>
                <a:spcPts val="0"/>
              </a:spcAft>
              <a:buNone/>
            </a:pPr>
            <a:r>
              <a:rPr lang="en-GB" sz="1400" b="0"/>
              <a:t>John Rawls, philosopher</a:t>
            </a:r>
            <a:endParaRPr sz="1400" b="0"/>
          </a:p>
          <a:p>
            <a:pPr marL="0" lvl="0" indent="0" algn="l" rtl="0">
              <a:lnSpc>
                <a:spcPct val="115000"/>
              </a:lnSpc>
              <a:spcBef>
                <a:spcPts val="0"/>
              </a:spcBef>
              <a:spcAft>
                <a:spcPts val="0"/>
              </a:spcAft>
              <a:buNone/>
            </a:pPr>
            <a:r>
              <a:rPr lang="en-GB" sz="1400" b="0"/>
              <a:t>Rawls believed we would want</a:t>
            </a:r>
            <a:endParaRPr sz="1400" b="0"/>
          </a:p>
          <a:p>
            <a:pPr marL="457200" lvl="0" indent="-317500" algn="l" rtl="0">
              <a:lnSpc>
                <a:spcPct val="115000"/>
              </a:lnSpc>
              <a:spcBef>
                <a:spcPts val="0"/>
              </a:spcBef>
              <a:spcAft>
                <a:spcPts val="0"/>
              </a:spcAft>
              <a:buSzPts val="1400"/>
              <a:buChar char="●"/>
            </a:pPr>
            <a:r>
              <a:rPr lang="en-GB" sz="1400" b="0"/>
              <a:t>Individual </a:t>
            </a:r>
            <a:r>
              <a:rPr lang="en-GB" sz="1400"/>
              <a:t>freedom</a:t>
            </a:r>
            <a:endParaRPr sz="1400"/>
          </a:p>
          <a:p>
            <a:pPr marL="457200" lvl="0" indent="-317500" algn="l" rtl="0">
              <a:lnSpc>
                <a:spcPct val="115000"/>
              </a:lnSpc>
              <a:spcBef>
                <a:spcPts val="0"/>
              </a:spcBef>
              <a:spcAft>
                <a:spcPts val="0"/>
              </a:spcAft>
              <a:buSzPts val="1400"/>
              <a:buChar char="●"/>
            </a:pPr>
            <a:r>
              <a:rPr lang="en-GB" sz="1400"/>
              <a:t>Equality</a:t>
            </a:r>
            <a:r>
              <a:rPr lang="en-GB" sz="1400" b="0"/>
              <a:t> of opportunity</a:t>
            </a:r>
            <a:endParaRPr sz="1400" b="0"/>
          </a:p>
          <a:p>
            <a:pPr marL="0" lvl="0" indent="0" algn="l" rtl="0">
              <a:lnSpc>
                <a:spcPct val="115000"/>
              </a:lnSpc>
              <a:spcBef>
                <a:spcPts val="0"/>
              </a:spcBef>
              <a:spcAft>
                <a:spcPts val="0"/>
              </a:spcAft>
              <a:buNone/>
            </a:pPr>
            <a:endParaRPr sz="1400"/>
          </a:p>
          <a:p>
            <a:pPr marL="0" lvl="0" indent="0" algn="l" rtl="0">
              <a:lnSpc>
                <a:spcPct val="115000"/>
              </a:lnSpc>
              <a:spcBef>
                <a:spcPts val="0"/>
              </a:spcBef>
              <a:spcAft>
                <a:spcPts val="0"/>
              </a:spcAft>
              <a:buNone/>
            </a:pPr>
            <a:r>
              <a:rPr lang="en-GB" sz="1400" b="0"/>
              <a:t>‘Sex and race, because they are easy, visible differences, have been the primary ways of organising human beings into superior and inferior groups… We are talking about a society in which there will be no roles other than those chosen, or those earned. We are really talking about </a:t>
            </a:r>
            <a:r>
              <a:rPr lang="en-GB" sz="1400"/>
              <a:t>humanism</a:t>
            </a:r>
            <a:r>
              <a:rPr lang="en-GB" sz="1400" b="0"/>
              <a:t>.’</a:t>
            </a:r>
            <a:endParaRPr sz="1400" b="0"/>
          </a:p>
          <a:p>
            <a:pPr marL="0" lvl="0" indent="0" algn="r" rtl="0">
              <a:lnSpc>
                <a:spcPct val="115000"/>
              </a:lnSpc>
              <a:spcBef>
                <a:spcPts val="0"/>
              </a:spcBef>
              <a:spcAft>
                <a:spcPts val="0"/>
              </a:spcAft>
              <a:buNone/>
            </a:pPr>
            <a:r>
              <a:rPr lang="en-GB" sz="1400" b="0"/>
              <a:t>Gloria Steinem, feminist and political activitst</a:t>
            </a:r>
            <a:endParaRPr sz="1400" b="0"/>
          </a:p>
          <a:p>
            <a:pPr marL="0" lvl="0" indent="0" algn="r" rtl="0">
              <a:lnSpc>
                <a:spcPct val="115000"/>
              </a:lnSpc>
              <a:spcBef>
                <a:spcPts val="0"/>
              </a:spcBef>
              <a:spcAft>
                <a:spcPts val="0"/>
              </a:spcAft>
              <a:buNone/>
            </a:pPr>
            <a:endParaRPr sz="1200" b="0"/>
          </a:p>
        </p:txBody>
      </p:sp>
      <p:pic>
        <p:nvPicPr>
          <p:cNvPr id="494" name="Google Shape;494;p66"/>
          <p:cNvPicPr preferRelativeResize="0"/>
          <p:nvPr/>
        </p:nvPicPr>
        <p:blipFill>
          <a:blip r:embed="rId3">
            <a:alphaModFix/>
          </a:blip>
          <a:stretch>
            <a:fillRect/>
          </a:stretch>
        </p:blipFill>
        <p:spPr>
          <a:xfrm>
            <a:off x="7005475" y="587250"/>
            <a:ext cx="1334125" cy="1860275"/>
          </a:xfrm>
          <a:prstGeom prst="rect">
            <a:avLst/>
          </a:prstGeom>
          <a:noFill/>
          <a:ln>
            <a:noFill/>
          </a:ln>
        </p:spPr>
      </p:pic>
      <p:pic>
        <p:nvPicPr>
          <p:cNvPr id="495" name="Google Shape;495;p66"/>
          <p:cNvPicPr preferRelativeResize="0"/>
          <p:nvPr/>
        </p:nvPicPr>
        <p:blipFill rotWithShape="1">
          <a:blip r:embed="rId4">
            <a:alphaModFix/>
          </a:blip>
          <a:srcRect l="17593" t="3953" b="26316"/>
          <a:stretch/>
        </p:blipFill>
        <p:spPr>
          <a:xfrm>
            <a:off x="7005475" y="2571750"/>
            <a:ext cx="1334125" cy="16180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7"/>
          <p:cNvSpPr txBox="1">
            <a:spLocks noGrp="1"/>
          </p:cNvSpPr>
          <p:nvPr>
            <p:ph type="title"/>
          </p:nvPr>
        </p:nvSpPr>
        <p:spPr>
          <a:xfrm>
            <a:off x="661481" y="489293"/>
            <a:ext cx="3910500" cy="669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Human rights</a:t>
            </a:r>
            <a:endParaRPr/>
          </a:p>
        </p:txBody>
      </p:sp>
      <p:sp>
        <p:nvSpPr>
          <p:cNvPr id="501" name="Google Shape;501;p67"/>
          <p:cNvSpPr txBox="1">
            <a:spLocks noGrp="1"/>
          </p:cNvSpPr>
          <p:nvPr>
            <p:ph type="body" idx="1"/>
          </p:nvPr>
        </p:nvSpPr>
        <p:spPr>
          <a:xfrm>
            <a:off x="663575" y="1425909"/>
            <a:ext cx="5688000" cy="28476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sz="1800"/>
              <a:t>Human rights</a:t>
            </a:r>
            <a:r>
              <a:rPr lang="en-GB" sz="1800" b="0"/>
              <a:t> say that everyone should have…</a:t>
            </a:r>
            <a:endParaRPr sz="1800" b="0"/>
          </a:p>
          <a:p>
            <a:pPr marL="0" lvl="0" indent="0" algn="l" rtl="0">
              <a:lnSpc>
                <a:spcPct val="115000"/>
              </a:lnSpc>
              <a:spcBef>
                <a:spcPts val="0"/>
              </a:spcBef>
              <a:spcAft>
                <a:spcPts val="0"/>
              </a:spcAft>
              <a:buClr>
                <a:schemeClr val="dk1"/>
              </a:buClr>
              <a:buSzPts val="1100"/>
              <a:buFont typeface="Arial"/>
              <a:buNone/>
            </a:pPr>
            <a:endParaRPr sz="1800" b="0"/>
          </a:p>
          <a:p>
            <a:pPr marL="457200" lvl="0" indent="-342900" algn="l" rtl="0">
              <a:lnSpc>
                <a:spcPct val="115000"/>
              </a:lnSpc>
              <a:spcBef>
                <a:spcPts val="0"/>
              </a:spcBef>
              <a:spcAft>
                <a:spcPts val="0"/>
              </a:spcAft>
              <a:buSzPts val="1800"/>
              <a:buFont typeface="Calibri"/>
              <a:buChar char="●"/>
            </a:pPr>
            <a:r>
              <a:rPr lang="en-GB" sz="1800" b="0"/>
              <a:t>The freedom to believe what they want</a:t>
            </a:r>
            <a:endParaRPr sz="1800" b="0"/>
          </a:p>
          <a:p>
            <a:pPr marL="457200" lvl="0" indent="-342900" algn="l" rtl="0">
              <a:lnSpc>
                <a:spcPct val="115000"/>
              </a:lnSpc>
              <a:spcBef>
                <a:spcPts val="0"/>
              </a:spcBef>
              <a:spcAft>
                <a:spcPts val="0"/>
              </a:spcAft>
              <a:buSzPts val="1800"/>
              <a:buFont typeface="Calibri"/>
              <a:buChar char="●"/>
            </a:pPr>
            <a:r>
              <a:rPr lang="en-GB" sz="1800" b="0"/>
              <a:t>The freedom to say what they believe</a:t>
            </a:r>
            <a:endParaRPr sz="1800" b="0"/>
          </a:p>
          <a:p>
            <a:pPr marL="457200" lvl="0" indent="-342900" algn="l" rtl="0">
              <a:lnSpc>
                <a:spcPct val="115000"/>
              </a:lnSpc>
              <a:spcBef>
                <a:spcPts val="0"/>
              </a:spcBef>
              <a:spcAft>
                <a:spcPts val="0"/>
              </a:spcAft>
              <a:buSzPts val="1800"/>
              <a:buFont typeface="Calibri"/>
              <a:buChar char="●"/>
            </a:pPr>
            <a:r>
              <a:rPr lang="en-GB" sz="1800" b="0"/>
              <a:t>The right to an education</a:t>
            </a:r>
            <a:endParaRPr sz="1800" b="0"/>
          </a:p>
          <a:p>
            <a:pPr marL="457200" lvl="0" indent="-342900" algn="l" rtl="0">
              <a:lnSpc>
                <a:spcPct val="115000"/>
              </a:lnSpc>
              <a:spcBef>
                <a:spcPts val="0"/>
              </a:spcBef>
              <a:spcAft>
                <a:spcPts val="0"/>
              </a:spcAft>
              <a:buSzPts val="1800"/>
              <a:buFont typeface="Calibri"/>
              <a:buChar char="●"/>
            </a:pPr>
            <a:r>
              <a:rPr lang="en-GB" sz="1800" b="0"/>
              <a:t>The right to marry and start a family</a:t>
            </a:r>
            <a:endParaRPr sz="1800" b="0"/>
          </a:p>
          <a:p>
            <a:pPr marL="457200" lvl="0" indent="-342900" algn="l" rtl="0">
              <a:lnSpc>
                <a:spcPct val="115000"/>
              </a:lnSpc>
              <a:spcBef>
                <a:spcPts val="0"/>
              </a:spcBef>
              <a:spcAft>
                <a:spcPts val="0"/>
              </a:spcAft>
              <a:buSzPts val="1800"/>
              <a:buFont typeface="Calibri"/>
              <a:buChar char="●"/>
            </a:pPr>
            <a:r>
              <a:rPr lang="en-GB" sz="1800" b="0"/>
              <a:t>The right to privacy</a:t>
            </a:r>
            <a:endParaRPr sz="1800" b="0"/>
          </a:p>
          <a:p>
            <a:pPr marL="457200" lvl="0" indent="-342900" algn="l" rtl="0">
              <a:lnSpc>
                <a:spcPct val="115000"/>
              </a:lnSpc>
              <a:spcBef>
                <a:spcPts val="0"/>
              </a:spcBef>
              <a:spcAft>
                <a:spcPts val="0"/>
              </a:spcAft>
              <a:buSzPts val="1800"/>
              <a:buFont typeface="Calibri"/>
              <a:buChar char="●"/>
            </a:pPr>
            <a:r>
              <a:rPr lang="en-GB" sz="1800" b="0"/>
              <a:t>The right to take part in elections</a:t>
            </a:r>
            <a:endParaRPr sz="1800" b="0"/>
          </a:p>
          <a:p>
            <a:pPr marL="0" lvl="0" indent="0" algn="l" rtl="0">
              <a:lnSpc>
                <a:spcPct val="115000"/>
              </a:lnSpc>
              <a:spcBef>
                <a:spcPts val="0"/>
              </a:spcBef>
              <a:spcAft>
                <a:spcPts val="0"/>
              </a:spcAft>
              <a:buNone/>
            </a:pPr>
            <a:endParaRPr sz="1800" b="0"/>
          </a:p>
          <a:p>
            <a:pPr marL="0" lvl="0" indent="0" algn="l" rtl="0">
              <a:lnSpc>
                <a:spcPct val="115000"/>
              </a:lnSpc>
              <a:spcBef>
                <a:spcPts val="0"/>
              </a:spcBef>
              <a:spcAft>
                <a:spcPts val="0"/>
              </a:spcAft>
              <a:buClr>
                <a:schemeClr val="dk1"/>
              </a:buClr>
              <a:buSzPts val="1100"/>
              <a:buFont typeface="Arial"/>
              <a:buNone/>
            </a:pPr>
            <a:r>
              <a:rPr lang="en-GB" sz="1800"/>
              <a:t>How do these rights help support freedom and equality?</a:t>
            </a:r>
            <a:endParaRPr sz="1800"/>
          </a:p>
          <a:p>
            <a:pPr marL="0" lvl="0" indent="0" algn="l" rtl="0">
              <a:lnSpc>
                <a:spcPct val="115000"/>
              </a:lnSpc>
              <a:spcBef>
                <a:spcPts val="0"/>
              </a:spcBef>
              <a:spcAft>
                <a:spcPts val="0"/>
              </a:spcAft>
              <a:buNone/>
            </a:pPr>
            <a:endParaRPr sz="1800" b="0"/>
          </a:p>
        </p:txBody>
      </p:sp>
      <p:pic>
        <p:nvPicPr>
          <p:cNvPr id="502" name="Google Shape;502;p67"/>
          <p:cNvPicPr preferRelativeResize="0"/>
          <p:nvPr/>
        </p:nvPicPr>
        <p:blipFill rotWithShape="1">
          <a:blip r:embed="rId3">
            <a:alphaModFix/>
          </a:blip>
          <a:srcRect l="18602" t="10160" r="18274" b="11438"/>
          <a:stretch/>
        </p:blipFill>
        <p:spPr>
          <a:xfrm>
            <a:off x="7398488" y="2413550"/>
            <a:ext cx="1028700" cy="1485900"/>
          </a:xfrm>
          <a:prstGeom prst="rect">
            <a:avLst/>
          </a:prstGeom>
          <a:noFill/>
          <a:ln>
            <a:noFill/>
          </a:ln>
        </p:spPr>
      </p:pic>
      <p:pic>
        <p:nvPicPr>
          <p:cNvPr id="503" name="Google Shape;503;p67"/>
          <p:cNvPicPr preferRelativeResize="0"/>
          <p:nvPr/>
        </p:nvPicPr>
        <p:blipFill rotWithShape="1">
          <a:blip r:embed="rId4">
            <a:alphaModFix/>
          </a:blip>
          <a:srcRect l="14786" t="13185" r="7471" b="8469"/>
          <a:stretch/>
        </p:blipFill>
        <p:spPr>
          <a:xfrm>
            <a:off x="5410675" y="614575"/>
            <a:ext cx="1514475" cy="1352550"/>
          </a:xfrm>
          <a:prstGeom prst="rect">
            <a:avLst/>
          </a:prstGeom>
          <a:noFill/>
          <a:ln>
            <a:noFill/>
          </a:ln>
        </p:spPr>
      </p:pic>
      <p:pic>
        <p:nvPicPr>
          <p:cNvPr id="504" name="Google Shape;504;p67"/>
          <p:cNvPicPr preferRelativeResize="0"/>
          <p:nvPr/>
        </p:nvPicPr>
        <p:blipFill rotWithShape="1">
          <a:blip r:embed="rId5">
            <a:alphaModFix/>
          </a:blip>
          <a:srcRect l="9301" t="19371" r="33461" b="20336"/>
          <a:stretch/>
        </p:blipFill>
        <p:spPr>
          <a:xfrm>
            <a:off x="7038776" y="771463"/>
            <a:ext cx="1748125" cy="1260625"/>
          </a:xfrm>
          <a:prstGeom prst="rect">
            <a:avLst/>
          </a:prstGeom>
          <a:noFill/>
          <a:ln>
            <a:noFill/>
          </a:ln>
        </p:spPr>
      </p:pic>
      <p:pic>
        <p:nvPicPr>
          <p:cNvPr id="505" name="Google Shape;505;p67"/>
          <p:cNvPicPr preferRelativeResize="0"/>
          <p:nvPr/>
        </p:nvPicPr>
        <p:blipFill rotWithShape="1">
          <a:blip r:embed="rId6">
            <a:alphaModFix/>
          </a:blip>
          <a:srcRect l="27074" t="15527" r="22925" b="16959"/>
          <a:stretch/>
        </p:blipFill>
        <p:spPr>
          <a:xfrm>
            <a:off x="5506750" y="2413550"/>
            <a:ext cx="1057611" cy="1485900"/>
          </a:xfrm>
          <a:prstGeom prst="rect">
            <a:avLst/>
          </a:prstGeom>
          <a:noFill/>
          <a:ln>
            <a:noFill/>
          </a:ln>
        </p:spPr>
      </p:pic>
    </p:spTree>
  </p:cSld>
  <p:clrMapOvr>
    <a:masterClrMapping/>
  </p:clrMapOvr>
</p:sld>
</file>

<file path=ppt/theme/theme1.xml><?xml version="1.0" encoding="utf-8"?>
<a:theme xmlns:a="http://schemas.openxmlformats.org/drawingml/2006/main" name="Default Theme">
  <a:themeElements>
    <a:clrScheme name="Humanists_UK_v1">
      <a:dk1>
        <a:srgbClr val="000000"/>
      </a:dk1>
      <a:lt1>
        <a:srgbClr val="FFFFFF"/>
      </a:lt1>
      <a:dk2>
        <a:srgbClr val="00C7B1"/>
      </a:dk2>
      <a:lt2>
        <a:srgbClr val="4C4184"/>
      </a:lt2>
      <a:accent1>
        <a:srgbClr val="702F8A"/>
      </a:accent1>
      <a:accent2>
        <a:srgbClr val="FFC72C"/>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1449</Words>
  <Application>Microsoft Office PowerPoint</Application>
  <PresentationFormat>On-screen Show (16:9)</PresentationFormat>
  <Paragraphs>162</Paragraphs>
  <Slides>27</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Default Theme</vt:lpstr>
      <vt:lpstr>Humanism and society</vt:lpstr>
      <vt:lpstr>A humanist approach to life: a summary</vt:lpstr>
      <vt:lpstr>A humanist approach to building a healthy society</vt:lpstr>
      <vt:lpstr>One life, one world</vt:lpstr>
      <vt:lpstr>The plural society</vt:lpstr>
      <vt:lpstr>The veil of ignorance</vt:lpstr>
      <vt:lpstr>PowerPoint Presentation</vt:lpstr>
      <vt:lpstr>The veil of ignorance</vt:lpstr>
      <vt:lpstr>Human rights</vt:lpstr>
      <vt:lpstr>Human rights</vt:lpstr>
      <vt:lpstr>Human rights</vt:lpstr>
      <vt:lpstr>Human responsibility</vt:lpstr>
      <vt:lpstr>Human responsibility</vt:lpstr>
      <vt:lpstr>Human responsibility</vt:lpstr>
      <vt:lpstr>Human responsibility</vt:lpstr>
      <vt:lpstr>PowerPoint Presentation</vt:lpstr>
      <vt:lpstr>Secularism</vt:lpstr>
      <vt:lpstr>Secularism</vt:lpstr>
      <vt:lpstr>Secularism</vt:lpstr>
      <vt:lpstr>Secularism</vt:lpstr>
      <vt:lpstr>Secularism</vt:lpstr>
      <vt:lpstr>Is this secularism?</vt:lpstr>
      <vt:lpstr>Human progress </vt:lpstr>
      <vt:lpstr>Human action</vt:lpstr>
      <vt:lpstr>The pale blue dot</vt:lpstr>
      <vt:lpstr>Society: humanist responses</vt:lpstr>
      <vt:lpstr>A humanist approach to building a healthy society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Humanism and society</dc:title>
  <dc:creator>Luke Donnellan</dc:creator>
  <cp:lastModifiedBy>Luke Donnellan</cp:lastModifiedBy>
  <cp:revision>3</cp:revision>
  <dcterms:modified xsi:type="dcterms:W3CDTF">2021-11-03T17:55:01Z</dcterms:modified>
</cp:coreProperties>
</file>