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27"/>
  </p:notesMasterIdLst>
  <p:sldIdLst>
    <p:sldId id="256" r:id="rId2"/>
    <p:sldId id="294" r:id="rId3"/>
    <p:sldId id="295" r:id="rId4"/>
    <p:sldId id="296" r:id="rId5"/>
    <p:sldId id="297"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orient="horz" pos="2984">
          <p15:clr>
            <a:srgbClr val="A4A3A4"/>
          </p15:clr>
        </p15:guide>
        <p15:guide id="3" orient="horz" pos="883">
          <p15:clr>
            <a:srgbClr val="A4A3A4"/>
          </p15:clr>
        </p15:guide>
        <p15:guide id="4" pos="2768">
          <p15:clr>
            <a:srgbClr val="A4A3A4"/>
          </p15:clr>
        </p15:guide>
        <p15:guide id="5" pos="418">
          <p15:clr>
            <a:srgbClr val="A4A3A4"/>
          </p15:clr>
        </p15:guide>
        <p15:guide id="6" pos="5342">
          <p15:clr>
            <a:srgbClr val="A4A3A4"/>
          </p15:clr>
        </p15:guide>
        <p15:guide id="7" pos="4003">
          <p15:clr>
            <a:srgbClr val="A4A3A4"/>
          </p15:clr>
        </p15:guide>
        <p15:guide id="8" pos="29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 y="540"/>
      </p:cViewPr>
      <p:guideLst>
        <p:guide orient="horz" pos="1620"/>
        <p:guide orient="horz" pos="2984"/>
        <p:guide orient="horz" pos="883"/>
        <p:guide pos="2768"/>
        <p:guide pos="418"/>
        <p:guide pos="5342"/>
        <p:guide pos="4003"/>
        <p:guide pos="29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e3a50eefce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e3a50eefce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f7fa77a9b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4" name="Google Shape;734;gf7fa77a9b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f7fa77a9b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gf7fa77a9b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f7fa77a9b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f7fa77a9b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f7fa77a9b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gf7fa77a9b5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e33c72b1f9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6" name="Google Shape;766;ge33c72b1f9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364c6a70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3" name="Google Shape;773;ge364c6a70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e3a50eefce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e3a50eefce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e364c6a70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7" name="Google Shape;787;ge364c6a70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e3a50eefce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ge3a50eefce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f6cb8bdec7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gf6cb8bdec7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3a50eefce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ge3a50eefce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e3a50eefce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0" name="Google Shape;810;ge3a50eefce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f7fa77a9b5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gf7fa77a9b5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e3a50eefce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e3a50eefce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f6cb8bdec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3" name="Google Shape;833;gf6cb8bdec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f7fa77a9b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9" name="Google Shape;839;gf7fa77a9b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f6cb8bdec7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5" name="Google Shape;675;gf6cb8bdec7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ea8ed7ba5f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2" name="Google Shape;682;gea8ed7ba5f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e3a50eef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9" name="Google Shape;689;ge3a50eef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e3a50eefc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ge3a50eefc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e3a50eefce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e3a50eefce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f7fa77a9b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gf7fa77a9b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e3a50eefce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9" name="Google Shape;719;ge3a50eefce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lvl1pPr lvl="0" algn="ctr">
              <a:lnSpc>
                <a:spcPct val="92465"/>
              </a:lnSpc>
              <a:spcBef>
                <a:spcPts val="0"/>
              </a:spcBef>
              <a:spcAft>
                <a:spcPts val="0"/>
              </a:spcAft>
              <a:buClr>
                <a:schemeClr val="dk2"/>
              </a:buClr>
              <a:buSzPts val="2920"/>
              <a:buFont typeface="Calibri"/>
              <a:buNone/>
              <a:defRPr sz="292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lvl1pPr lvl="0" algn="ctr">
              <a:lnSpc>
                <a:spcPct val="108750"/>
              </a:lnSpc>
              <a:spcBef>
                <a:spcPts val="0"/>
              </a:spcBef>
              <a:spcAft>
                <a:spcPts val="0"/>
              </a:spcAft>
              <a:buClr>
                <a:schemeClr val="lt1"/>
              </a:buClr>
              <a:buSzPts val="1600"/>
              <a:buNone/>
              <a:defRPr b="0">
                <a:solidFill>
                  <a:schemeClr val="lt1"/>
                </a:solidFill>
              </a:defRPr>
            </a:lvl1pPr>
            <a:lvl2pPr lvl="1" algn="ctr">
              <a:lnSpc>
                <a:spcPct val="108750"/>
              </a:lnSpc>
              <a:spcBef>
                <a:spcPts val="0"/>
              </a:spcBef>
              <a:spcAft>
                <a:spcPts val="0"/>
              </a:spcAft>
              <a:buClr>
                <a:srgbClr val="888888"/>
              </a:buClr>
              <a:buSzPts val="1600"/>
              <a:buNone/>
              <a:defRPr>
                <a:solidFill>
                  <a:srgbClr val="888888"/>
                </a:solidFill>
              </a:defRPr>
            </a:lvl2pPr>
            <a:lvl3pPr lvl="2" algn="ctr">
              <a:lnSpc>
                <a:spcPct val="108750"/>
              </a:lnSpc>
              <a:spcBef>
                <a:spcPts val="1400"/>
              </a:spcBef>
              <a:spcAft>
                <a:spcPts val="0"/>
              </a:spcAft>
              <a:buClr>
                <a:srgbClr val="888888"/>
              </a:buClr>
              <a:buSzPts val="1360"/>
              <a:buFont typeface="Calibri"/>
              <a:buNone/>
              <a:defRPr>
                <a:solidFill>
                  <a:srgbClr val="888888"/>
                </a:solidFill>
              </a:defRPr>
            </a:lvl3pPr>
            <a:lvl4pPr lvl="3" algn="ctr">
              <a:lnSpc>
                <a:spcPct val="108750"/>
              </a:lnSpc>
              <a:spcBef>
                <a:spcPts val="1400"/>
              </a:spcBef>
              <a:spcAft>
                <a:spcPts val="0"/>
              </a:spcAft>
              <a:buClr>
                <a:srgbClr val="888888"/>
              </a:buClr>
              <a:buSzPts val="1360"/>
              <a:buFont typeface="Calibri"/>
              <a:buNone/>
              <a:defRPr>
                <a:solidFill>
                  <a:srgbClr val="888888"/>
                </a:solidFill>
              </a:defRPr>
            </a:lvl4pPr>
            <a:lvl5pPr lvl="4" algn="ctr">
              <a:lnSpc>
                <a:spcPct val="108750"/>
              </a:lnSpc>
              <a:spcBef>
                <a:spcPts val="1400"/>
              </a:spcBef>
              <a:spcAft>
                <a:spcPts val="0"/>
              </a:spcAft>
              <a:buClr>
                <a:srgbClr val="888888"/>
              </a:buClr>
              <a:buSzPts val="1360"/>
              <a:buFont typeface="Calibri"/>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5" name="Google Shape;15;p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a:spLocks noGrp="1"/>
          </p:cNvSpPr>
          <p:nvPr>
            <p:ph type="body" idx="2"/>
          </p:nvPr>
        </p:nvSpPr>
        <p:spPr>
          <a:xfrm>
            <a:off x="2987824" y="2466409"/>
            <a:ext cx="3168650" cy="154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b="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2"/>
          <p:cNvSpPr txBox="1">
            <a:spLocks noGrp="1"/>
          </p:cNvSpPr>
          <p:nvPr>
            <p:ph type="body" idx="3"/>
          </p:nvPr>
        </p:nvSpPr>
        <p:spPr>
          <a:xfrm>
            <a:off x="3815556" y="2624710"/>
            <a:ext cx="1512888" cy="14401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2"/>
          <p:cNvPicPr preferRelativeResize="0"/>
          <p:nvPr/>
        </p:nvPicPr>
        <p:blipFill rotWithShape="1">
          <a:blip r:embed="rId2">
            <a:alphaModFix/>
          </a:blip>
          <a:srcRect/>
          <a:stretch/>
        </p:blipFill>
        <p:spPr>
          <a:xfrm>
            <a:off x="0" y="3452211"/>
            <a:ext cx="9144000" cy="909637"/>
          </a:xfrm>
          <a:prstGeom prst="rect">
            <a:avLst/>
          </a:prstGeom>
          <a:noFill/>
          <a:ln>
            <a:noFill/>
          </a:ln>
        </p:spPr>
      </p:pic>
      <p:pic>
        <p:nvPicPr>
          <p:cNvPr id="21" name="Google Shape;21;p2"/>
          <p:cNvPicPr preferRelativeResize="0"/>
          <p:nvPr/>
        </p:nvPicPr>
        <p:blipFill rotWithShape="1">
          <a:blip r:embed="rId3">
            <a:alphaModFix/>
          </a:blip>
          <a:srcRect/>
          <a:stretch/>
        </p:blipFill>
        <p:spPr>
          <a:xfrm>
            <a:off x="3114472" y="330098"/>
            <a:ext cx="2915055" cy="639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Divider Green Humanist Figure">
  <p:cSld name="1_Divider Green Humanist Figure">
    <p:bg>
      <p:bgPr>
        <a:solidFill>
          <a:schemeClr val="dk2"/>
        </a:solidFill>
        <a:effectLst/>
      </p:bgPr>
    </p:bg>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2"/>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96" name="Google Shape;96;p1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99" name="Google Shape;99;p12"/>
          <p:cNvPicPr preferRelativeResize="0"/>
          <p:nvPr/>
        </p:nvPicPr>
        <p:blipFill rotWithShape="1">
          <a:blip r:embed="rId2">
            <a:alphaModFix/>
          </a:blip>
          <a:srcRect/>
          <a:stretch/>
        </p:blipFill>
        <p:spPr>
          <a:xfrm>
            <a:off x="0" y="4324535"/>
            <a:ext cx="9144000" cy="704621"/>
          </a:xfrm>
          <a:prstGeom prst="rect">
            <a:avLst/>
          </a:prstGeom>
          <a:noFill/>
          <a:ln>
            <a:noFill/>
          </a:ln>
        </p:spPr>
      </p:pic>
      <p:pic>
        <p:nvPicPr>
          <p:cNvPr id="100" name="Google Shape;100;p12"/>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Divider Green Speech Bubbles">
  <p:cSld name="1_Divider Green Speech Bubbles">
    <p:bg>
      <p:bgPr>
        <a:solidFill>
          <a:schemeClr val="dk2"/>
        </a:solidFill>
        <a:effectLst/>
      </p:bgPr>
    </p:bg>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4" name="Google Shape;104;p13"/>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3"/>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07" name="Google Shape;107;p13"/>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08" name="Google Shape;108;p13"/>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Divider Blue Humanist Figure">
  <p:cSld name="1_Divider Blue Humanist Figure">
    <p:bg>
      <p:bgPr>
        <a:solidFill>
          <a:schemeClr val="lt2"/>
        </a:solidFill>
        <a:effectLst/>
      </p:bgPr>
    </p:bg>
    <p:spTree>
      <p:nvGrpSpPr>
        <p:cNvPr id="1" name="Shape 109"/>
        <p:cNvGrpSpPr/>
        <p:nvPr/>
      </p:nvGrpSpPr>
      <p:grpSpPr>
        <a:xfrm>
          <a:off x="0" y="0"/>
          <a:ext cx="0" cy="0"/>
          <a:chOff x="0" y="0"/>
          <a:chExt cx="0" cy="0"/>
        </a:xfrm>
      </p:grpSpPr>
      <p:pic>
        <p:nvPicPr>
          <p:cNvPr id="110" name="Google Shape;110;p14"/>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111" name="Google Shape;111;p14"/>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4"/>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3" name="Google Shape;113;p1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16" name="Google Shape;116;p14"/>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Divider Blue Speech Bubbles">
  <p:cSld name="1_Divider Blue Speech Bubbles">
    <p:bg>
      <p:bgPr>
        <a:solidFill>
          <a:schemeClr val="lt2"/>
        </a:solidFill>
        <a:effectLst/>
      </p:bgPr>
    </p:bg>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5"/>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0" name="Google Shape;120;p1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23" name="Google Shape;123;p15"/>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24" name="Google Shape;124;p15"/>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Divider Purple Humanist Figure">
  <p:cSld name="1_Divider Purple Humanist Figure">
    <p:bg>
      <p:bgPr>
        <a:solidFill>
          <a:srgbClr val="702F8A"/>
        </a:solidFill>
        <a:effectLst/>
      </p:bgPr>
    </p:bg>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127" name="Google Shape;127;p16"/>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9" name="Google Shape;129;p16"/>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6"/>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32" name="Google Shape;132;p16"/>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Divider Purple Speech Bubbles">
  <p:cSld name="1_Divider Purple Speech Bubbles">
    <p:bg>
      <p:bgPr>
        <a:solidFill>
          <a:schemeClr val="accent1"/>
        </a:solidFill>
        <a:effectLst/>
      </p:bgPr>
    </p:bg>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36" name="Google Shape;136;p17"/>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39" name="Google Shape;139;p17"/>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40" name="Google Shape;140;p17"/>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8"/>
          <p:cNvSpPr txBox="1">
            <a:spLocks noGrp="1"/>
          </p:cNvSpPr>
          <p:nvPr>
            <p:ph type="body" idx="1"/>
          </p:nvPr>
        </p:nvSpPr>
        <p:spPr>
          <a:xfrm>
            <a:off x="663575" y="1428749"/>
            <a:ext cx="3720357" cy="2799185"/>
          </a:xfrm>
          <a:prstGeom prst="rect">
            <a:avLst/>
          </a:prstGeom>
          <a:noFill/>
          <a:ln>
            <a:noFill/>
          </a:ln>
        </p:spPr>
        <p:txBody>
          <a:bodyPr spcFirstLastPara="1" wrap="square" lIns="0" tIns="0" rIns="0" bIns="0" anchor="t" anchorCtr="0">
            <a:noAutofit/>
          </a:bodyPr>
          <a:lstStyle>
            <a:lvl1pPr marL="457200" lvl="0" indent="-228600" algn="l">
              <a:lnSpc>
                <a:spcPct val="62142"/>
              </a:lnSpc>
              <a:spcBef>
                <a:spcPts val="0"/>
              </a:spcBef>
              <a:spcAft>
                <a:spcPts val="0"/>
              </a:spcAft>
              <a:buClr>
                <a:schemeClr val="dk1"/>
              </a:buClr>
              <a:buSzPts val="2800"/>
              <a:buNone/>
              <a:defRPr sz="2800"/>
            </a:lvl1pPr>
            <a:lvl2pPr marL="914400" lvl="1" indent="-228600" algn="l">
              <a:lnSpc>
                <a:spcPct val="72500"/>
              </a:lnSpc>
              <a:spcBef>
                <a:spcPts val="0"/>
              </a:spcBef>
              <a:spcAft>
                <a:spcPts val="0"/>
              </a:spcAft>
              <a:buClr>
                <a:schemeClr val="dk1"/>
              </a:buClr>
              <a:buSzPts val="2400"/>
              <a:buNone/>
              <a:defRPr sz="2400"/>
            </a:lvl2pPr>
            <a:lvl3pPr marL="1371600" lvl="2" indent="-336550" algn="l">
              <a:lnSpc>
                <a:spcPct val="87000"/>
              </a:lnSpc>
              <a:spcBef>
                <a:spcPts val="1400"/>
              </a:spcBef>
              <a:spcAft>
                <a:spcPts val="0"/>
              </a:spcAft>
              <a:buClr>
                <a:schemeClr val="dk1"/>
              </a:buClr>
              <a:buSzPts val="1700"/>
              <a:buFont typeface="Calibri"/>
              <a:buChar char="•"/>
              <a:defRPr sz="2000"/>
            </a:lvl3pPr>
            <a:lvl4pPr marL="1828800" lvl="3" indent="-325755" algn="l">
              <a:lnSpc>
                <a:spcPct val="96666"/>
              </a:lnSpc>
              <a:spcBef>
                <a:spcPts val="1400"/>
              </a:spcBef>
              <a:spcAft>
                <a:spcPts val="0"/>
              </a:spcAft>
              <a:buClr>
                <a:schemeClr val="dk1"/>
              </a:buClr>
              <a:buSzPts val="1530"/>
              <a:buFont typeface="Calibri"/>
              <a:buChar char="•"/>
              <a:defRPr sz="1800"/>
            </a:lvl4pPr>
            <a:lvl5pPr marL="2286000" lvl="4" indent="-325754" algn="l">
              <a:lnSpc>
                <a:spcPct val="96666"/>
              </a:lnSpc>
              <a:spcBef>
                <a:spcPts val="1400"/>
              </a:spcBef>
              <a:spcAft>
                <a:spcPts val="0"/>
              </a:spcAft>
              <a:buClr>
                <a:schemeClr val="dk1"/>
              </a:buClr>
              <a:buSzPts val="1530"/>
              <a:buFont typeface="Calibri"/>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18"/>
          <p:cNvSpPr txBox="1">
            <a:spLocks noGrp="1"/>
          </p:cNvSpPr>
          <p:nvPr>
            <p:ph type="body" idx="2"/>
          </p:nvPr>
        </p:nvSpPr>
        <p:spPr>
          <a:xfrm>
            <a:off x="4756150" y="1428749"/>
            <a:ext cx="3724275" cy="2799185"/>
          </a:xfrm>
          <a:prstGeom prst="rect">
            <a:avLst/>
          </a:prstGeom>
          <a:noFill/>
          <a:ln>
            <a:noFill/>
          </a:ln>
        </p:spPr>
        <p:txBody>
          <a:bodyPr spcFirstLastPara="1" wrap="square" lIns="0" tIns="0" rIns="0" bIns="0" anchor="t" anchorCtr="0">
            <a:noAutofit/>
          </a:bodyPr>
          <a:lstStyle>
            <a:lvl1pPr marL="457200" lvl="0" indent="-228600" algn="l">
              <a:lnSpc>
                <a:spcPct val="62142"/>
              </a:lnSpc>
              <a:spcBef>
                <a:spcPts val="0"/>
              </a:spcBef>
              <a:spcAft>
                <a:spcPts val="0"/>
              </a:spcAft>
              <a:buClr>
                <a:schemeClr val="dk1"/>
              </a:buClr>
              <a:buSzPts val="2800"/>
              <a:buNone/>
              <a:defRPr sz="2800"/>
            </a:lvl1pPr>
            <a:lvl2pPr marL="914400" lvl="1" indent="-228600" algn="l">
              <a:lnSpc>
                <a:spcPct val="72500"/>
              </a:lnSpc>
              <a:spcBef>
                <a:spcPts val="0"/>
              </a:spcBef>
              <a:spcAft>
                <a:spcPts val="0"/>
              </a:spcAft>
              <a:buClr>
                <a:schemeClr val="dk1"/>
              </a:buClr>
              <a:buSzPts val="2400"/>
              <a:buNone/>
              <a:defRPr sz="2400"/>
            </a:lvl2pPr>
            <a:lvl3pPr marL="1371600" lvl="2" indent="-336550" algn="l">
              <a:lnSpc>
                <a:spcPct val="87000"/>
              </a:lnSpc>
              <a:spcBef>
                <a:spcPts val="1400"/>
              </a:spcBef>
              <a:spcAft>
                <a:spcPts val="0"/>
              </a:spcAft>
              <a:buClr>
                <a:schemeClr val="dk1"/>
              </a:buClr>
              <a:buSzPts val="1700"/>
              <a:buFont typeface="Calibri"/>
              <a:buChar char="•"/>
              <a:defRPr sz="2000"/>
            </a:lvl3pPr>
            <a:lvl4pPr marL="1828800" lvl="3" indent="-325755" algn="l">
              <a:lnSpc>
                <a:spcPct val="96666"/>
              </a:lnSpc>
              <a:spcBef>
                <a:spcPts val="1400"/>
              </a:spcBef>
              <a:spcAft>
                <a:spcPts val="0"/>
              </a:spcAft>
              <a:buClr>
                <a:schemeClr val="dk1"/>
              </a:buClr>
              <a:buSzPts val="1530"/>
              <a:buFont typeface="Calibri"/>
              <a:buChar char="•"/>
              <a:defRPr sz="1800"/>
            </a:lvl4pPr>
            <a:lvl5pPr marL="2286000" lvl="4" indent="-325754" algn="l">
              <a:lnSpc>
                <a:spcPct val="96666"/>
              </a:lnSpc>
              <a:spcBef>
                <a:spcPts val="1400"/>
              </a:spcBef>
              <a:spcAft>
                <a:spcPts val="0"/>
              </a:spcAft>
              <a:buClr>
                <a:schemeClr val="dk1"/>
              </a:buClr>
              <a:buSzPts val="1530"/>
              <a:buFont typeface="Calibri"/>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5" name="Google Shape;145;p18"/>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8"/>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chemeClr val="lt2"/>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19"/>
          <p:cNvSpPr txBox="1">
            <a:spLocks noGrp="1"/>
          </p:cNvSpPr>
          <p:nvPr>
            <p:ph type="body" idx="1"/>
          </p:nvPr>
        </p:nvSpPr>
        <p:spPr>
          <a:xfrm>
            <a:off x="663575" y="1002180"/>
            <a:ext cx="3728478" cy="479822"/>
          </a:xfrm>
          <a:prstGeom prst="rect">
            <a:avLst/>
          </a:prstGeom>
          <a:noFill/>
          <a:ln>
            <a:noFill/>
          </a:ln>
        </p:spPr>
        <p:txBody>
          <a:bodyPr spcFirstLastPara="1" wrap="square" lIns="0" tIns="0" rIns="0" bIns="0" anchor="b" anchorCtr="0">
            <a:noAutofit/>
          </a:bodyPr>
          <a:lstStyle>
            <a:lvl1pPr marL="457200" lvl="0" indent="-228600" algn="l">
              <a:lnSpc>
                <a:spcPct val="72500"/>
              </a:lnSpc>
              <a:spcBef>
                <a:spcPts val="0"/>
              </a:spcBef>
              <a:spcAft>
                <a:spcPts val="0"/>
              </a:spcAft>
              <a:buClr>
                <a:schemeClr val="dk1"/>
              </a:buClr>
              <a:buSzPts val="2400"/>
              <a:buNone/>
              <a:defRPr sz="2400" b="1"/>
            </a:lvl1pPr>
            <a:lvl2pPr marL="914400" lvl="1" indent="-228600" algn="l">
              <a:lnSpc>
                <a:spcPct val="87000"/>
              </a:lnSpc>
              <a:spcBef>
                <a:spcPts val="0"/>
              </a:spcBef>
              <a:spcAft>
                <a:spcPts val="0"/>
              </a:spcAft>
              <a:buClr>
                <a:schemeClr val="dk1"/>
              </a:buClr>
              <a:buSzPts val="2000"/>
              <a:buNone/>
              <a:defRPr sz="2000" b="1"/>
            </a:lvl2pPr>
            <a:lvl3pPr marL="1371600" lvl="2" indent="-228600" algn="l">
              <a:lnSpc>
                <a:spcPct val="96666"/>
              </a:lnSpc>
              <a:spcBef>
                <a:spcPts val="1400"/>
              </a:spcBef>
              <a:spcAft>
                <a:spcPts val="0"/>
              </a:spcAft>
              <a:buClr>
                <a:schemeClr val="dk1"/>
              </a:buClr>
              <a:buSzPts val="1530"/>
              <a:buFont typeface="Calibri"/>
              <a:buNone/>
              <a:defRPr sz="1800" b="1"/>
            </a:lvl3pPr>
            <a:lvl4pPr marL="1828800" lvl="3" indent="-228600" algn="l">
              <a:lnSpc>
                <a:spcPct val="108750"/>
              </a:lnSpc>
              <a:spcBef>
                <a:spcPts val="1400"/>
              </a:spcBef>
              <a:spcAft>
                <a:spcPts val="0"/>
              </a:spcAft>
              <a:buClr>
                <a:schemeClr val="dk1"/>
              </a:buClr>
              <a:buSzPts val="1360"/>
              <a:buFont typeface="Calibri"/>
              <a:buNone/>
              <a:defRPr sz="1600" b="1"/>
            </a:lvl4pPr>
            <a:lvl5pPr marL="2286000" lvl="4" indent="-228600" algn="l">
              <a:lnSpc>
                <a:spcPct val="108750"/>
              </a:lnSpc>
              <a:spcBef>
                <a:spcPts val="1400"/>
              </a:spcBef>
              <a:spcAft>
                <a:spcPts val="0"/>
              </a:spcAft>
              <a:buClr>
                <a:schemeClr val="dk1"/>
              </a:buClr>
              <a:buSzPts val="1360"/>
              <a:buFont typeface="Calibri"/>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1" name="Google Shape;151;p19"/>
          <p:cNvSpPr txBox="1">
            <a:spLocks noGrp="1"/>
          </p:cNvSpPr>
          <p:nvPr>
            <p:ph type="body" idx="2"/>
          </p:nvPr>
        </p:nvSpPr>
        <p:spPr>
          <a:xfrm>
            <a:off x="663574" y="1631156"/>
            <a:ext cx="3730625" cy="2668786"/>
          </a:xfrm>
          <a:prstGeom prst="rect">
            <a:avLst/>
          </a:prstGeom>
          <a:noFill/>
          <a:ln>
            <a:noFill/>
          </a:ln>
        </p:spPr>
        <p:txBody>
          <a:bodyPr spcFirstLastPara="1" wrap="square" lIns="0" tIns="0" rIns="0" bIns="0" anchor="t" anchorCtr="0">
            <a:noAutofit/>
          </a:bodyPr>
          <a:lstStyle>
            <a:lvl1pPr marL="457200" lvl="0" indent="-228600" algn="l">
              <a:lnSpc>
                <a:spcPct val="72500"/>
              </a:lnSpc>
              <a:spcBef>
                <a:spcPts val="0"/>
              </a:spcBef>
              <a:spcAft>
                <a:spcPts val="0"/>
              </a:spcAft>
              <a:buClr>
                <a:schemeClr val="dk1"/>
              </a:buClr>
              <a:buSzPts val="2400"/>
              <a:buNone/>
              <a:defRPr sz="2400"/>
            </a:lvl1pPr>
            <a:lvl2pPr marL="914400" lvl="1" indent="-228600" algn="l">
              <a:lnSpc>
                <a:spcPct val="87000"/>
              </a:lnSpc>
              <a:spcBef>
                <a:spcPts val="0"/>
              </a:spcBef>
              <a:spcAft>
                <a:spcPts val="0"/>
              </a:spcAft>
              <a:buClr>
                <a:schemeClr val="dk1"/>
              </a:buClr>
              <a:buSzPts val="2000"/>
              <a:buNone/>
              <a:defRPr sz="2000"/>
            </a:lvl2pPr>
            <a:lvl3pPr marL="1371600" lvl="2" indent="-325755" algn="l">
              <a:lnSpc>
                <a:spcPct val="96666"/>
              </a:lnSpc>
              <a:spcBef>
                <a:spcPts val="1400"/>
              </a:spcBef>
              <a:spcAft>
                <a:spcPts val="0"/>
              </a:spcAft>
              <a:buClr>
                <a:schemeClr val="dk1"/>
              </a:buClr>
              <a:buSzPts val="1530"/>
              <a:buFont typeface="Calibri"/>
              <a:buChar char="•"/>
              <a:defRPr sz="18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2" name="Google Shape;152;p19"/>
          <p:cNvSpPr txBox="1">
            <a:spLocks noGrp="1"/>
          </p:cNvSpPr>
          <p:nvPr>
            <p:ph type="body" idx="3"/>
          </p:nvPr>
        </p:nvSpPr>
        <p:spPr>
          <a:xfrm>
            <a:off x="4758461" y="1002180"/>
            <a:ext cx="3721964" cy="479822"/>
          </a:xfrm>
          <a:prstGeom prst="rect">
            <a:avLst/>
          </a:prstGeom>
          <a:noFill/>
          <a:ln>
            <a:noFill/>
          </a:ln>
        </p:spPr>
        <p:txBody>
          <a:bodyPr spcFirstLastPara="1" wrap="square" lIns="0" tIns="0" rIns="0" bIns="0" anchor="b" anchorCtr="0">
            <a:noAutofit/>
          </a:bodyPr>
          <a:lstStyle>
            <a:lvl1pPr marL="457200" lvl="0" indent="-228600" algn="l">
              <a:lnSpc>
                <a:spcPct val="72500"/>
              </a:lnSpc>
              <a:spcBef>
                <a:spcPts val="0"/>
              </a:spcBef>
              <a:spcAft>
                <a:spcPts val="0"/>
              </a:spcAft>
              <a:buClr>
                <a:schemeClr val="dk1"/>
              </a:buClr>
              <a:buSzPts val="2400"/>
              <a:buNone/>
              <a:defRPr sz="2400" b="1"/>
            </a:lvl1pPr>
            <a:lvl2pPr marL="914400" lvl="1" indent="-228600" algn="l">
              <a:lnSpc>
                <a:spcPct val="87000"/>
              </a:lnSpc>
              <a:spcBef>
                <a:spcPts val="0"/>
              </a:spcBef>
              <a:spcAft>
                <a:spcPts val="0"/>
              </a:spcAft>
              <a:buClr>
                <a:schemeClr val="dk1"/>
              </a:buClr>
              <a:buSzPts val="2000"/>
              <a:buNone/>
              <a:defRPr sz="2000" b="1"/>
            </a:lvl2pPr>
            <a:lvl3pPr marL="1371600" lvl="2" indent="-228600" algn="l">
              <a:lnSpc>
                <a:spcPct val="96666"/>
              </a:lnSpc>
              <a:spcBef>
                <a:spcPts val="1400"/>
              </a:spcBef>
              <a:spcAft>
                <a:spcPts val="0"/>
              </a:spcAft>
              <a:buClr>
                <a:schemeClr val="dk1"/>
              </a:buClr>
              <a:buSzPts val="1530"/>
              <a:buFont typeface="Calibri"/>
              <a:buNone/>
              <a:defRPr sz="1800" b="1"/>
            </a:lvl3pPr>
            <a:lvl4pPr marL="1828800" lvl="3" indent="-228600" algn="l">
              <a:lnSpc>
                <a:spcPct val="108750"/>
              </a:lnSpc>
              <a:spcBef>
                <a:spcPts val="1400"/>
              </a:spcBef>
              <a:spcAft>
                <a:spcPts val="0"/>
              </a:spcAft>
              <a:buClr>
                <a:schemeClr val="dk1"/>
              </a:buClr>
              <a:buSzPts val="1360"/>
              <a:buFont typeface="Calibri"/>
              <a:buNone/>
              <a:defRPr sz="1600" b="1"/>
            </a:lvl4pPr>
            <a:lvl5pPr marL="2286000" lvl="4" indent="-228600" algn="l">
              <a:lnSpc>
                <a:spcPct val="108750"/>
              </a:lnSpc>
              <a:spcBef>
                <a:spcPts val="1400"/>
              </a:spcBef>
              <a:spcAft>
                <a:spcPts val="0"/>
              </a:spcAft>
              <a:buClr>
                <a:schemeClr val="dk1"/>
              </a:buClr>
              <a:buSzPts val="1360"/>
              <a:buFont typeface="Calibri"/>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3" name="Google Shape;153;p19"/>
          <p:cNvSpPr txBox="1">
            <a:spLocks noGrp="1"/>
          </p:cNvSpPr>
          <p:nvPr>
            <p:ph type="body" idx="4"/>
          </p:nvPr>
        </p:nvSpPr>
        <p:spPr>
          <a:xfrm>
            <a:off x="4756150" y="1631156"/>
            <a:ext cx="3724275" cy="2668786"/>
          </a:xfrm>
          <a:prstGeom prst="rect">
            <a:avLst/>
          </a:prstGeom>
          <a:noFill/>
          <a:ln>
            <a:noFill/>
          </a:ln>
        </p:spPr>
        <p:txBody>
          <a:bodyPr spcFirstLastPara="1" wrap="square" lIns="0" tIns="0" rIns="0" bIns="0" anchor="t" anchorCtr="0">
            <a:noAutofit/>
          </a:bodyPr>
          <a:lstStyle>
            <a:lvl1pPr marL="457200" lvl="0" indent="-228600" algn="l">
              <a:lnSpc>
                <a:spcPct val="72500"/>
              </a:lnSpc>
              <a:spcBef>
                <a:spcPts val="0"/>
              </a:spcBef>
              <a:spcAft>
                <a:spcPts val="0"/>
              </a:spcAft>
              <a:buClr>
                <a:schemeClr val="dk1"/>
              </a:buClr>
              <a:buSzPts val="2400"/>
              <a:buNone/>
              <a:defRPr sz="2400"/>
            </a:lvl1pPr>
            <a:lvl2pPr marL="914400" lvl="1" indent="-228600" algn="l">
              <a:lnSpc>
                <a:spcPct val="87000"/>
              </a:lnSpc>
              <a:spcBef>
                <a:spcPts val="0"/>
              </a:spcBef>
              <a:spcAft>
                <a:spcPts val="0"/>
              </a:spcAft>
              <a:buClr>
                <a:schemeClr val="dk1"/>
              </a:buClr>
              <a:buSzPts val="2000"/>
              <a:buNone/>
              <a:defRPr sz="2000"/>
            </a:lvl2pPr>
            <a:lvl3pPr marL="1371600" lvl="2" indent="-325755" algn="l">
              <a:lnSpc>
                <a:spcPct val="96666"/>
              </a:lnSpc>
              <a:spcBef>
                <a:spcPts val="1400"/>
              </a:spcBef>
              <a:spcAft>
                <a:spcPts val="0"/>
              </a:spcAft>
              <a:buClr>
                <a:schemeClr val="dk1"/>
              </a:buClr>
              <a:buSzPts val="1530"/>
              <a:buFont typeface="Calibri"/>
              <a:buChar char="•"/>
              <a:defRPr sz="18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4" name="Google Shape;154;p19"/>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9"/>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9"/>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20"/>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0"/>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0"/>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2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vider Green Speech Bubbles">
  <p:cSld name="Divider Green Speech Bubbles">
    <p:bg>
      <p:bgPr>
        <a:solidFill>
          <a:schemeClr val="dk2"/>
        </a:soli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3" name="Google Shape;33;p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6" name="Google Shape;36;p4"/>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37" name="Google Shape;37;p4"/>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663575" y="204787"/>
            <a:ext cx="2801939" cy="871538"/>
          </a:xfrm>
          <a:prstGeom prst="rect">
            <a:avLst/>
          </a:prstGeom>
          <a:noFill/>
          <a:ln>
            <a:noFill/>
          </a:ln>
        </p:spPr>
        <p:txBody>
          <a:bodyPr spcFirstLastPara="1" wrap="square" lIns="0" tIns="0" rIns="0" bIns="0" anchor="b" anchorCtr="0">
            <a:noAutofit/>
          </a:bodyPr>
          <a:lstStyle>
            <a:lvl1pPr lvl="0" algn="l">
              <a:lnSpc>
                <a:spcPct val="130000"/>
              </a:lnSpc>
              <a:spcBef>
                <a:spcPts val="0"/>
              </a:spcBef>
              <a:spcAft>
                <a:spcPts val="0"/>
              </a:spcAft>
              <a:buClr>
                <a:schemeClr val="lt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22"/>
          <p:cNvSpPr txBox="1">
            <a:spLocks noGrp="1"/>
          </p:cNvSpPr>
          <p:nvPr>
            <p:ph type="body" idx="1"/>
          </p:nvPr>
        </p:nvSpPr>
        <p:spPr>
          <a:xfrm>
            <a:off x="3575050" y="204789"/>
            <a:ext cx="4905375" cy="40231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3200"/>
              <a:buNone/>
              <a:defRPr sz="3200"/>
            </a:lvl1pPr>
            <a:lvl2pPr marL="914400" lvl="1" indent="-228600" algn="l">
              <a:lnSpc>
                <a:spcPct val="62142"/>
              </a:lnSpc>
              <a:spcBef>
                <a:spcPts val="0"/>
              </a:spcBef>
              <a:spcAft>
                <a:spcPts val="0"/>
              </a:spcAft>
              <a:buClr>
                <a:schemeClr val="dk1"/>
              </a:buClr>
              <a:buSzPts val="2800"/>
              <a:buNone/>
              <a:defRPr sz="2800"/>
            </a:lvl2pPr>
            <a:lvl3pPr marL="1371600" lvl="2" indent="-358139" algn="l">
              <a:lnSpc>
                <a:spcPct val="72500"/>
              </a:lnSpc>
              <a:spcBef>
                <a:spcPts val="1400"/>
              </a:spcBef>
              <a:spcAft>
                <a:spcPts val="0"/>
              </a:spcAft>
              <a:buClr>
                <a:schemeClr val="dk1"/>
              </a:buClr>
              <a:buSzPts val="2040"/>
              <a:buFont typeface="Calibri"/>
              <a:buChar char="•"/>
              <a:defRPr sz="2400"/>
            </a:lvl3pPr>
            <a:lvl4pPr marL="1828800" lvl="3" indent="-336550" algn="l">
              <a:lnSpc>
                <a:spcPct val="87000"/>
              </a:lnSpc>
              <a:spcBef>
                <a:spcPts val="1400"/>
              </a:spcBef>
              <a:spcAft>
                <a:spcPts val="0"/>
              </a:spcAft>
              <a:buClr>
                <a:schemeClr val="dk1"/>
              </a:buClr>
              <a:buSzPts val="1700"/>
              <a:buFont typeface="Calibri"/>
              <a:buChar char="•"/>
              <a:defRPr sz="2000"/>
            </a:lvl4pPr>
            <a:lvl5pPr marL="2286000" lvl="4" indent="-336550" algn="l">
              <a:lnSpc>
                <a:spcPct val="87000"/>
              </a:lnSpc>
              <a:spcBef>
                <a:spcPts val="1400"/>
              </a:spcBef>
              <a:spcAft>
                <a:spcPts val="0"/>
              </a:spcAft>
              <a:buClr>
                <a:schemeClr val="dk1"/>
              </a:buClr>
              <a:buSzPts val="1700"/>
              <a:buFont typeface="Calibri"/>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69" name="Google Shape;169;p22"/>
          <p:cNvSpPr txBox="1">
            <a:spLocks noGrp="1"/>
          </p:cNvSpPr>
          <p:nvPr>
            <p:ph type="body" idx="2"/>
          </p:nvPr>
        </p:nvSpPr>
        <p:spPr>
          <a:xfrm>
            <a:off x="663575" y="1076327"/>
            <a:ext cx="2801939" cy="3164934"/>
          </a:xfrm>
          <a:prstGeom prst="rect">
            <a:avLst/>
          </a:prstGeom>
          <a:noFill/>
          <a:ln>
            <a:noFill/>
          </a:ln>
        </p:spPr>
        <p:txBody>
          <a:bodyPr spcFirstLastPara="1" wrap="square" lIns="0" tIns="0" rIns="0" bIns="0" anchor="t" anchorCtr="0">
            <a:noAutofit/>
          </a:bodyPr>
          <a:lstStyle>
            <a:lvl1pPr marL="457200" lvl="0" indent="-228600" algn="l">
              <a:lnSpc>
                <a:spcPct val="124285"/>
              </a:lnSpc>
              <a:spcBef>
                <a:spcPts val="0"/>
              </a:spcBef>
              <a:spcAft>
                <a:spcPts val="0"/>
              </a:spcAft>
              <a:buClr>
                <a:schemeClr val="dk1"/>
              </a:buClr>
              <a:buSzPts val="1400"/>
              <a:buNone/>
              <a:defRPr sz="1400"/>
            </a:lvl1pPr>
            <a:lvl2pPr marL="914400" lvl="1" indent="-228600" algn="l">
              <a:lnSpc>
                <a:spcPct val="145000"/>
              </a:lnSpc>
              <a:spcBef>
                <a:spcPts val="0"/>
              </a:spcBef>
              <a:spcAft>
                <a:spcPts val="0"/>
              </a:spcAft>
              <a:buClr>
                <a:schemeClr val="dk1"/>
              </a:buClr>
              <a:buSzPts val="1200"/>
              <a:buNone/>
              <a:defRPr sz="1200"/>
            </a:lvl2pPr>
            <a:lvl3pPr marL="1371600" lvl="2" indent="-228600" algn="l">
              <a:lnSpc>
                <a:spcPct val="174000"/>
              </a:lnSpc>
              <a:spcBef>
                <a:spcPts val="1400"/>
              </a:spcBef>
              <a:spcAft>
                <a:spcPts val="0"/>
              </a:spcAft>
              <a:buClr>
                <a:schemeClr val="dk1"/>
              </a:buClr>
              <a:buSzPts val="850"/>
              <a:buFont typeface="Calibri"/>
              <a:buNone/>
              <a:defRPr sz="1000"/>
            </a:lvl3pPr>
            <a:lvl4pPr marL="1828800" lvl="3" indent="-228600" algn="l">
              <a:lnSpc>
                <a:spcPct val="193333"/>
              </a:lnSpc>
              <a:spcBef>
                <a:spcPts val="1400"/>
              </a:spcBef>
              <a:spcAft>
                <a:spcPts val="0"/>
              </a:spcAft>
              <a:buClr>
                <a:schemeClr val="dk1"/>
              </a:buClr>
              <a:buSzPts val="765"/>
              <a:buFont typeface="Calibri"/>
              <a:buNone/>
              <a:defRPr sz="900"/>
            </a:lvl4pPr>
            <a:lvl5pPr marL="2286000" lvl="4" indent="-228600" algn="l">
              <a:lnSpc>
                <a:spcPct val="193333"/>
              </a:lnSpc>
              <a:spcBef>
                <a:spcPts val="1400"/>
              </a:spcBef>
              <a:spcAft>
                <a:spcPts val="0"/>
              </a:spcAft>
              <a:buClr>
                <a:schemeClr val="dk1"/>
              </a:buClr>
              <a:buSzPts val="765"/>
              <a:buFont typeface="Calibri"/>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0" name="Google Shape;170;p2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663575" y="3600450"/>
            <a:ext cx="6932761" cy="425054"/>
          </a:xfrm>
          <a:prstGeom prst="rect">
            <a:avLst/>
          </a:prstGeom>
          <a:noFill/>
          <a:ln>
            <a:noFill/>
          </a:ln>
        </p:spPr>
        <p:txBody>
          <a:bodyPr spcFirstLastPara="1" wrap="square" lIns="0" tIns="0" rIns="0" bIns="0" anchor="b" anchorCtr="0">
            <a:noAutofit/>
          </a:bodyPr>
          <a:lstStyle>
            <a:lvl1pPr lvl="0" algn="l">
              <a:lnSpc>
                <a:spcPct val="130000"/>
              </a:lnSpc>
              <a:spcBef>
                <a:spcPts val="0"/>
              </a:spcBef>
              <a:spcAft>
                <a:spcPts val="0"/>
              </a:spcAft>
              <a:buClr>
                <a:schemeClr val="lt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3"/>
          <p:cNvSpPr>
            <a:spLocks noGrp="1"/>
          </p:cNvSpPr>
          <p:nvPr>
            <p:ph type="pic" idx="2"/>
          </p:nvPr>
        </p:nvSpPr>
        <p:spPr>
          <a:xfrm>
            <a:off x="663575" y="459581"/>
            <a:ext cx="7816850" cy="3086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1pPr>
            <a:lvl2pPr marR="0" lvl="1" algn="l" rtl="0">
              <a:lnSpc>
                <a:spcPct val="62142"/>
              </a:lnSpc>
              <a:spcBef>
                <a:spcPts val="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72500"/>
              </a:lnSpc>
              <a:spcBef>
                <a:spcPts val="1400"/>
              </a:spcBef>
              <a:spcAft>
                <a:spcPts val="0"/>
              </a:spcAft>
              <a:buClr>
                <a:schemeClr val="dk1"/>
              </a:buClr>
              <a:buSzPts val="2040"/>
              <a:buFont typeface="Calibri"/>
              <a:buNone/>
              <a:defRPr sz="2400" b="0" i="0" u="none" strike="noStrike" cap="none">
                <a:solidFill>
                  <a:schemeClr val="dk1"/>
                </a:solidFill>
                <a:latin typeface="Calibri"/>
                <a:ea typeface="Calibri"/>
                <a:cs typeface="Calibri"/>
                <a:sym typeface="Calibri"/>
              </a:defRPr>
            </a:lvl3pPr>
            <a:lvl4pPr marR="0" lvl="3" algn="l" rtl="0">
              <a:lnSpc>
                <a:spcPct val="87000"/>
              </a:lnSpc>
              <a:spcBef>
                <a:spcPts val="1400"/>
              </a:spcBef>
              <a:spcAft>
                <a:spcPts val="0"/>
              </a:spcAft>
              <a:buClr>
                <a:schemeClr val="dk1"/>
              </a:buClr>
              <a:buSzPts val="1700"/>
              <a:buFont typeface="Calibri"/>
              <a:buNone/>
              <a:defRPr sz="2000" b="0" i="0" u="none" strike="noStrike" cap="none">
                <a:solidFill>
                  <a:schemeClr val="dk1"/>
                </a:solidFill>
                <a:latin typeface="Calibri"/>
                <a:ea typeface="Calibri"/>
                <a:cs typeface="Calibri"/>
                <a:sym typeface="Calibri"/>
              </a:defRPr>
            </a:lvl4pPr>
            <a:lvl5pPr marR="0" lvl="4" algn="l" rtl="0">
              <a:lnSpc>
                <a:spcPct val="87000"/>
              </a:lnSpc>
              <a:spcBef>
                <a:spcPts val="1400"/>
              </a:spcBef>
              <a:spcAft>
                <a:spcPts val="0"/>
              </a:spcAft>
              <a:buClr>
                <a:schemeClr val="dk1"/>
              </a:buClr>
              <a:buSzPts val="17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23"/>
          <p:cNvSpPr txBox="1">
            <a:spLocks noGrp="1"/>
          </p:cNvSpPr>
          <p:nvPr>
            <p:ph type="body" idx="1"/>
          </p:nvPr>
        </p:nvSpPr>
        <p:spPr>
          <a:xfrm>
            <a:off x="663575" y="4025503"/>
            <a:ext cx="6932761" cy="603647"/>
          </a:xfrm>
          <a:prstGeom prst="rect">
            <a:avLst/>
          </a:prstGeom>
          <a:noFill/>
          <a:ln>
            <a:noFill/>
          </a:ln>
        </p:spPr>
        <p:txBody>
          <a:bodyPr spcFirstLastPara="1" wrap="square" lIns="0" tIns="0" rIns="0" bIns="0" anchor="t" anchorCtr="0">
            <a:noAutofit/>
          </a:bodyPr>
          <a:lstStyle>
            <a:lvl1pPr marL="457200" lvl="0" indent="-228600" algn="l">
              <a:lnSpc>
                <a:spcPct val="124285"/>
              </a:lnSpc>
              <a:spcBef>
                <a:spcPts val="0"/>
              </a:spcBef>
              <a:spcAft>
                <a:spcPts val="0"/>
              </a:spcAft>
              <a:buClr>
                <a:schemeClr val="dk1"/>
              </a:buClr>
              <a:buSzPts val="1400"/>
              <a:buNone/>
              <a:defRPr sz="1400"/>
            </a:lvl1pPr>
            <a:lvl2pPr marL="914400" lvl="1" indent="-228600" algn="l">
              <a:lnSpc>
                <a:spcPct val="145000"/>
              </a:lnSpc>
              <a:spcBef>
                <a:spcPts val="0"/>
              </a:spcBef>
              <a:spcAft>
                <a:spcPts val="0"/>
              </a:spcAft>
              <a:buClr>
                <a:schemeClr val="dk1"/>
              </a:buClr>
              <a:buSzPts val="1200"/>
              <a:buNone/>
              <a:defRPr sz="1200"/>
            </a:lvl2pPr>
            <a:lvl3pPr marL="1371600" lvl="2" indent="-228600" algn="l">
              <a:lnSpc>
                <a:spcPct val="174000"/>
              </a:lnSpc>
              <a:spcBef>
                <a:spcPts val="1400"/>
              </a:spcBef>
              <a:spcAft>
                <a:spcPts val="0"/>
              </a:spcAft>
              <a:buClr>
                <a:schemeClr val="dk1"/>
              </a:buClr>
              <a:buSzPts val="850"/>
              <a:buFont typeface="Calibri"/>
              <a:buNone/>
              <a:defRPr sz="1000"/>
            </a:lvl3pPr>
            <a:lvl4pPr marL="1828800" lvl="3" indent="-228600" algn="l">
              <a:lnSpc>
                <a:spcPct val="193333"/>
              </a:lnSpc>
              <a:spcBef>
                <a:spcPts val="1400"/>
              </a:spcBef>
              <a:spcAft>
                <a:spcPts val="0"/>
              </a:spcAft>
              <a:buClr>
                <a:schemeClr val="dk1"/>
              </a:buClr>
              <a:buSzPts val="765"/>
              <a:buFont typeface="Calibri"/>
              <a:buNone/>
              <a:defRPr sz="900"/>
            </a:lvl4pPr>
            <a:lvl5pPr marL="2286000" lvl="4" indent="-228600" algn="l">
              <a:lnSpc>
                <a:spcPct val="193333"/>
              </a:lnSpc>
              <a:spcBef>
                <a:spcPts val="1400"/>
              </a:spcBef>
              <a:spcAft>
                <a:spcPts val="0"/>
              </a:spcAft>
              <a:buClr>
                <a:schemeClr val="dk1"/>
              </a:buClr>
              <a:buSzPts val="765"/>
              <a:buFont typeface="Calibri"/>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7" name="Google Shape;177;p23"/>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3"/>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3"/>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4"/>
          <p:cNvSpPr txBox="1">
            <a:spLocks noGrp="1"/>
          </p:cNvSpPr>
          <p:nvPr>
            <p:ph type="body" idx="1"/>
          </p:nvPr>
        </p:nvSpPr>
        <p:spPr>
          <a:xfrm rot="5400000">
            <a:off x="1989925" y="99249"/>
            <a:ext cx="3035299" cy="5688000"/>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rot="5400000">
            <a:off x="5360591" y="1474789"/>
            <a:ext cx="4388644" cy="1851025"/>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25"/>
          <p:cNvSpPr txBox="1">
            <a:spLocks noGrp="1"/>
          </p:cNvSpPr>
          <p:nvPr>
            <p:ph type="body" idx="1"/>
          </p:nvPr>
        </p:nvSpPr>
        <p:spPr>
          <a:xfrm rot="5400000">
            <a:off x="1314846" y="-445294"/>
            <a:ext cx="4388644" cy="5691189"/>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 name="Google Shape;189;p2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Blue Humanist Figure">
  <p:cSld name="Divider Blue Humanist Figure">
    <p:bg>
      <p:bgPr>
        <a:solidFill>
          <a:schemeClr val="lt2"/>
        </a:solidFill>
        <a:effectLst/>
      </p:bgPr>
    </p:bg>
    <p:spTree>
      <p:nvGrpSpPr>
        <p:cNvPr id="1" name="Shape 38"/>
        <p:cNvGrpSpPr/>
        <p:nvPr/>
      </p:nvGrpSpPr>
      <p:grpSpPr>
        <a:xfrm>
          <a:off x="0" y="0"/>
          <a:ext cx="0" cy="0"/>
          <a:chOff x="0" y="0"/>
          <a:chExt cx="0" cy="0"/>
        </a:xfrm>
      </p:grpSpPr>
      <p:pic>
        <p:nvPicPr>
          <p:cNvPr id="39" name="Google Shape;39;p5"/>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40" name="Google Shape;40;p5"/>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2" name="Google Shape;42;p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45" name="Google Shape;45;p5"/>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Blue Speech Bubbles">
  <p:cSld name="Divider Blue Speech Bubbles">
    <p:bg>
      <p:bgPr>
        <a:solidFill>
          <a:schemeClr val="lt2"/>
        </a:solidFill>
        <a:effectLst/>
      </p:bgPr>
    </p:bg>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9" name="Google Shape;49;p6"/>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52" name="Google Shape;52;p6"/>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53" name="Google Shape;53;p6"/>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Purple Humanist Figure">
  <p:cSld name="Divider Purple Humanist Figure">
    <p:bg>
      <p:bgPr>
        <a:solidFill>
          <a:srgbClr val="702F8A"/>
        </a:solidFill>
        <a:effectLst/>
      </p:bgPr>
    </p:bg>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56" name="Google Shape;56;p7"/>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8" name="Google Shape;58;p7"/>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61" name="Google Shape;61;p7"/>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Purple Speech Bubbles">
  <p:cSld name="Divider Purple Speech Bubbles">
    <p:bg>
      <p:bgPr>
        <a:solidFill>
          <a:schemeClr val="accent1"/>
        </a:solidFill>
        <a:effectLst/>
      </p:bgPr>
    </p:bg>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5" name="Google Shape;65;p8"/>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68" name="Google Shape;68;p8"/>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69" name="Google Shape;69;p8"/>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661481" y="489293"/>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rgbClr val="4C4184"/>
              </a:buClr>
              <a:buSzPts val="3000"/>
              <a:buFont typeface="Calibri"/>
              <a:buNone/>
              <a:defRPr sz="3000" b="1" cap="none">
                <a:solidFill>
                  <a:srgbClr val="4C418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9"/>
          <p:cNvSpPr txBox="1">
            <a:spLocks noGrp="1"/>
          </p:cNvSpPr>
          <p:nvPr>
            <p:ph type="body" idx="1"/>
          </p:nvPr>
        </p:nvSpPr>
        <p:spPr>
          <a:xfrm>
            <a:off x="663575" y="1425909"/>
            <a:ext cx="5688000" cy="2847637"/>
          </a:xfrm>
          <a:prstGeom prst="rect">
            <a:avLst/>
          </a:prstGeom>
          <a:noFill/>
          <a:ln>
            <a:noFill/>
          </a:ln>
        </p:spPr>
        <p:txBody>
          <a:bodyPr spcFirstLastPara="1" wrap="square" lIns="0" tIns="0" rIns="0" bIns="0" anchor="t" anchorCtr="0">
            <a:noAutofit/>
          </a:bodyPr>
          <a:lstStyle>
            <a:lvl1pPr marL="457200" lvl="0" indent="-228600" algn="l">
              <a:lnSpc>
                <a:spcPct val="108750"/>
              </a:lnSpc>
              <a:spcBef>
                <a:spcPts val="0"/>
              </a:spcBef>
              <a:spcAft>
                <a:spcPts val="0"/>
              </a:spcAft>
              <a:buClr>
                <a:schemeClr val="dk1"/>
              </a:buClr>
              <a:buSzPts val="1600"/>
              <a:buNone/>
              <a:defRPr sz="1600" b="1">
                <a:solidFill>
                  <a:schemeClr val="dk1"/>
                </a:solidFill>
              </a:defRPr>
            </a:lvl1pPr>
            <a:lvl2pPr marL="914400" lvl="1" indent="-228600" algn="l">
              <a:lnSpc>
                <a:spcPct val="108750"/>
              </a:lnSpc>
              <a:spcBef>
                <a:spcPts val="0"/>
              </a:spcBef>
              <a:spcAft>
                <a:spcPts val="0"/>
              </a:spcAft>
              <a:buClr>
                <a:schemeClr val="dk1"/>
              </a:buClr>
              <a:buSzPts val="1600"/>
              <a:buNone/>
              <a:defRPr sz="1600">
                <a:solidFill>
                  <a:schemeClr val="dk1"/>
                </a:solidFill>
              </a:defRPr>
            </a:lvl2pPr>
            <a:lvl3pPr marL="1371600" lvl="2" indent="-314960" algn="l">
              <a:lnSpc>
                <a:spcPct val="108750"/>
              </a:lnSpc>
              <a:spcBef>
                <a:spcPts val="1400"/>
              </a:spcBef>
              <a:spcAft>
                <a:spcPts val="0"/>
              </a:spcAft>
              <a:buClr>
                <a:schemeClr val="dk1"/>
              </a:buClr>
              <a:buSzPts val="1360"/>
              <a:buFont typeface="Calibri"/>
              <a:buChar char="•"/>
              <a:defRPr sz="16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9"/>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ext and Content">
  <p:cSld name="Title Text and Content">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661481" y="489293"/>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rgbClr val="4C4184"/>
              </a:buClr>
              <a:buSzPts val="3000"/>
              <a:buFont typeface="Calibri"/>
              <a:buNone/>
              <a:defRPr sz="3000" b="1" cap="none">
                <a:solidFill>
                  <a:srgbClr val="4C418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663575" y="1425909"/>
            <a:ext cx="4092575" cy="2847637"/>
          </a:xfrm>
          <a:prstGeom prst="rect">
            <a:avLst/>
          </a:prstGeom>
          <a:noFill/>
          <a:ln>
            <a:noFill/>
          </a:ln>
        </p:spPr>
        <p:txBody>
          <a:bodyPr spcFirstLastPara="1" wrap="square" lIns="0" tIns="0" rIns="0" bIns="0" anchor="t" anchorCtr="0">
            <a:noAutofit/>
          </a:bodyPr>
          <a:lstStyle>
            <a:lvl1pPr marL="457200" lvl="0" indent="-228600" algn="l">
              <a:lnSpc>
                <a:spcPct val="108750"/>
              </a:lnSpc>
              <a:spcBef>
                <a:spcPts val="0"/>
              </a:spcBef>
              <a:spcAft>
                <a:spcPts val="0"/>
              </a:spcAft>
              <a:buClr>
                <a:schemeClr val="dk1"/>
              </a:buClr>
              <a:buSzPts val="1600"/>
              <a:buNone/>
              <a:defRPr sz="1600" b="1">
                <a:solidFill>
                  <a:schemeClr val="dk1"/>
                </a:solidFill>
              </a:defRPr>
            </a:lvl1pPr>
            <a:lvl2pPr marL="914400" lvl="1" indent="-228600" algn="l">
              <a:lnSpc>
                <a:spcPct val="108750"/>
              </a:lnSpc>
              <a:spcBef>
                <a:spcPts val="0"/>
              </a:spcBef>
              <a:spcAft>
                <a:spcPts val="0"/>
              </a:spcAft>
              <a:buClr>
                <a:schemeClr val="dk1"/>
              </a:buClr>
              <a:buSzPts val="1600"/>
              <a:buNone/>
              <a:defRPr sz="1600">
                <a:solidFill>
                  <a:schemeClr val="dk1"/>
                </a:solidFill>
              </a:defRPr>
            </a:lvl2pPr>
            <a:lvl3pPr marL="1371600" lvl="2" indent="-314960" algn="l">
              <a:lnSpc>
                <a:spcPct val="108750"/>
              </a:lnSpc>
              <a:spcBef>
                <a:spcPts val="1400"/>
              </a:spcBef>
              <a:spcAft>
                <a:spcPts val="0"/>
              </a:spcAft>
              <a:buClr>
                <a:schemeClr val="dk1"/>
              </a:buClr>
              <a:buSzPts val="1360"/>
              <a:buFont typeface="Calibri"/>
              <a:buChar char="•"/>
              <a:defRPr sz="16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10"/>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10"/>
          <p:cNvSpPr txBox="1">
            <a:spLocks noGrp="1"/>
          </p:cNvSpPr>
          <p:nvPr>
            <p:ph type="body" idx="2"/>
          </p:nvPr>
        </p:nvSpPr>
        <p:spPr>
          <a:xfrm>
            <a:off x="5148263" y="484188"/>
            <a:ext cx="3332162" cy="3382962"/>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2"/>
        </a:solidFill>
        <a:effectLst/>
      </p:bgPr>
    </p:bg>
    <p:spTree>
      <p:nvGrpSpPr>
        <p:cNvPr id="1" name="Shape 83"/>
        <p:cNvGrpSpPr/>
        <p:nvPr/>
      </p:nvGrpSpPr>
      <p:grpSpPr>
        <a:xfrm>
          <a:off x="0" y="0"/>
          <a:ext cx="0" cy="0"/>
          <a:chOff x="0" y="0"/>
          <a:chExt cx="0" cy="0"/>
        </a:xfrm>
      </p:grpSpPr>
      <p:sp>
        <p:nvSpPr>
          <p:cNvPr id="84" name="Google Shape;84;p11"/>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lvl1pPr lvl="0" algn="ctr">
              <a:lnSpc>
                <a:spcPct val="92465"/>
              </a:lnSpc>
              <a:spcBef>
                <a:spcPts val="0"/>
              </a:spcBef>
              <a:spcAft>
                <a:spcPts val="0"/>
              </a:spcAft>
              <a:buClr>
                <a:schemeClr val="dk2"/>
              </a:buClr>
              <a:buSzPts val="2920"/>
              <a:buFont typeface="Calibri"/>
              <a:buNone/>
              <a:defRPr sz="292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1"/>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lvl1pPr lvl="0" algn="ctr">
              <a:lnSpc>
                <a:spcPct val="108750"/>
              </a:lnSpc>
              <a:spcBef>
                <a:spcPts val="0"/>
              </a:spcBef>
              <a:spcAft>
                <a:spcPts val="0"/>
              </a:spcAft>
              <a:buClr>
                <a:schemeClr val="lt1"/>
              </a:buClr>
              <a:buSzPts val="1600"/>
              <a:buNone/>
              <a:defRPr b="0">
                <a:solidFill>
                  <a:schemeClr val="lt1"/>
                </a:solidFill>
              </a:defRPr>
            </a:lvl1pPr>
            <a:lvl2pPr lvl="1" algn="ctr">
              <a:lnSpc>
                <a:spcPct val="108750"/>
              </a:lnSpc>
              <a:spcBef>
                <a:spcPts val="0"/>
              </a:spcBef>
              <a:spcAft>
                <a:spcPts val="0"/>
              </a:spcAft>
              <a:buClr>
                <a:srgbClr val="888888"/>
              </a:buClr>
              <a:buSzPts val="1600"/>
              <a:buNone/>
              <a:defRPr>
                <a:solidFill>
                  <a:srgbClr val="888888"/>
                </a:solidFill>
              </a:defRPr>
            </a:lvl2pPr>
            <a:lvl3pPr lvl="2" algn="ctr">
              <a:lnSpc>
                <a:spcPct val="108750"/>
              </a:lnSpc>
              <a:spcBef>
                <a:spcPts val="1400"/>
              </a:spcBef>
              <a:spcAft>
                <a:spcPts val="0"/>
              </a:spcAft>
              <a:buClr>
                <a:srgbClr val="888888"/>
              </a:buClr>
              <a:buSzPts val="1360"/>
              <a:buFont typeface="Calibri"/>
              <a:buNone/>
              <a:defRPr>
                <a:solidFill>
                  <a:srgbClr val="888888"/>
                </a:solidFill>
              </a:defRPr>
            </a:lvl3pPr>
            <a:lvl4pPr lvl="3" algn="ctr">
              <a:lnSpc>
                <a:spcPct val="108750"/>
              </a:lnSpc>
              <a:spcBef>
                <a:spcPts val="1400"/>
              </a:spcBef>
              <a:spcAft>
                <a:spcPts val="0"/>
              </a:spcAft>
              <a:buClr>
                <a:srgbClr val="888888"/>
              </a:buClr>
              <a:buSzPts val="1360"/>
              <a:buFont typeface="Calibri"/>
              <a:buNone/>
              <a:defRPr>
                <a:solidFill>
                  <a:srgbClr val="888888"/>
                </a:solidFill>
              </a:defRPr>
            </a:lvl4pPr>
            <a:lvl5pPr lvl="4" algn="ctr">
              <a:lnSpc>
                <a:spcPct val="108750"/>
              </a:lnSpc>
              <a:spcBef>
                <a:spcPts val="1400"/>
              </a:spcBef>
              <a:spcAft>
                <a:spcPts val="0"/>
              </a:spcAft>
              <a:buClr>
                <a:srgbClr val="888888"/>
              </a:buClr>
              <a:buSzPts val="1360"/>
              <a:buFont typeface="Calibri"/>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6" name="Google Shape;86;p1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11"/>
          <p:cNvSpPr txBox="1">
            <a:spLocks noGrp="1"/>
          </p:cNvSpPr>
          <p:nvPr>
            <p:ph type="body" idx="2"/>
          </p:nvPr>
        </p:nvSpPr>
        <p:spPr>
          <a:xfrm>
            <a:off x="2987824" y="2466409"/>
            <a:ext cx="3168650" cy="154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b="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1"/>
          <p:cNvSpPr txBox="1">
            <a:spLocks noGrp="1"/>
          </p:cNvSpPr>
          <p:nvPr>
            <p:ph type="body" idx="3"/>
          </p:nvPr>
        </p:nvSpPr>
        <p:spPr>
          <a:xfrm>
            <a:off x="3815556" y="2624710"/>
            <a:ext cx="1512888" cy="14401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1" name="Google Shape;91;p11"/>
          <p:cNvPicPr preferRelativeResize="0"/>
          <p:nvPr/>
        </p:nvPicPr>
        <p:blipFill rotWithShape="1">
          <a:blip r:embed="rId2">
            <a:alphaModFix/>
          </a:blip>
          <a:srcRect/>
          <a:stretch/>
        </p:blipFill>
        <p:spPr>
          <a:xfrm>
            <a:off x="3468070" y="268072"/>
            <a:ext cx="2219341" cy="661992"/>
          </a:xfrm>
          <a:prstGeom prst="rect">
            <a:avLst/>
          </a:prstGeom>
          <a:noFill/>
          <a:ln>
            <a:noFill/>
          </a:ln>
        </p:spPr>
      </p:pic>
      <p:pic>
        <p:nvPicPr>
          <p:cNvPr id="92" name="Google Shape;92;p11"/>
          <p:cNvPicPr preferRelativeResize="0"/>
          <p:nvPr/>
        </p:nvPicPr>
        <p:blipFill rotWithShape="1">
          <a:blip r:embed="rId3">
            <a:alphaModFix/>
          </a:blip>
          <a:srcRect/>
          <a:stretch/>
        </p:blipFill>
        <p:spPr>
          <a:xfrm>
            <a:off x="0" y="3452211"/>
            <a:ext cx="9144000" cy="9096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5">
            <a:alphaModFix/>
          </a:blip>
          <a:srcRect/>
          <a:stretch/>
        </p:blipFill>
        <p:spPr>
          <a:xfrm>
            <a:off x="0" y="4324536"/>
            <a:ext cx="9144000" cy="704621"/>
          </a:xfrm>
          <a:prstGeom prst="rect">
            <a:avLst/>
          </a:prstGeom>
          <a:noFill/>
          <a:ln>
            <a:noFill/>
          </a:ln>
        </p:spPr>
      </p:pic>
      <p:sp>
        <p:nvSpPr>
          <p:cNvPr id="7" name="Google Shape;7;p1"/>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marR="0" lvl="0" algn="l" rtl="0">
              <a:lnSpc>
                <a:spcPct val="86666"/>
              </a:lnSpc>
              <a:spcBef>
                <a:spcPts val="0"/>
              </a:spcBef>
              <a:spcAft>
                <a:spcPts val="0"/>
              </a:spcAft>
              <a:buClr>
                <a:schemeClr val="lt2"/>
              </a:buClr>
              <a:buSzPts val="3000"/>
              <a:buFont typeface="Calibri"/>
              <a:buNone/>
              <a:defRPr sz="3000" b="1" i="0" u="none" strike="noStrike" cap="none">
                <a:solidFill>
                  <a:schemeClr val="l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663575" y="1425600"/>
            <a:ext cx="5688000" cy="3035299"/>
          </a:xfrm>
          <a:prstGeom prst="rect">
            <a:avLst/>
          </a:prstGeom>
          <a:noFill/>
          <a:ln>
            <a:noFill/>
          </a:ln>
        </p:spPr>
        <p:txBody>
          <a:bodyPr spcFirstLastPara="1" wrap="square" lIns="0" tIns="0" rIns="0" bIns="0" anchor="t" anchorCtr="0">
            <a:noAutofit/>
          </a:bodyPr>
          <a:lstStyle>
            <a:lvl1pPr marL="457200" marR="0" lvl="0" indent="-228600" algn="l" rtl="0">
              <a:lnSpc>
                <a:spcPct val="108750"/>
              </a:lnSpc>
              <a:spcBef>
                <a:spcPts val="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875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3pPr>
            <a:lvl4pPr marL="1828800" marR="0" lvl="3"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4pPr>
            <a:lvl5pPr marL="2286000" marR="0" lvl="4"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dk1"/>
                </a:solidFill>
                <a:latin typeface="Calibri"/>
                <a:ea typeface="Calibri"/>
                <a:cs typeface="Calibri"/>
                <a:sym typeface="Calibri"/>
              </a:defRPr>
            </a:lvl1pPr>
            <a:lvl2pPr marL="0" marR="0" lvl="1" indent="0" algn="r" rtl="0">
              <a:spcBef>
                <a:spcPts val="0"/>
              </a:spcBef>
              <a:buNone/>
              <a:defRPr sz="800" b="0" i="0" u="none" strike="noStrike" cap="none">
                <a:solidFill>
                  <a:schemeClr val="dk1"/>
                </a:solidFill>
                <a:latin typeface="Calibri"/>
                <a:ea typeface="Calibri"/>
                <a:cs typeface="Calibri"/>
                <a:sym typeface="Calibri"/>
              </a:defRPr>
            </a:lvl2pPr>
            <a:lvl3pPr marL="0" marR="0" lvl="2" indent="0" algn="r" rtl="0">
              <a:spcBef>
                <a:spcPts val="0"/>
              </a:spcBef>
              <a:buNone/>
              <a:defRPr sz="800" b="0" i="0" u="none" strike="noStrike" cap="none">
                <a:solidFill>
                  <a:schemeClr val="dk1"/>
                </a:solidFill>
                <a:latin typeface="Calibri"/>
                <a:ea typeface="Calibri"/>
                <a:cs typeface="Calibri"/>
                <a:sym typeface="Calibri"/>
              </a:defRPr>
            </a:lvl3pPr>
            <a:lvl4pPr marL="0" marR="0" lvl="3" indent="0" algn="r" rtl="0">
              <a:spcBef>
                <a:spcPts val="0"/>
              </a:spcBef>
              <a:buNone/>
              <a:defRPr sz="800" b="0" i="0" u="none" strike="noStrike" cap="none">
                <a:solidFill>
                  <a:schemeClr val="dk1"/>
                </a:solidFill>
                <a:latin typeface="Calibri"/>
                <a:ea typeface="Calibri"/>
                <a:cs typeface="Calibri"/>
                <a:sym typeface="Calibri"/>
              </a:defRPr>
            </a:lvl4pPr>
            <a:lvl5pPr marL="0" marR="0" lvl="4" indent="0" algn="r" rtl="0">
              <a:spcBef>
                <a:spcPts val="0"/>
              </a:spcBef>
              <a:buNone/>
              <a:defRPr sz="800" b="0" i="0" u="none" strike="noStrike" cap="none">
                <a:solidFill>
                  <a:schemeClr val="dk1"/>
                </a:solidFill>
                <a:latin typeface="Calibri"/>
                <a:ea typeface="Calibri"/>
                <a:cs typeface="Calibri"/>
                <a:sym typeface="Calibri"/>
              </a:defRPr>
            </a:lvl5pPr>
            <a:lvl6pPr marL="0" marR="0" lvl="5" indent="0" algn="r" rtl="0">
              <a:spcBef>
                <a:spcPts val="0"/>
              </a:spcBef>
              <a:buNone/>
              <a:defRPr sz="800" b="0" i="0" u="none" strike="noStrike" cap="none">
                <a:solidFill>
                  <a:schemeClr val="dk1"/>
                </a:solidFill>
                <a:latin typeface="Calibri"/>
                <a:ea typeface="Calibri"/>
                <a:cs typeface="Calibri"/>
                <a:sym typeface="Calibri"/>
              </a:defRPr>
            </a:lvl6pPr>
            <a:lvl7pPr marL="0" marR="0" lvl="6" indent="0" algn="r" rtl="0">
              <a:spcBef>
                <a:spcPts val="0"/>
              </a:spcBef>
              <a:buNone/>
              <a:defRPr sz="800" b="0" i="0" u="none" strike="noStrike" cap="none">
                <a:solidFill>
                  <a:schemeClr val="dk1"/>
                </a:solidFill>
                <a:latin typeface="Calibri"/>
                <a:ea typeface="Calibri"/>
                <a:cs typeface="Calibri"/>
                <a:sym typeface="Calibri"/>
              </a:defRPr>
            </a:lvl7pPr>
            <a:lvl8pPr marL="0" marR="0" lvl="7" indent="0" algn="r" rtl="0">
              <a:spcBef>
                <a:spcPts val="0"/>
              </a:spcBef>
              <a:buNone/>
              <a:defRPr sz="800" b="0" i="0" u="none" strike="noStrike" cap="none">
                <a:solidFill>
                  <a:schemeClr val="dk1"/>
                </a:solidFill>
                <a:latin typeface="Calibri"/>
                <a:ea typeface="Calibri"/>
                <a:cs typeface="Calibri"/>
                <a:sym typeface="Calibri"/>
              </a:defRPr>
            </a:lvl8pPr>
            <a:lvl9pPr marL="0" marR="0" lvl="8" indent="0" algn="r" rtl="0">
              <a:spcBef>
                <a:spcPts val="0"/>
              </a:spcBef>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1"/>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p>
            <a:pPr marL="0" lvl="0" indent="0" algn="ctr" rtl="0">
              <a:lnSpc>
                <a:spcPct val="93103"/>
              </a:lnSpc>
              <a:spcBef>
                <a:spcPts val="0"/>
              </a:spcBef>
              <a:spcAft>
                <a:spcPts val="0"/>
              </a:spcAft>
              <a:buClr>
                <a:schemeClr val="dk2"/>
              </a:buClr>
              <a:buSzPts val="2900"/>
              <a:buFont typeface="Calibri"/>
              <a:buNone/>
            </a:pPr>
            <a:r>
              <a:rPr lang="en-GB"/>
              <a:t>Humanist ethics</a:t>
            </a:r>
            <a:endParaRPr/>
          </a:p>
        </p:txBody>
      </p:sp>
      <p:sp>
        <p:nvSpPr>
          <p:cNvPr id="384" name="Google Shape;384;p51"/>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p>
            <a:pPr marL="0" lvl="0" indent="0" algn="ctr" rtl="0">
              <a:lnSpc>
                <a:spcPct val="108750"/>
              </a:lnSpc>
              <a:spcBef>
                <a:spcPts val="0"/>
              </a:spcBef>
              <a:spcAft>
                <a:spcPts val="0"/>
              </a:spcAft>
              <a:buClr>
                <a:schemeClr val="lt1"/>
              </a:buClr>
              <a:buSzPts val="1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7"/>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How to decide?</a:t>
            </a:r>
            <a:endParaRPr/>
          </a:p>
        </p:txBody>
      </p:sp>
      <p:sp>
        <p:nvSpPr>
          <p:cNvPr id="730" name="Google Shape;730;p97"/>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0"/>
              <a:t>‘Some religions say things like, 'You must love one another.' Others seem to say things like, 'You must kill everyone who doesn't agree with what this religion says.' The trouble is that some religions say both kinds of thing. The only way we can judge what's useful and good, and what's crazy and cruel, is by stepping outside religion altogether, and just judging by human standards: which is a better way to live?’</a:t>
            </a:r>
            <a:endParaRPr sz="1800" b="0"/>
          </a:p>
          <a:p>
            <a:pPr marL="0" lvl="0" indent="0" algn="l" rtl="0">
              <a:lnSpc>
                <a:spcPct val="115000"/>
              </a:lnSpc>
              <a:spcBef>
                <a:spcPts val="0"/>
              </a:spcBef>
              <a:spcAft>
                <a:spcPts val="0"/>
              </a:spcAft>
              <a:buClr>
                <a:schemeClr val="dk1"/>
              </a:buClr>
              <a:buSzPts val="1100"/>
              <a:buFont typeface="Arial"/>
              <a:buNone/>
            </a:pPr>
            <a:endParaRPr sz="1800" b="0"/>
          </a:p>
          <a:p>
            <a:pPr marL="457200" lvl="0" indent="0" algn="r" rtl="0">
              <a:lnSpc>
                <a:spcPct val="115000"/>
              </a:lnSpc>
              <a:spcBef>
                <a:spcPts val="0"/>
              </a:spcBef>
              <a:spcAft>
                <a:spcPts val="0"/>
              </a:spcAft>
              <a:buClr>
                <a:schemeClr val="dk1"/>
              </a:buClr>
              <a:buSzPts val="1100"/>
              <a:buFont typeface="Arial"/>
              <a:buNone/>
            </a:pPr>
            <a:r>
              <a:rPr lang="en-GB" sz="1800" b="0"/>
              <a:t>Philip Pullman, author</a:t>
            </a:r>
            <a:endParaRPr sz="1800" b="0"/>
          </a:p>
          <a:p>
            <a:pPr marL="0" lvl="0" indent="0" algn="l" rtl="0">
              <a:spcBef>
                <a:spcPts val="0"/>
              </a:spcBef>
              <a:spcAft>
                <a:spcPts val="0"/>
              </a:spcAft>
              <a:buNone/>
            </a:pPr>
            <a:endParaRPr/>
          </a:p>
        </p:txBody>
      </p:sp>
      <p:pic>
        <p:nvPicPr>
          <p:cNvPr id="731" name="Google Shape;731;p97"/>
          <p:cNvPicPr preferRelativeResize="0"/>
          <p:nvPr/>
        </p:nvPicPr>
        <p:blipFill>
          <a:blip r:embed="rId3">
            <a:alphaModFix/>
          </a:blip>
          <a:stretch>
            <a:fillRect/>
          </a:stretch>
        </p:blipFill>
        <p:spPr>
          <a:xfrm>
            <a:off x="6503975" y="969073"/>
            <a:ext cx="1943174" cy="29147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8"/>
          <p:cNvSpPr txBox="1">
            <a:spLocks noGrp="1"/>
          </p:cNvSpPr>
          <p:nvPr>
            <p:ph type="title"/>
          </p:nvPr>
        </p:nvSpPr>
        <p:spPr>
          <a:xfrm>
            <a:off x="661473" y="489300"/>
            <a:ext cx="52179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Reasons not to cause harm</a:t>
            </a:r>
            <a:endParaRPr/>
          </a:p>
        </p:txBody>
      </p:sp>
      <p:sp>
        <p:nvSpPr>
          <p:cNvPr id="737" name="Google Shape;737;p98"/>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0">
                <a:highlight>
                  <a:srgbClr val="FFFFFF"/>
                </a:highlight>
              </a:rPr>
              <a:t>‘The genuinely moral reason... for refraining from killing would be an understanding of the wrong that would be done to the person killed, together with a recognition of the devastating grief that would be caused for the bereaved.’</a:t>
            </a:r>
            <a:endParaRPr sz="1800" b="0">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800" b="0">
              <a:highlight>
                <a:srgbClr val="FFFFFF"/>
              </a:highlight>
            </a:endParaRPr>
          </a:p>
          <a:p>
            <a:pPr marL="457200" lvl="0" indent="0" algn="r" rtl="0">
              <a:lnSpc>
                <a:spcPct val="115000"/>
              </a:lnSpc>
              <a:spcBef>
                <a:spcPts val="0"/>
              </a:spcBef>
              <a:spcAft>
                <a:spcPts val="0"/>
              </a:spcAft>
              <a:buNone/>
            </a:pPr>
            <a:r>
              <a:rPr lang="en-GB" sz="1800" b="0">
                <a:highlight>
                  <a:srgbClr val="FFFFFF"/>
                </a:highlight>
              </a:rPr>
              <a:t>Richard Norman, humanist philosopher</a:t>
            </a:r>
            <a:endParaRPr sz="1800" b="0"/>
          </a:p>
          <a:p>
            <a:pPr marL="0" lvl="0" indent="0" algn="l" rtl="0">
              <a:lnSpc>
                <a:spcPct val="108750"/>
              </a:lnSpc>
              <a:spcBef>
                <a:spcPts val="0"/>
              </a:spcBef>
              <a:spcAft>
                <a:spcPts val="0"/>
              </a:spcAft>
              <a:buClr>
                <a:schemeClr val="dk1"/>
              </a:buClr>
              <a:buSzPts val="1600"/>
              <a:buNone/>
            </a:pPr>
            <a:endParaRPr/>
          </a:p>
        </p:txBody>
      </p:sp>
      <p:pic>
        <p:nvPicPr>
          <p:cNvPr id="738" name="Google Shape;738;p98"/>
          <p:cNvPicPr preferRelativeResize="0"/>
          <p:nvPr/>
        </p:nvPicPr>
        <p:blipFill rotWithShape="1">
          <a:blip r:embed="rId3">
            <a:alphaModFix/>
          </a:blip>
          <a:srcRect l="29041" t="21580" r="34173"/>
          <a:stretch/>
        </p:blipFill>
        <p:spPr>
          <a:xfrm>
            <a:off x="6700625" y="1246750"/>
            <a:ext cx="1871877" cy="2650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9"/>
          <p:cNvSpPr txBox="1">
            <a:spLocks noGrp="1"/>
          </p:cNvSpPr>
          <p:nvPr>
            <p:ph type="title"/>
          </p:nvPr>
        </p:nvSpPr>
        <p:spPr>
          <a:xfrm>
            <a:off x="661475" y="489300"/>
            <a:ext cx="62958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Benefits to being good</a:t>
            </a:r>
            <a:endParaRPr/>
          </a:p>
        </p:txBody>
      </p:sp>
      <p:sp>
        <p:nvSpPr>
          <p:cNvPr id="744" name="Google Shape;744;p99"/>
          <p:cNvSpPr txBox="1">
            <a:spLocks noGrp="1"/>
          </p:cNvSpPr>
          <p:nvPr>
            <p:ph type="body" idx="1"/>
          </p:nvPr>
        </p:nvSpPr>
        <p:spPr>
          <a:xfrm>
            <a:off x="1979525" y="1242600"/>
            <a:ext cx="5805900" cy="2658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b="0"/>
              <a:t>‘The time to be happy is now… The way to be happy is to make others so.’</a:t>
            </a:r>
            <a:endParaRPr b="0"/>
          </a:p>
          <a:p>
            <a:pPr marL="0" lvl="0" indent="0" algn="r" rtl="0">
              <a:lnSpc>
                <a:spcPct val="115000"/>
              </a:lnSpc>
              <a:spcBef>
                <a:spcPts val="0"/>
              </a:spcBef>
              <a:spcAft>
                <a:spcPts val="0"/>
              </a:spcAft>
              <a:buNone/>
            </a:pPr>
            <a:r>
              <a:rPr lang="en-GB" b="0"/>
              <a:t>Robert Ingersoll, American humanist</a:t>
            </a:r>
            <a:endParaRPr b="0"/>
          </a:p>
          <a:p>
            <a:pPr marL="0" lvl="0" indent="0" algn="r" rtl="0">
              <a:lnSpc>
                <a:spcPct val="115000"/>
              </a:lnSpc>
              <a:spcBef>
                <a:spcPts val="0"/>
              </a:spcBef>
              <a:spcAft>
                <a:spcPts val="0"/>
              </a:spcAft>
              <a:buNone/>
            </a:pPr>
            <a:endParaRPr b="0"/>
          </a:p>
          <a:p>
            <a:pPr marL="0" lvl="0" indent="0" algn="l" rtl="0">
              <a:lnSpc>
                <a:spcPct val="115000"/>
              </a:lnSpc>
              <a:spcBef>
                <a:spcPts val="0"/>
              </a:spcBef>
              <a:spcAft>
                <a:spcPts val="0"/>
              </a:spcAft>
              <a:buNone/>
            </a:pPr>
            <a:r>
              <a:rPr lang="en-GB" b="0"/>
              <a:t>‘I have learned that there is no such thing as helping someone and not getting anything in return, because helping someone makes you feel good inside.’</a:t>
            </a:r>
            <a:endParaRPr b="0"/>
          </a:p>
          <a:p>
            <a:pPr marL="0" lvl="0" indent="0" algn="r" rtl="0">
              <a:lnSpc>
                <a:spcPct val="115000"/>
              </a:lnSpc>
              <a:spcBef>
                <a:spcPts val="0"/>
              </a:spcBef>
              <a:spcAft>
                <a:spcPts val="0"/>
              </a:spcAft>
              <a:buNone/>
            </a:pPr>
            <a:r>
              <a:rPr lang="en-GB" b="0"/>
              <a:t>Shappi Khorsandi, comedian</a:t>
            </a:r>
            <a:endParaRPr b="0"/>
          </a:p>
          <a:p>
            <a:pPr marL="0" lvl="0" indent="0" algn="l" rtl="0">
              <a:lnSpc>
                <a:spcPct val="115000"/>
              </a:lnSpc>
              <a:spcBef>
                <a:spcPts val="0"/>
              </a:spcBef>
              <a:spcAft>
                <a:spcPts val="0"/>
              </a:spcAft>
              <a:buNone/>
            </a:pPr>
            <a:endParaRPr b="0"/>
          </a:p>
          <a:p>
            <a:pPr marL="0" lvl="0" indent="0" algn="l" rtl="0">
              <a:lnSpc>
                <a:spcPct val="115000"/>
              </a:lnSpc>
              <a:spcBef>
                <a:spcPts val="0"/>
              </a:spcBef>
              <a:spcAft>
                <a:spcPts val="0"/>
              </a:spcAft>
              <a:buNone/>
            </a:pPr>
            <a:r>
              <a:rPr lang="en-GB" b="0"/>
              <a:t>‘Every good deed is like a pebble in a pond, sending ripples out in all directions… Kindness is catching.’</a:t>
            </a:r>
            <a:endParaRPr b="0"/>
          </a:p>
          <a:p>
            <a:pPr marL="0" lvl="0" indent="0" algn="r" rtl="0">
              <a:lnSpc>
                <a:spcPct val="115000"/>
              </a:lnSpc>
              <a:spcBef>
                <a:spcPts val="0"/>
              </a:spcBef>
              <a:spcAft>
                <a:spcPts val="0"/>
              </a:spcAft>
              <a:buNone/>
            </a:pPr>
            <a:r>
              <a:rPr lang="en-GB" b="0"/>
              <a:t>Rutger Bregman, historian</a:t>
            </a:r>
            <a:endParaRPr b="0"/>
          </a:p>
          <a:p>
            <a:pPr marL="0" lvl="0" indent="0" algn="l" rtl="0">
              <a:lnSpc>
                <a:spcPct val="115000"/>
              </a:lnSpc>
              <a:spcBef>
                <a:spcPts val="0"/>
              </a:spcBef>
              <a:spcAft>
                <a:spcPts val="0"/>
              </a:spcAft>
              <a:buNone/>
            </a:pPr>
            <a:endParaRPr b="0"/>
          </a:p>
        </p:txBody>
      </p:sp>
      <p:pic>
        <p:nvPicPr>
          <p:cNvPr id="745" name="Google Shape;745;p99"/>
          <p:cNvPicPr preferRelativeResize="0"/>
          <p:nvPr/>
        </p:nvPicPr>
        <p:blipFill rotWithShape="1">
          <a:blip r:embed="rId3">
            <a:alphaModFix/>
          </a:blip>
          <a:srcRect l="23779" t="3703" r="26975" b="46386"/>
          <a:stretch/>
        </p:blipFill>
        <p:spPr>
          <a:xfrm>
            <a:off x="853125" y="1242600"/>
            <a:ext cx="803376" cy="1077919"/>
          </a:xfrm>
          <a:prstGeom prst="rect">
            <a:avLst/>
          </a:prstGeom>
          <a:noFill/>
          <a:ln>
            <a:noFill/>
          </a:ln>
        </p:spPr>
      </p:pic>
      <p:pic>
        <p:nvPicPr>
          <p:cNvPr id="746" name="Google Shape;746;p99"/>
          <p:cNvPicPr preferRelativeResize="0"/>
          <p:nvPr/>
        </p:nvPicPr>
        <p:blipFill rotWithShape="1">
          <a:blip r:embed="rId4">
            <a:alphaModFix/>
          </a:blip>
          <a:srcRect l="17844" t="3614" r="16209" b="34702"/>
          <a:stretch/>
        </p:blipFill>
        <p:spPr>
          <a:xfrm>
            <a:off x="853125" y="2371025"/>
            <a:ext cx="803376" cy="1061184"/>
          </a:xfrm>
          <a:prstGeom prst="rect">
            <a:avLst/>
          </a:prstGeom>
          <a:noFill/>
          <a:ln>
            <a:noFill/>
          </a:ln>
        </p:spPr>
      </p:pic>
      <p:pic>
        <p:nvPicPr>
          <p:cNvPr id="747" name="Google Shape;747;p99"/>
          <p:cNvPicPr preferRelativeResize="0"/>
          <p:nvPr/>
        </p:nvPicPr>
        <p:blipFill rotWithShape="1">
          <a:blip r:embed="rId5">
            <a:alphaModFix/>
          </a:blip>
          <a:srcRect l="15873" t="5989" r="18206" b="33016"/>
          <a:stretch/>
        </p:blipFill>
        <p:spPr>
          <a:xfrm>
            <a:off x="853123" y="3482700"/>
            <a:ext cx="803374" cy="11187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00"/>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Animal welfare</a:t>
            </a:r>
            <a:endParaRPr/>
          </a:p>
        </p:txBody>
      </p:sp>
      <p:sp>
        <p:nvSpPr>
          <p:cNvPr id="753" name="Google Shape;753;p100"/>
          <p:cNvSpPr txBox="1">
            <a:spLocks noGrp="1"/>
          </p:cNvSpPr>
          <p:nvPr>
            <p:ph type="body" idx="1"/>
          </p:nvPr>
        </p:nvSpPr>
        <p:spPr>
          <a:xfrm>
            <a:off x="663575" y="1425900"/>
            <a:ext cx="5167500" cy="2847600"/>
          </a:xfrm>
          <a:prstGeom prst="rect">
            <a:avLst/>
          </a:prstGeom>
        </p:spPr>
        <p:txBody>
          <a:bodyPr spcFirstLastPara="1" wrap="square" lIns="0" tIns="0" rIns="0" bIns="0" anchor="t" anchorCtr="0">
            <a:noAutofit/>
          </a:bodyPr>
          <a:lstStyle/>
          <a:p>
            <a:pPr marL="0" lvl="0" indent="0" algn="l" rtl="0">
              <a:lnSpc>
                <a:spcPct val="96666"/>
              </a:lnSpc>
              <a:spcBef>
                <a:spcPts val="0"/>
              </a:spcBef>
              <a:spcAft>
                <a:spcPts val="0"/>
              </a:spcAft>
              <a:buNone/>
            </a:pPr>
            <a:r>
              <a:rPr lang="en-GB" sz="1800" b="0"/>
              <a:t>‘The question is not can they reason, nor can they talk, but rather </a:t>
            </a:r>
            <a:r>
              <a:rPr lang="en-GB" sz="1800"/>
              <a:t>can they suffer</a:t>
            </a:r>
            <a:r>
              <a:rPr lang="en-GB" sz="1800" b="0"/>
              <a:t>?’</a:t>
            </a:r>
            <a:endParaRPr/>
          </a:p>
          <a:p>
            <a:pPr marL="0" lvl="0" indent="0" algn="l" rtl="0">
              <a:lnSpc>
                <a:spcPct val="96666"/>
              </a:lnSpc>
              <a:spcBef>
                <a:spcPts val="0"/>
              </a:spcBef>
              <a:spcAft>
                <a:spcPts val="0"/>
              </a:spcAft>
              <a:buNone/>
            </a:pPr>
            <a:endParaRPr/>
          </a:p>
          <a:p>
            <a:pPr marL="0" lvl="0" indent="0" algn="r" rtl="0">
              <a:lnSpc>
                <a:spcPct val="96666"/>
              </a:lnSpc>
              <a:spcBef>
                <a:spcPts val="0"/>
              </a:spcBef>
              <a:spcAft>
                <a:spcPts val="0"/>
              </a:spcAft>
              <a:buNone/>
            </a:pPr>
            <a:r>
              <a:rPr lang="en-GB" sz="1800"/>
              <a:t>Jeremy Bentham (1748-1832), philosopher</a:t>
            </a:r>
            <a:endParaRPr/>
          </a:p>
          <a:p>
            <a:pPr marL="0" lvl="0" indent="0" algn="l" rtl="0">
              <a:lnSpc>
                <a:spcPct val="96666"/>
              </a:lnSpc>
              <a:spcBef>
                <a:spcPts val="0"/>
              </a:spcBef>
              <a:spcAft>
                <a:spcPts val="0"/>
              </a:spcAft>
              <a:buNone/>
            </a:pPr>
            <a:endParaRPr/>
          </a:p>
        </p:txBody>
      </p:sp>
      <p:pic>
        <p:nvPicPr>
          <p:cNvPr id="754" name="Google Shape;754;p100"/>
          <p:cNvPicPr preferRelativeResize="0"/>
          <p:nvPr/>
        </p:nvPicPr>
        <p:blipFill rotWithShape="1">
          <a:blip r:embed="rId3">
            <a:alphaModFix/>
          </a:blip>
          <a:srcRect r="37550"/>
          <a:stretch/>
        </p:blipFill>
        <p:spPr>
          <a:xfrm>
            <a:off x="6287875" y="1425900"/>
            <a:ext cx="2483400" cy="2650424"/>
          </a:xfrm>
          <a:prstGeom prst="rect">
            <a:avLst/>
          </a:prstGeom>
          <a:noFill/>
          <a:ln>
            <a:noFill/>
          </a:ln>
        </p:spPr>
      </p:pic>
      <p:pic>
        <p:nvPicPr>
          <p:cNvPr id="755" name="Google Shape;755;p100"/>
          <p:cNvPicPr preferRelativeResize="0"/>
          <p:nvPr/>
        </p:nvPicPr>
        <p:blipFill>
          <a:blip r:embed="rId4">
            <a:alphaModFix/>
          </a:blip>
          <a:stretch>
            <a:fillRect/>
          </a:stretch>
        </p:blipFill>
        <p:spPr>
          <a:xfrm>
            <a:off x="1911430" y="2747501"/>
            <a:ext cx="2671775" cy="1780752"/>
          </a:xfrm>
          <a:prstGeom prst="rect">
            <a:avLst/>
          </a:prstGeom>
          <a:noFill/>
          <a:ln>
            <a:noFill/>
          </a:ln>
        </p:spPr>
      </p:pic>
      <p:sp>
        <p:nvSpPr>
          <p:cNvPr id="756" name="Google Shape;756;p100"/>
          <p:cNvSpPr txBox="1"/>
          <p:nvPr/>
        </p:nvSpPr>
        <p:spPr>
          <a:xfrm>
            <a:off x="6816575" y="977350"/>
            <a:ext cx="477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01"/>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Being good</a:t>
            </a:r>
            <a:endParaRPr/>
          </a:p>
        </p:txBody>
      </p:sp>
      <p:sp>
        <p:nvSpPr>
          <p:cNvPr id="762" name="Google Shape;762;p101"/>
          <p:cNvSpPr txBox="1">
            <a:spLocks noGrp="1"/>
          </p:cNvSpPr>
          <p:nvPr>
            <p:ph type="body" idx="1"/>
          </p:nvPr>
        </p:nvSpPr>
        <p:spPr>
          <a:xfrm>
            <a:off x="663575" y="1425900"/>
            <a:ext cx="5531700" cy="2847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None/>
            </a:pPr>
            <a:r>
              <a:rPr lang="en-GB" sz="1800" b="0"/>
              <a:t>‘Often it’s easy to be good: to hold the door open for someone carrying heavy bags, to give honest directions to someone who’s lost, or to bake a cake for a friend who’s feeling down. Most of the time we have a pretty good idea of what is the right thing to do. And we just do it.’</a:t>
            </a:r>
            <a:endParaRPr sz="1800" b="0"/>
          </a:p>
          <a:p>
            <a:pPr marL="0" lvl="0" indent="0" algn="l" rtl="0">
              <a:lnSpc>
                <a:spcPct val="100000"/>
              </a:lnSpc>
              <a:spcBef>
                <a:spcPts val="0"/>
              </a:spcBef>
              <a:spcAft>
                <a:spcPts val="0"/>
              </a:spcAft>
              <a:buClr>
                <a:schemeClr val="dk1"/>
              </a:buClr>
              <a:buSzPts val="1100"/>
              <a:buFont typeface="Arial"/>
              <a:buNone/>
            </a:pPr>
            <a:endParaRPr sz="1800" b="0"/>
          </a:p>
          <a:p>
            <a:pPr marL="0" lvl="0" indent="0" algn="r" rtl="0">
              <a:lnSpc>
                <a:spcPct val="115000"/>
              </a:lnSpc>
              <a:spcBef>
                <a:spcPts val="0"/>
              </a:spcBef>
              <a:spcAft>
                <a:spcPts val="0"/>
              </a:spcAft>
              <a:buClr>
                <a:schemeClr val="dk1"/>
              </a:buClr>
              <a:buSzPts val="1100"/>
              <a:buNone/>
            </a:pPr>
            <a:r>
              <a:rPr lang="en-GB" sz="1800" b="0"/>
              <a:t>Sandi Toksvig, broadcaster and patron of Humanists UK</a:t>
            </a:r>
            <a:endParaRPr sz="1800" b="0"/>
          </a:p>
          <a:p>
            <a:pPr marL="457200" lvl="0" indent="0" algn="r" rtl="0">
              <a:lnSpc>
                <a:spcPct val="115000"/>
              </a:lnSpc>
              <a:spcBef>
                <a:spcPts val="0"/>
              </a:spcBef>
              <a:spcAft>
                <a:spcPts val="0"/>
              </a:spcAft>
              <a:buClr>
                <a:schemeClr val="dk1"/>
              </a:buClr>
              <a:buSzPts val="1100"/>
              <a:buFont typeface="Arial"/>
              <a:buNone/>
            </a:pPr>
            <a:endParaRPr sz="1100" b="0"/>
          </a:p>
        </p:txBody>
      </p:sp>
      <p:pic>
        <p:nvPicPr>
          <p:cNvPr id="763" name="Google Shape;763;p101"/>
          <p:cNvPicPr preferRelativeResize="0"/>
          <p:nvPr/>
        </p:nvPicPr>
        <p:blipFill rotWithShape="1">
          <a:blip r:embed="rId3">
            <a:alphaModFix/>
          </a:blip>
          <a:srcRect l="24352" t="3062" r="30035" b="7897"/>
          <a:stretch/>
        </p:blipFill>
        <p:spPr>
          <a:xfrm>
            <a:off x="6560824" y="1209263"/>
            <a:ext cx="2094500" cy="27249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2"/>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Moral dilemmas</a:t>
            </a:r>
            <a:endParaRPr/>
          </a:p>
        </p:txBody>
      </p:sp>
      <p:sp>
        <p:nvSpPr>
          <p:cNvPr id="769" name="Google Shape;769;p102"/>
          <p:cNvSpPr txBox="1">
            <a:spLocks noGrp="1"/>
          </p:cNvSpPr>
          <p:nvPr>
            <p:ph type="body" idx="1"/>
          </p:nvPr>
        </p:nvSpPr>
        <p:spPr>
          <a:xfrm>
            <a:off x="663575" y="1425900"/>
            <a:ext cx="44538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3300" b="0">
              <a:solidFill>
                <a:srgbClr val="FF0000"/>
              </a:solidFill>
            </a:endParaRPr>
          </a:p>
          <a:p>
            <a:pPr marL="0" lvl="0" indent="0" algn="l" rtl="0">
              <a:lnSpc>
                <a:spcPct val="108750"/>
              </a:lnSpc>
              <a:spcBef>
                <a:spcPts val="0"/>
              </a:spcBef>
              <a:spcAft>
                <a:spcPts val="0"/>
              </a:spcAft>
              <a:buClr>
                <a:schemeClr val="dk1"/>
              </a:buClr>
              <a:buSzPts val="1600"/>
              <a:buNone/>
            </a:pPr>
            <a:endParaRPr/>
          </a:p>
        </p:txBody>
      </p:sp>
      <p:pic>
        <p:nvPicPr>
          <p:cNvPr id="770" name="Google Shape;770;p102"/>
          <p:cNvPicPr preferRelativeResize="0"/>
          <p:nvPr/>
        </p:nvPicPr>
        <p:blipFill>
          <a:blip r:embed="rId3">
            <a:alphaModFix/>
          </a:blip>
          <a:stretch>
            <a:fillRect/>
          </a:stretch>
        </p:blipFill>
        <p:spPr>
          <a:xfrm>
            <a:off x="3959700" y="869175"/>
            <a:ext cx="4254550" cy="3358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03"/>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The evolution of morality</a:t>
            </a:r>
            <a:endParaRPr/>
          </a:p>
        </p:txBody>
      </p:sp>
      <p:sp>
        <p:nvSpPr>
          <p:cNvPr id="776" name="Google Shape;776;p103"/>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None/>
            </a:pPr>
            <a:r>
              <a:rPr lang="en-GB" sz="1800" b="0"/>
              <a:t>‘Why should I consider others?… I think the only possible answer to this question is the humanist one – because we are </a:t>
            </a:r>
            <a:r>
              <a:rPr lang="en-GB" sz="1800"/>
              <a:t>naturally social beings</a:t>
            </a:r>
            <a:r>
              <a:rPr lang="en-GB" sz="1800" b="0"/>
              <a:t>; we live in communities; and life in any community, from the family outwards, is much happier, and fuller, and richer if the members are friendly and cooperative than if they are hostile and resentful.’</a:t>
            </a:r>
            <a:endParaRPr sz="1800" b="0"/>
          </a:p>
          <a:p>
            <a:pPr marL="0" lvl="0" indent="0" algn="l" rtl="0">
              <a:lnSpc>
                <a:spcPct val="115000"/>
              </a:lnSpc>
              <a:spcBef>
                <a:spcPts val="0"/>
              </a:spcBef>
              <a:spcAft>
                <a:spcPts val="0"/>
              </a:spcAft>
              <a:buClr>
                <a:schemeClr val="dk1"/>
              </a:buClr>
              <a:buSzPts val="1100"/>
              <a:buFont typeface="Arial"/>
              <a:buNone/>
            </a:pPr>
            <a:endParaRPr sz="1800" b="0"/>
          </a:p>
          <a:p>
            <a:pPr marL="0" lvl="0" indent="0" algn="r" rtl="0">
              <a:lnSpc>
                <a:spcPct val="115000"/>
              </a:lnSpc>
              <a:spcBef>
                <a:spcPts val="0"/>
              </a:spcBef>
              <a:spcAft>
                <a:spcPts val="0"/>
              </a:spcAft>
              <a:buClr>
                <a:schemeClr val="dk1"/>
              </a:buClr>
              <a:buSzPts val="1100"/>
              <a:buFont typeface="Arial"/>
              <a:buNone/>
            </a:pPr>
            <a:r>
              <a:rPr lang="en-GB" sz="1800" b="0"/>
              <a:t>Margaret Knight, Morals without Religion</a:t>
            </a:r>
            <a:endParaRPr sz="2300"/>
          </a:p>
        </p:txBody>
      </p:sp>
      <p:pic>
        <p:nvPicPr>
          <p:cNvPr id="777" name="Google Shape;777;p103"/>
          <p:cNvPicPr preferRelativeResize="0"/>
          <p:nvPr/>
        </p:nvPicPr>
        <p:blipFill rotWithShape="1">
          <a:blip r:embed="rId3">
            <a:alphaModFix/>
          </a:blip>
          <a:srcRect b="27367"/>
          <a:stretch/>
        </p:blipFill>
        <p:spPr>
          <a:xfrm>
            <a:off x="6503975" y="1311300"/>
            <a:ext cx="1936000" cy="2125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4"/>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Animal altruism</a:t>
            </a:r>
            <a:endParaRPr/>
          </a:p>
        </p:txBody>
      </p:sp>
      <p:sp>
        <p:nvSpPr>
          <p:cNvPr id="783" name="Google Shape;783;p104"/>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2400"/>
          </a:p>
        </p:txBody>
      </p:sp>
      <p:pic>
        <p:nvPicPr>
          <p:cNvPr id="784" name="Google Shape;784;p104"/>
          <p:cNvPicPr preferRelativeResize="0"/>
          <p:nvPr/>
        </p:nvPicPr>
        <p:blipFill rotWithShape="1">
          <a:blip r:embed="rId3">
            <a:alphaModFix/>
          </a:blip>
          <a:srcRect l="15581" t="12804" r="16937" b="15864"/>
          <a:stretch/>
        </p:blipFill>
        <p:spPr>
          <a:xfrm>
            <a:off x="2365175" y="928450"/>
            <a:ext cx="4413650" cy="3559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05"/>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endParaRPr/>
          </a:p>
        </p:txBody>
      </p:sp>
      <p:sp>
        <p:nvSpPr>
          <p:cNvPr id="790" name="Google Shape;790;p105"/>
          <p:cNvSpPr txBox="1">
            <a:spLocks noGrp="1"/>
          </p:cNvSpPr>
          <p:nvPr>
            <p:ph type="body" idx="1"/>
          </p:nvPr>
        </p:nvSpPr>
        <p:spPr>
          <a:xfrm>
            <a:off x="663575" y="1425900"/>
            <a:ext cx="44538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3300" b="0">
              <a:solidFill>
                <a:srgbClr val="FF0000"/>
              </a:solidFill>
            </a:endParaRPr>
          </a:p>
          <a:p>
            <a:pPr marL="0" lvl="0" indent="0" algn="l" rtl="0">
              <a:lnSpc>
                <a:spcPct val="108750"/>
              </a:lnSpc>
              <a:spcBef>
                <a:spcPts val="0"/>
              </a:spcBef>
              <a:spcAft>
                <a:spcPts val="0"/>
              </a:spcAft>
              <a:buClr>
                <a:schemeClr val="dk1"/>
              </a:buClr>
              <a:buSzPts val="1600"/>
              <a:buNone/>
            </a:pPr>
            <a:endParaRPr/>
          </a:p>
        </p:txBody>
      </p:sp>
      <p:pic>
        <p:nvPicPr>
          <p:cNvPr id="791" name="Google Shape;791;p105"/>
          <p:cNvPicPr preferRelativeResize="0"/>
          <p:nvPr/>
        </p:nvPicPr>
        <p:blipFill rotWithShape="1">
          <a:blip r:embed="rId3">
            <a:alphaModFix/>
          </a:blip>
          <a:srcRect l="16210" r="21584"/>
          <a:stretch/>
        </p:blipFill>
        <p:spPr>
          <a:xfrm>
            <a:off x="0" y="0"/>
            <a:ext cx="4690202" cy="5143499"/>
          </a:xfrm>
          <a:prstGeom prst="rect">
            <a:avLst/>
          </a:prstGeom>
          <a:noFill/>
          <a:ln>
            <a:noFill/>
          </a:ln>
        </p:spPr>
      </p:pic>
      <p:pic>
        <p:nvPicPr>
          <p:cNvPr id="792" name="Google Shape;792;p105"/>
          <p:cNvPicPr preferRelativeResize="0"/>
          <p:nvPr/>
        </p:nvPicPr>
        <p:blipFill rotWithShape="1">
          <a:blip r:embed="rId4">
            <a:alphaModFix/>
          </a:blip>
          <a:srcRect l="6529" r="6875"/>
          <a:stretch/>
        </p:blipFill>
        <p:spPr>
          <a:xfrm>
            <a:off x="4690200" y="0"/>
            <a:ext cx="4453801"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06"/>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Natural instincts</a:t>
            </a:r>
            <a:endParaRPr/>
          </a:p>
        </p:txBody>
      </p:sp>
      <p:sp>
        <p:nvSpPr>
          <p:cNvPr id="798" name="Google Shape;798;p106"/>
          <p:cNvSpPr txBox="1">
            <a:spLocks noGrp="1"/>
          </p:cNvSpPr>
          <p:nvPr>
            <p:ph type="body" idx="1"/>
          </p:nvPr>
        </p:nvSpPr>
        <p:spPr>
          <a:xfrm>
            <a:off x="663575" y="1425900"/>
            <a:ext cx="55899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None/>
            </a:pPr>
            <a:r>
              <a:rPr lang="en-GB" b="0">
                <a:highlight>
                  <a:srgbClr val="FFFFFF"/>
                </a:highlight>
              </a:rPr>
              <a:t>'The reason why I say that humans all have hearts that are not unfeeling toward others is this. Suppose someone suddenly saw a child about to fall into a well: everyone in such a situation would have a feeling of alarm and </a:t>
            </a:r>
            <a:r>
              <a:rPr lang="en-GB">
                <a:highlight>
                  <a:srgbClr val="FFFFFF"/>
                </a:highlight>
              </a:rPr>
              <a:t>compassion</a:t>
            </a:r>
            <a:r>
              <a:rPr lang="en-GB" b="0">
                <a:highlight>
                  <a:srgbClr val="FFFFFF"/>
                </a:highlight>
              </a:rPr>
              <a:t> – not because one sought to get in good with the child’s parents, not because one wanted fame among their neighbours and friends, and not because one would dislike the sound of the child’s cries. From this we can see that if one is without the heart of compassion, one is not a human.’</a:t>
            </a:r>
            <a:endParaRPr b="0"/>
          </a:p>
          <a:p>
            <a:pPr marL="457200" lvl="0" indent="0" algn="r" rtl="0">
              <a:lnSpc>
                <a:spcPct val="100000"/>
              </a:lnSpc>
              <a:spcBef>
                <a:spcPts val="0"/>
              </a:spcBef>
              <a:spcAft>
                <a:spcPts val="0"/>
              </a:spcAft>
              <a:buClr>
                <a:schemeClr val="dk1"/>
              </a:buClr>
              <a:buSzPts val="1100"/>
              <a:buNone/>
            </a:pPr>
            <a:endParaRPr sz="1800" b="0"/>
          </a:p>
          <a:p>
            <a:pPr marL="457200" lvl="0" indent="0" algn="r" rtl="0">
              <a:lnSpc>
                <a:spcPct val="100000"/>
              </a:lnSpc>
              <a:spcBef>
                <a:spcPts val="0"/>
              </a:spcBef>
              <a:spcAft>
                <a:spcPts val="0"/>
              </a:spcAft>
              <a:buClr>
                <a:schemeClr val="dk1"/>
              </a:buClr>
              <a:buSzPts val="1100"/>
              <a:buNone/>
            </a:pPr>
            <a:r>
              <a:rPr lang="en-GB" b="0"/>
              <a:t>Meng Tzu, ancient Chinese philosopher</a:t>
            </a:r>
            <a:endParaRPr b="0"/>
          </a:p>
        </p:txBody>
      </p:sp>
      <p:pic>
        <p:nvPicPr>
          <p:cNvPr id="799" name="Google Shape;799;p106"/>
          <p:cNvPicPr preferRelativeResize="0"/>
          <p:nvPr/>
        </p:nvPicPr>
        <p:blipFill>
          <a:blip r:embed="rId3">
            <a:alphaModFix/>
          </a:blip>
          <a:stretch>
            <a:fillRect/>
          </a:stretch>
        </p:blipFill>
        <p:spPr>
          <a:xfrm>
            <a:off x="6454275" y="772925"/>
            <a:ext cx="2487624" cy="33682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9"/>
          <p:cNvSpPr txBox="1">
            <a:spLocks noGrp="1"/>
          </p:cNvSpPr>
          <p:nvPr>
            <p:ph type="title"/>
          </p:nvPr>
        </p:nvSpPr>
        <p:spPr>
          <a:xfrm>
            <a:off x="661476" y="489300"/>
            <a:ext cx="67386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A humanist approach to life: a summary</a:t>
            </a:r>
            <a:endParaRPr/>
          </a:p>
        </p:txBody>
      </p:sp>
      <p:sp>
        <p:nvSpPr>
          <p:cNvPr id="672" name="Google Shape;672;p89"/>
          <p:cNvSpPr txBox="1">
            <a:spLocks noGrp="1"/>
          </p:cNvSpPr>
          <p:nvPr>
            <p:ph type="body" idx="1"/>
          </p:nvPr>
        </p:nvSpPr>
        <p:spPr>
          <a:xfrm>
            <a:off x="663575" y="1425900"/>
            <a:ext cx="7466400" cy="2847600"/>
          </a:xfrm>
          <a:prstGeom prst="rect">
            <a:avLst/>
          </a:prstGeom>
          <a:noFill/>
          <a:ln>
            <a:noFill/>
          </a:ln>
        </p:spPr>
        <p:txBody>
          <a:bodyPr spcFirstLastPara="1" wrap="square" lIns="0" tIns="0" rIns="0" bIns="0" anchor="t" anchorCtr="0">
            <a:noAutofit/>
          </a:bodyPr>
          <a:lstStyle/>
          <a:p>
            <a:pPr marL="457200" lvl="0" indent="-330200" algn="l" rtl="0">
              <a:lnSpc>
                <a:spcPct val="115000"/>
              </a:lnSpc>
              <a:spcBef>
                <a:spcPts val="0"/>
              </a:spcBef>
              <a:spcAft>
                <a:spcPts val="0"/>
              </a:spcAft>
              <a:buSzPts val="1600"/>
              <a:buFont typeface="Calibri"/>
              <a:buAutoNum type="arabicParenR"/>
            </a:pPr>
            <a:r>
              <a:rPr lang="en-GB" b="0" dirty="0"/>
              <a:t>Humanists believe </a:t>
            </a:r>
            <a:r>
              <a:rPr lang="en-GB" dirty="0"/>
              <a:t>science</a:t>
            </a:r>
            <a:r>
              <a:rPr lang="en-GB" b="0" dirty="0"/>
              <a:t> provides the best way to understand the world and we should look for </a:t>
            </a:r>
            <a:r>
              <a:rPr lang="en-GB" dirty="0"/>
              <a:t>natural</a:t>
            </a:r>
            <a:r>
              <a:rPr lang="en-GB" b="0" dirty="0"/>
              <a:t> explanations for events (humanists don’t believe in a god)</a:t>
            </a:r>
          </a:p>
          <a:p>
            <a:pPr marL="457200" lvl="0" indent="-330200" algn="l" rtl="0">
              <a:lnSpc>
                <a:spcPct val="115000"/>
              </a:lnSpc>
              <a:spcBef>
                <a:spcPts val="0"/>
              </a:spcBef>
              <a:spcAft>
                <a:spcPts val="0"/>
              </a:spcAft>
              <a:buSzPts val="1600"/>
              <a:buFont typeface="Calibri"/>
              <a:buAutoNum type="arabicParenR"/>
            </a:pPr>
            <a:endParaRPr lang="en-GB" b="0" dirty="0"/>
          </a:p>
          <a:p>
            <a:pPr marL="457200" lvl="0" indent="-330200" algn="l" rtl="0">
              <a:lnSpc>
                <a:spcPct val="115000"/>
              </a:lnSpc>
              <a:spcBef>
                <a:spcPts val="0"/>
              </a:spcBef>
              <a:spcAft>
                <a:spcPts val="0"/>
              </a:spcAft>
              <a:buSzPts val="1600"/>
              <a:buFont typeface="Calibri"/>
              <a:buAutoNum type="arabicParenR"/>
            </a:pPr>
            <a:r>
              <a:rPr lang="en-GB" b="0" dirty="0"/>
              <a:t>Humanist believe we should be </a:t>
            </a:r>
            <a:r>
              <a:rPr lang="en-GB" dirty="0"/>
              <a:t>free</a:t>
            </a:r>
            <a:r>
              <a:rPr lang="en-GB" b="0" dirty="0"/>
              <a:t> to shape the </a:t>
            </a:r>
            <a:r>
              <a:rPr lang="en-GB" dirty="0"/>
              <a:t>one life </a:t>
            </a:r>
            <a:r>
              <a:rPr lang="en-GB" b="0" dirty="0"/>
              <a:t>we have and that we can make our own lives meaningful by seeking </a:t>
            </a:r>
            <a:r>
              <a:rPr lang="en-GB" dirty="0"/>
              <a:t>happiness</a:t>
            </a:r>
            <a:r>
              <a:rPr lang="en-GB" b="0" dirty="0"/>
              <a:t> in the here and now, and supporting others to do the same</a:t>
            </a:r>
          </a:p>
          <a:p>
            <a:pPr marL="457200" lvl="0" indent="-330200" algn="l" rtl="0">
              <a:lnSpc>
                <a:spcPct val="115000"/>
              </a:lnSpc>
              <a:spcBef>
                <a:spcPts val="0"/>
              </a:spcBef>
              <a:spcAft>
                <a:spcPts val="0"/>
              </a:spcAft>
              <a:buSzPts val="1600"/>
              <a:buFont typeface="Calibri"/>
              <a:buAutoNum type="arabicParenR"/>
            </a:pPr>
            <a:endParaRPr lang="en-GB" b="0" dirty="0"/>
          </a:p>
          <a:p>
            <a:pPr marL="457200" lvl="0" indent="-330200" algn="l" rtl="0">
              <a:lnSpc>
                <a:spcPct val="115000"/>
              </a:lnSpc>
              <a:spcBef>
                <a:spcPts val="0"/>
              </a:spcBef>
              <a:spcAft>
                <a:spcPts val="0"/>
              </a:spcAft>
              <a:buSzPts val="1600"/>
              <a:buFont typeface="Calibri"/>
              <a:buAutoNum type="arabicParenR"/>
            </a:pPr>
            <a:r>
              <a:rPr lang="en-GB" b="0" dirty="0"/>
              <a:t>Humanists believe we should use</a:t>
            </a:r>
            <a:r>
              <a:rPr lang="en-GB" dirty="0"/>
              <a:t> empathy</a:t>
            </a:r>
            <a:r>
              <a:rPr lang="en-GB" b="0" dirty="0"/>
              <a:t> and have a </a:t>
            </a:r>
            <a:r>
              <a:rPr lang="en-GB" dirty="0"/>
              <a:t>responsibility</a:t>
            </a:r>
            <a:r>
              <a:rPr lang="en-GB" b="0" dirty="0"/>
              <a:t> to consider the impact of our actions on the welfare of other people and animals</a:t>
            </a:r>
            <a:endParaRPr b="0" dirty="0">
              <a:solidFill>
                <a:srgbClr val="FF0000"/>
              </a:solidFill>
            </a:endParaRPr>
          </a:p>
          <a:p>
            <a:pPr marL="0" lvl="0" indent="0" algn="l" rtl="0">
              <a:lnSpc>
                <a:spcPct val="108750"/>
              </a:lnSpc>
              <a:spcBef>
                <a:spcPts val="0"/>
              </a:spcBef>
              <a:spcAft>
                <a:spcPts val="0"/>
              </a:spcAft>
              <a:buClr>
                <a:schemeClr val="dk1"/>
              </a:buClr>
              <a:buSzPts val="16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07"/>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The evolution of morality</a:t>
            </a:r>
            <a:endParaRPr/>
          </a:p>
        </p:txBody>
      </p:sp>
      <p:sp>
        <p:nvSpPr>
          <p:cNvPr id="805" name="Google Shape;805;p107"/>
          <p:cNvSpPr txBox="1">
            <a:spLocks noGrp="1"/>
          </p:cNvSpPr>
          <p:nvPr>
            <p:ph type="body" idx="1"/>
          </p:nvPr>
        </p:nvSpPr>
        <p:spPr>
          <a:xfrm>
            <a:off x="663575" y="1425900"/>
            <a:ext cx="54738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None/>
            </a:pPr>
            <a:r>
              <a:rPr lang="en-GB" b="0" dirty="0"/>
              <a:t>‘Humanists believe that morality – being good or at least doing no harm – is based on </a:t>
            </a:r>
            <a:r>
              <a:rPr lang="en-GB" dirty="0"/>
              <a:t>human nature</a:t>
            </a:r>
            <a:r>
              <a:rPr lang="en-GB" b="0" dirty="0"/>
              <a:t> and human experience… We humans have evolved as a social species and we need to </a:t>
            </a:r>
            <a:r>
              <a:rPr lang="en-GB" dirty="0"/>
              <a:t>cooperate</a:t>
            </a:r>
            <a:r>
              <a:rPr lang="en-GB" b="0" dirty="0"/>
              <a:t> with each other. </a:t>
            </a:r>
            <a:r>
              <a:rPr lang="en-GB" dirty="0"/>
              <a:t>Empathy</a:t>
            </a:r>
            <a:r>
              <a:rPr lang="en-GB" b="0" dirty="0"/>
              <a:t>, compassion, and reason are essential elements in the development of human society, and these form the bases of humanist morality.</a:t>
            </a:r>
            <a:r>
              <a:rPr lang="en-GB" b="0" i="0" u="none" strike="noStrike" dirty="0">
                <a:solidFill>
                  <a:srgbClr val="000000"/>
                </a:solidFill>
                <a:effectLst/>
                <a:latin typeface="Calibri" panose="020F0502020204030204" pitchFamily="34" charset="0"/>
              </a:rPr>
              <a:t> Selfishness, aggression, and other such characteristics are also aspects of human nature and this is why human societies develop moral values, to balance and counteract those incompatible elements.</a:t>
            </a:r>
            <a:r>
              <a:rPr lang="en-GB" b="0" dirty="0"/>
              <a:t>’</a:t>
            </a:r>
          </a:p>
          <a:p>
            <a:pPr marL="457200" lvl="0" indent="0" algn="r" rtl="0">
              <a:lnSpc>
                <a:spcPct val="115000"/>
              </a:lnSpc>
              <a:spcBef>
                <a:spcPts val="0"/>
              </a:spcBef>
              <a:spcAft>
                <a:spcPts val="0"/>
              </a:spcAft>
              <a:buClr>
                <a:schemeClr val="dk1"/>
              </a:buClr>
              <a:buSzPts val="1100"/>
              <a:buNone/>
            </a:pPr>
            <a:r>
              <a:rPr lang="en-GB" b="0" dirty="0"/>
              <a:t>Michael Rosen and Annemarie Young,</a:t>
            </a:r>
          </a:p>
          <a:p>
            <a:pPr marL="457200" lvl="0" indent="0" algn="r" rtl="0">
              <a:lnSpc>
                <a:spcPct val="115000"/>
              </a:lnSpc>
              <a:spcBef>
                <a:spcPts val="0"/>
              </a:spcBef>
              <a:spcAft>
                <a:spcPts val="0"/>
              </a:spcAft>
              <a:buClr>
                <a:schemeClr val="dk1"/>
              </a:buClr>
              <a:buSzPts val="1100"/>
              <a:buNone/>
            </a:pPr>
            <a:r>
              <a:rPr lang="en-GB" b="0" dirty="0"/>
              <a:t>What is humanism?</a:t>
            </a:r>
          </a:p>
        </p:txBody>
      </p:sp>
      <p:pic>
        <p:nvPicPr>
          <p:cNvPr id="806" name="Google Shape;806;p107"/>
          <p:cNvPicPr preferRelativeResize="0"/>
          <p:nvPr/>
        </p:nvPicPr>
        <p:blipFill rotWithShape="1">
          <a:blip r:embed="rId3">
            <a:alphaModFix/>
          </a:blip>
          <a:srcRect l="7989" t="5075" r="20289" b="24630"/>
          <a:stretch/>
        </p:blipFill>
        <p:spPr>
          <a:xfrm>
            <a:off x="7717350" y="1673075"/>
            <a:ext cx="1140000" cy="1489787"/>
          </a:xfrm>
          <a:prstGeom prst="rect">
            <a:avLst/>
          </a:prstGeom>
          <a:noFill/>
          <a:ln>
            <a:noFill/>
          </a:ln>
        </p:spPr>
      </p:pic>
      <p:pic>
        <p:nvPicPr>
          <p:cNvPr id="807" name="Google Shape;807;p107"/>
          <p:cNvPicPr preferRelativeResize="0"/>
          <p:nvPr/>
        </p:nvPicPr>
        <p:blipFill rotWithShape="1">
          <a:blip r:embed="rId4">
            <a:alphaModFix/>
          </a:blip>
          <a:srcRect l="7209" b="13322"/>
          <a:stretch/>
        </p:blipFill>
        <p:spPr>
          <a:xfrm>
            <a:off x="6354775" y="1655525"/>
            <a:ext cx="1140000" cy="15348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8"/>
          <p:cNvSpPr txBox="1">
            <a:spLocks noGrp="1"/>
          </p:cNvSpPr>
          <p:nvPr>
            <p:ph type="title"/>
          </p:nvPr>
        </p:nvSpPr>
        <p:spPr>
          <a:xfrm>
            <a:off x="661473" y="489300"/>
            <a:ext cx="52179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Stories and empathy</a:t>
            </a:r>
            <a:endParaRPr/>
          </a:p>
        </p:txBody>
      </p:sp>
      <p:sp>
        <p:nvSpPr>
          <p:cNvPr id="813" name="Google Shape;813;p108"/>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457200" lvl="0" indent="0" algn="r" rtl="0">
              <a:lnSpc>
                <a:spcPct val="115000"/>
              </a:lnSpc>
              <a:spcBef>
                <a:spcPts val="0"/>
              </a:spcBef>
              <a:spcAft>
                <a:spcPts val="0"/>
              </a:spcAft>
              <a:buNone/>
            </a:pPr>
            <a:endParaRPr b="0">
              <a:highlight>
                <a:srgbClr val="FFFFFF"/>
              </a:highlight>
            </a:endParaRPr>
          </a:p>
        </p:txBody>
      </p:sp>
      <p:pic>
        <p:nvPicPr>
          <p:cNvPr id="814" name="Google Shape;814;p108"/>
          <p:cNvPicPr preferRelativeResize="0"/>
          <p:nvPr/>
        </p:nvPicPr>
        <p:blipFill rotWithShape="1">
          <a:blip r:embed="rId3">
            <a:alphaModFix/>
          </a:blip>
          <a:srcRect l="9878" t="12902" r="9878" b="12902"/>
          <a:stretch/>
        </p:blipFill>
        <p:spPr>
          <a:xfrm>
            <a:off x="1320300" y="1425900"/>
            <a:ext cx="3073894" cy="2847600"/>
          </a:xfrm>
          <a:prstGeom prst="rect">
            <a:avLst/>
          </a:prstGeom>
          <a:noFill/>
          <a:ln>
            <a:noFill/>
          </a:ln>
        </p:spPr>
      </p:pic>
      <p:pic>
        <p:nvPicPr>
          <p:cNvPr id="815" name="Google Shape;815;p108"/>
          <p:cNvPicPr preferRelativeResize="0"/>
          <p:nvPr/>
        </p:nvPicPr>
        <p:blipFill rotWithShape="1">
          <a:blip r:embed="rId4">
            <a:alphaModFix/>
          </a:blip>
          <a:srcRect l="17994" t="6210" r="13191" b="8003"/>
          <a:stretch/>
        </p:blipFill>
        <p:spPr>
          <a:xfrm>
            <a:off x="5268975" y="489300"/>
            <a:ext cx="2033795" cy="3784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09"/>
          <p:cNvSpPr txBox="1">
            <a:spLocks noGrp="1"/>
          </p:cNvSpPr>
          <p:nvPr>
            <p:ph type="title"/>
          </p:nvPr>
        </p:nvSpPr>
        <p:spPr>
          <a:xfrm>
            <a:off x="661473" y="489300"/>
            <a:ext cx="52179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Stories and empathy</a:t>
            </a:r>
            <a:endParaRPr/>
          </a:p>
        </p:txBody>
      </p:sp>
      <p:sp>
        <p:nvSpPr>
          <p:cNvPr id="821" name="Google Shape;821;p109"/>
          <p:cNvSpPr txBox="1">
            <a:spLocks noGrp="1"/>
          </p:cNvSpPr>
          <p:nvPr>
            <p:ph type="body" idx="1"/>
          </p:nvPr>
        </p:nvSpPr>
        <p:spPr>
          <a:xfrm>
            <a:off x="663575" y="1425900"/>
            <a:ext cx="59376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a:t>‘Stories</a:t>
            </a:r>
            <a:r>
              <a:rPr lang="en-GB" b="0"/>
              <a:t> can foster our capacity for imaginative identification with others. There’s no guarantee that they will do so, but they can be the beginning of </a:t>
            </a:r>
            <a:r>
              <a:rPr lang="en-GB"/>
              <a:t>empathy</a:t>
            </a:r>
            <a:r>
              <a:rPr lang="en-GB" b="0"/>
              <a:t>, compassion, and a sense of justice.’</a:t>
            </a:r>
            <a:endParaRPr b="0"/>
          </a:p>
          <a:p>
            <a:pPr marL="457200" lvl="0" indent="0" algn="r" rtl="0">
              <a:lnSpc>
                <a:spcPct val="115000"/>
              </a:lnSpc>
              <a:spcBef>
                <a:spcPts val="0"/>
              </a:spcBef>
              <a:spcAft>
                <a:spcPts val="0"/>
              </a:spcAft>
              <a:buNone/>
            </a:pPr>
            <a:r>
              <a:rPr lang="en-GB" b="0"/>
              <a:t>Richard Norman, humanist philosopher</a:t>
            </a:r>
            <a:endParaRPr b="0"/>
          </a:p>
          <a:p>
            <a:pPr marL="457200" lvl="0" indent="0" algn="l" rtl="0">
              <a:lnSpc>
                <a:spcPct val="115000"/>
              </a:lnSpc>
              <a:spcBef>
                <a:spcPts val="0"/>
              </a:spcBef>
              <a:spcAft>
                <a:spcPts val="0"/>
              </a:spcAft>
              <a:buNone/>
            </a:pPr>
            <a:endParaRPr b="0"/>
          </a:p>
          <a:p>
            <a:pPr marL="0" lvl="0" indent="0" algn="l" rtl="0">
              <a:lnSpc>
                <a:spcPct val="115000"/>
              </a:lnSpc>
              <a:spcBef>
                <a:spcPts val="0"/>
              </a:spcBef>
              <a:spcAft>
                <a:spcPts val="0"/>
              </a:spcAft>
              <a:buNone/>
            </a:pPr>
            <a:r>
              <a:rPr lang="en-GB" b="0">
                <a:highlight>
                  <a:srgbClr val="FFFFFF"/>
                </a:highlight>
              </a:rPr>
              <a:t>‘I think </a:t>
            </a:r>
            <a:r>
              <a:rPr lang="en-GB">
                <a:highlight>
                  <a:srgbClr val="FFFFFF"/>
                </a:highlight>
              </a:rPr>
              <a:t>stories</a:t>
            </a:r>
            <a:r>
              <a:rPr lang="en-GB" b="0">
                <a:highlight>
                  <a:srgbClr val="FFFFFF"/>
                </a:highlight>
              </a:rPr>
              <a:t> probably have the power to tell us everything about the human condition… we learn to understand ourselves and each other… If you spend your life jumping from inside your world to inside somebody else’s, I think you probably will be more </a:t>
            </a:r>
            <a:r>
              <a:rPr lang="en-GB">
                <a:highlight>
                  <a:srgbClr val="FFFFFF"/>
                </a:highlight>
              </a:rPr>
              <a:t>empathetic</a:t>
            </a:r>
            <a:r>
              <a:rPr lang="en-GB" b="0">
                <a:highlight>
                  <a:srgbClr val="FFFFFF"/>
                </a:highlight>
              </a:rPr>
              <a:t>.’</a:t>
            </a:r>
            <a:endParaRPr b="0">
              <a:highlight>
                <a:srgbClr val="FFFFFF"/>
              </a:highlight>
            </a:endParaRPr>
          </a:p>
          <a:p>
            <a:pPr marL="457200" lvl="0" indent="0" algn="r" rtl="0">
              <a:lnSpc>
                <a:spcPct val="115000"/>
              </a:lnSpc>
              <a:spcBef>
                <a:spcPts val="0"/>
              </a:spcBef>
              <a:spcAft>
                <a:spcPts val="0"/>
              </a:spcAft>
              <a:buNone/>
            </a:pPr>
            <a:r>
              <a:rPr lang="en-GB" b="0">
                <a:highlight>
                  <a:srgbClr val="FFFFFF"/>
                </a:highlight>
              </a:rPr>
              <a:t>Natalie Haynes, author</a:t>
            </a:r>
            <a:endParaRPr b="0">
              <a:highlight>
                <a:srgbClr val="FFFFFF"/>
              </a:highlight>
            </a:endParaRPr>
          </a:p>
        </p:txBody>
      </p:sp>
      <p:pic>
        <p:nvPicPr>
          <p:cNvPr id="822" name="Google Shape;822;p109"/>
          <p:cNvPicPr preferRelativeResize="0"/>
          <p:nvPr/>
        </p:nvPicPr>
        <p:blipFill rotWithShape="1">
          <a:blip r:embed="rId3">
            <a:alphaModFix/>
          </a:blip>
          <a:srcRect l="29041" t="21580" r="34173"/>
          <a:stretch/>
        </p:blipFill>
        <p:spPr>
          <a:xfrm>
            <a:off x="6965675" y="1246750"/>
            <a:ext cx="991498" cy="1403676"/>
          </a:xfrm>
          <a:prstGeom prst="rect">
            <a:avLst/>
          </a:prstGeom>
          <a:noFill/>
          <a:ln>
            <a:noFill/>
          </a:ln>
        </p:spPr>
      </p:pic>
      <p:pic>
        <p:nvPicPr>
          <p:cNvPr id="823" name="Google Shape;823;p109"/>
          <p:cNvPicPr preferRelativeResize="0"/>
          <p:nvPr/>
        </p:nvPicPr>
        <p:blipFill rotWithShape="1">
          <a:blip r:embed="rId4">
            <a:alphaModFix/>
          </a:blip>
          <a:srcRect l="11722" t="2468" r="7658" b="27596"/>
          <a:stretch/>
        </p:blipFill>
        <p:spPr>
          <a:xfrm>
            <a:off x="6965675" y="2832000"/>
            <a:ext cx="991498" cy="12904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10"/>
          <p:cNvSpPr txBox="1">
            <a:spLocks noGrp="1"/>
          </p:cNvSpPr>
          <p:nvPr>
            <p:ph type="title"/>
          </p:nvPr>
        </p:nvSpPr>
        <p:spPr>
          <a:xfrm>
            <a:off x="661474" y="489300"/>
            <a:ext cx="44739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The evolution of morality</a:t>
            </a:r>
            <a:endParaRPr/>
          </a:p>
        </p:txBody>
      </p:sp>
      <p:sp>
        <p:nvSpPr>
          <p:cNvPr id="829" name="Google Shape;829;p110"/>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0"/>
              <a:t>‘Ethics loses its air of mystery. Its principles are not laws written up in heaven. Nor are they absolute truths about the universe, known by intuition. The principles of ethics come from our own </a:t>
            </a:r>
            <a:r>
              <a:rPr lang="en-GB" sz="1800"/>
              <a:t>nature</a:t>
            </a:r>
            <a:r>
              <a:rPr lang="en-GB" sz="1800" b="0"/>
              <a:t> as social, reasoning beings.’</a:t>
            </a:r>
            <a:endParaRPr sz="1800" b="0"/>
          </a:p>
          <a:p>
            <a:pPr marL="0" lvl="0" indent="0" algn="l" rtl="0">
              <a:lnSpc>
                <a:spcPct val="115000"/>
              </a:lnSpc>
              <a:spcBef>
                <a:spcPts val="0"/>
              </a:spcBef>
              <a:spcAft>
                <a:spcPts val="0"/>
              </a:spcAft>
              <a:buClr>
                <a:schemeClr val="dk1"/>
              </a:buClr>
              <a:buSzPts val="1100"/>
              <a:buFont typeface="Arial"/>
              <a:buNone/>
            </a:pPr>
            <a:endParaRPr sz="1800" b="0"/>
          </a:p>
          <a:p>
            <a:pPr marL="0" lvl="0" indent="0" algn="r" rtl="0">
              <a:lnSpc>
                <a:spcPct val="100000"/>
              </a:lnSpc>
              <a:spcBef>
                <a:spcPts val="0"/>
              </a:spcBef>
              <a:spcAft>
                <a:spcPts val="0"/>
              </a:spcAft>
              <a:buNone/>
            </a:pPr>
            <a:r>
              <a:rPr lang="en-GB" sz="1800" b="0"/>
              <a:t>Peter Singer, humanist philosopher</a:t>
            </a:r>
            <a:endParaRPr sz="1800" b="0"/>
          </a:p>
          <a:p>
            <a:pPr marL="0" lvl="0" indent="0" algn="r" rtl="0">
              <a:lnSpc>
                <a:spcPct val="100000"/>
              </a:lnSpc>
              <a:spcBef>
                <a:spcPts val="0"/>
              </a:spcBef>
              <a:spcAft>
                <a:spcPts val="0"/>
              </a:spcAft>
              <a:buClr>
                <a:schemeClr val="dk1"/>
              </a:buClr>
              <a:buSzPts val="1100"/>
              <a:buFont typeface="Arial"/>
              <a:buNone/>
            </a:pPr>
            <a:endParaRPr sz="1100" b="0"/>
          </a:p>
          <a:p>
            <a:pPr marL="0" lvl="0" indent="0" algn="l" rtl="0">
              <a:spcBef>
                <a:spcPts val="0"/>
              </a:spcBef>
              <a:spcAft>
                <a:spcPts val="0"/>
              </a:spcAft>
              <a:buNone/>
            </a:pPr>
            <a:endParaRPr/>
          </a:p>
        </p:txBody>
      </p:sp>
      <p:pic>
        <p:nvPicPr>
          <p:cNvPr id="830" name="Google Shape;830;p110"/>
          <p:cNvPicPr preferRelativeResize="0"/>
          <p:nvPr/>
        </p:nvPicPr>
        <p:blipFill rotWithShape="1">
          <a:blip r:embed="rId3">
            <a:alphaModFix/>
          </a:blip>
          <a:srcRect l="8240" t="5929" r="12519" b="17158"/>
          <a:stretch/>
        </p:blipFill>
        <p:spPr>
          <a:xfrm>
            <a:off x="6634400" y="927650"/>
            <a:ext cx="1971250" cy="26438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11"/>
          <p:cNvSpPr txBox="1">
            <a:spLocks noGrp="1"/>
          </p:cNvSpPr>
          <p:nvPr>
            <p:ph type="title"/>
          </p:nvPr>
        </p:nvSpPr>
        <p:spPr>
          <a:xfrm>
            <a:off x="661475" y="489300"/>
            <a:ext cx="65211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Humanist ethics: humanist responses</a:t>
            </a:r>
            <a:endParaRPr/>
          </a:p>
        </p:txBody>
      </p:sp>
      <p:sp>
        <p:nvSpPr>
          <p:cNvPr id="836" name="Google Shape;836;p111"/>
          <p:cNvSpPr txBox="1">
            <a:spLocks noGrp="1"/>
          </p:cNvSpPr>
          <p:nvPr>
            <p:ph type="body" idx="1"/>
          </p:nvPr>
        </p:nvSpPr>
        <p:spPr>
          <a:xfrm>
            <a:off x="663575" y="1425900"/>
            <a:ext cx="70785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dirty="0"/>
              <a:t>How might a humanist respond to these statements?</a:t>
            </a:r>
            <a:endParaRPr dirty="0"/>
          </a:p>
          <a:p>
            <a:pPr marL="0" lvl="0" indent="0" algn="l" rtl="0">
              <a:lnSpc>
                <a:spcPct val="115000"/>
              </a:lnSpc>
              <a:spcBef>
                <a:spcPts val="0"/>
              </a:spcBef>
              <a:spcAft>
                <a:spcPts val="0"/>
              </a:spcAft>
              <a:buClr>
                <a:schemeClr val="dk1"/>
              </a:buClr>
              <a:buSzPts val="1100"/>
              <a:buFont typeface="Arial"/>
              <a:buNone/>
            </a:pPr>
            <a:endParaRPr b="0" dirty="0"/>
          </a:p>
          <a:p>
            <a:pPr marL="457200" lvl="0" indent="-330200" algn="l" rtl="0">
              <a:lnSpc>
                <a:spcPct val="100000"/>
              </a:lnSpc>
              <a:spcBef>
                <a:spcPts val="0"/>
              </a:spcBef>
              <a:spcAft>
                <a:spcPts val="0"/>
              </a:spcAft>
              <a:buSzPts val="1600"/>
              <a:buFont typeface="Calibri"/>
              <a:buAutoNum type="arabicParenR"/>
            </a:pPr>
            <a:r>
              <a:rPr lang="en-GB" b="0" dirty="0"/>
              <a:t>We can’t all agree on what is right and wrong - it’s all just a matter of personal preference.</a:t>
            </a:r>
          </a:p>
          <a:p>
            <a:pPr marL="457200" lvl="0" indent="-330200" algn="l" rtl="0">
              <a:lnSpc>
                <a:spcPct val="100000"/>
              </a:lnSpc>
              <a:spcBef>
                <a:spcPts val="0"/>
              </a:spcBef>
              <a:spcAft>
                <a:spcPts val="0"/>
              </a:spcAft>
              <a:buSzPts val="1600"/>
              <a:buFont typeface="Calibri"/>
              <a:buAutoNum type="arabicParenR"/>
            </a:pPr>
            <a:endParaRPr lang="en-GB" b="0" dirty="0"/>
          </a:p>
          <a:p>
            <a:pPr marL="457200" lvl="0" indent="-330200" algn="l" rtl="0">
              <a:lnSpc>
                <a:spcPct val="100000"/>
              </a:lnSpc>
              <a:spcBef>
                <a:spcPts val="0"/>
              </a:spcBef>
              <a:spcAft>
                <a:spcPts val="0"/>
              </a:spcAft>
              <a:buSzPts val="1600"/>
              <a:buFont typeface="Calibri"/>
              <a:buAutoNum type="arabicParenR"/>
            </a:pPr>
            <a:r>
              <a:rPr lang="en-GB" b="0" dirty="0"/>
              <a:t>If you don’t believe in a god, then there is no reason to be good.</a:t>
            </a:r>
          </a:p>
          <a:p>
            <a:pPr marL="457200" lvl="0" indent="-330200" algn="l" rtl="0">
              <a:lnSpc>
                <a:spcPct val="100000"/>
              </a:lnSpc>
              <a:spcBef>
                <a:spcPts val="0"/>
              </a:spcBef>
              <a:spcAft>
                <a:spcPts val="0"/>
              </a:spcAft>
              <a:buSzPts val="1600"/>
              <a:buFont typeface="Calibri"/>
              <a:buAutoNum type="arabicParenR"/>
            </a:pPr>
            <a:endParaRPr lang="en-GB" b="0" dirty="0"/>
          </a:p>
          <a:p>
            <a:pPr marL="457200" lvl="0" indent="-330200" algn="l" rtl="0">
              <a:lnSpc>
                <a:spcPct val="100000"/>
              </a:lnSpc>
              <a:spcBef>
                <a:spcPts val="0"/>
              </a:spcBef>
              <a:spcAft>
                <a:spcPts val="0"/>
              </a:spcAft>
              <a:buSzPts val="1600"/>
              <a:buFont typeface="Calibri"/>
              <a:buAutoNum type="arabicParenR"/>
            </a:pPr>
            <a:r>
              <a:rPr lang="en-GB" b="0" dirty="0"/>
              <a:t>Without guidance from a holy book we could never know what is the right thing to do.</a:t>
            </a:r>
            <a:endParaRPr sz="2100" b="0" dirty="0">
              <a:solidFill>
                <a:srgbClr val="FF0000"/>
              </a:solidFill>
            </a:endParaRPr>
          </a:p>
          <a:p>
            <a:pPr marL="0" lvl="0" indent="0" algn="l" rtl="0">
              <a:lnSpc>
                <a:spcPct val="100000"/>
              </a:lnSpc>
              <a:spcBef>
                <a:spcPts val="0"/>
              </a:spcBef>
              <a:spcAft>
                <a:spcPts val="0"/>
              </a:spcAft>
              <a:buNone/>
            </a:pPr>
            <a:endParaRPr sz="2400" b="0" dirty="0">
              <a:solidFill>
                <a:srgbClr val="000000"/>
              </a:solidFill>
              <a:highlight>
                <a:srgbClr val="FFFFFF"/>
              </a:highlight>
            </a:endParaRPr>
          </a:p>
          <a:p>
            <a:pPr marL="0" lvl="0" indent="0" algn="l" rtl="0">
              <a:lnSpc>
                <a:spcPct val="115000"/>
              </a:lnSpc>
              <a:spcBef>
                <a:spcPts val="0"/>
              </a:spcBef>
              <a:spcAft>
                <a:spcPts val="0"/>
              </a:spcAft>
              <a:buNone/>
            </a:pPr>
            <a:endParaRPr sz="2400" b="0" dirty="0">
              <a:solidFill>
                <a:srgbClr val="000000"/>
              </a:solidFill>
            </a:endParaRPr>
          </a:p>
          <a:p>
            <a:pPr marL="0" lvl="0" indent="0" algn="l" rtl="0">
              <a:lnSpc>
                <a:spcPct val="108750"/>
              </a:lnSpc>
              <a:spcBef>
                <a:spcPts val="0"/>
              </a:spcBef>
              <a:spcAft>
                <a:spcPts val="0"/>
              </a:spcAft>
              <a:buClr>
                <a:schemeClr val="dk1"/>
              </a:buClr>
              <a:buSzPts val="16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12"/>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A humanist approach to ethics</a:t>
            </a:r>
            <a:endParaRPr/>
          </a:p>
        </p:txBody>
      </p:sp>
      <p:sp>
        <p:nvSpPr>
          <p:cNvPr id="842" name="Google Shape;842;p112"/>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0"/>
              </a:spcBef>
              <a:spcAft>
                <a:spcPts val="0"/>
              </a:spcAft>
              <a:buSzPts val="2200"/>
              <a:buAutoNum type="arabicParenR"/>
            </a:pPr>
            <a:r>
              <a:rPr lang="en-GB" sz="2200" b="0" dirty="0"/>
              <a:t>The </a:t>
            </a:r>
            <a:r>
              <a:rPr lang="en-GB" sz="2200" dirty="0"/>
              <a:t>origins</a:t>
            </a:r>
            <a:r>
              <a:rPr lang="en-GB" sz="2200" b="0" dirty="0"/>
              <a:t> of morality lie inside human beings</a:t>
            </a:r>
          </a:p>
          <a:p>
            <a:pPr marL="457200" lvl="0" indent="-368300" algn="l" rtl="0">
              <a:lnSpc>
                <a:spcPct val="115000"/>
              </a:lnSpc>
              <a:spcBef>
                <a:spcPts val="0"/>
              </a:spcBef>
              <a:spcAft>
                <a:spcPts val="0"/>
              </a:spcAft>
              <a:buSzPts val="2200"/>
              <a:buAutoNum type="arabicParenR"/>
            </a:pPr>
            <a:endParaRPr lang="en-GB" sz="2200" b="0" dirty="0"/>
          </a:p>
          <a:p>
            <a:pPr marL="457200" lvl="0" indent="-368300" algn="l" rtl="0">
              <a:lnSpc>
                <a:spcPct val="115000"/>
              </a:lnSpc>
              <a:spcBef>
                <a:spcPts val="0"/>
              </a:spcBef>
              <a:spcAft>
                <a:spcPts val="0"/>
              </a:spcAft>
              <a:buSzPts val="2200"/>
              <a:buAutoNum type="arabicParenR"/>
            </a:pPr>
            <a:r>
              <a:rPr lang="en-GB" sz="2200" b="0" dirty="0"/>
              <a:t>We should aim to improve </a:t>
            </a:r>
            <a:r>
              <a:rPr lang="en-GB" sz="2200" dirty="0"/>
              <a:t>human welfare and happiness</a:t>
            </a:r>
            <a:r>
              <a:rPr lang="en-GB" sz="2200" b="0" dirty="0"/>
              <a:t> in the here and now</a:t>
            </a:r>
          </a:p>
          <a:p>
            <a:pPr marL="457200" lvl="0" indent="-368300" algn="l" rtl="0">
              <a:lnSpc>
                <a:spcPct val="115000"/>
              </a:lnSpc>
              <a:spcBef>
                <a:spcPts val="0"/>
              </a:spcBef>
              <a:spcAft>
                <a:spcPts val="0"/>
              </a:spcAft>
              <a:buSzPts val="2200"/>
              <a:buAutoNum type="arabicParenR"/>
            </a:pPr>
            <a:endParaRPr lang="en-GB" sz="2200" b="0" dirty="0"/>
          </a:p>
          <a:p>
            <a:pPr marL="457200" lvl="0" indent="-368300" algn="l" rtl="0">
              <a:lnSpc>
                <a:spcPct val="115000"/>
              </a:lnSpc>
              <a:spcBef>
                <a:spcPts val="0"/>
              </a:spcBef>
              <a:spcAft>
                <a:spcPts val="0"/>
              </a:spcAft>
              <a:buSzPts val="2200"/>
              <a:buAutoNum type="arabicParenR"/>
            </a:pPr>
            <a:r>
              <a:rPr lang="en-GB" sz="2200" b="0" dirty="0"/>
              <a:t>We should </a:t>
            </a:r>
            <a:r>
              <a:rPr lang="en-GB" sz="2200" dirty="0"/>
              <a:t>think for ourselves</a:t>
            </a:r>
            <a:r>
              <a:rPr lang="en-GB" sz="2200" b="0" dirty="0"/>
              <a:t> about how to act, using </a:t>
            </a:r>
            <a:r>
              <a:rPr lang="en-GB" sz="2200" dirty="0"/>
              <a:t>reason and empathy</a:t>
            </a:r>
            <a:endParaRPr sz="2200" dirty="0"/>
          </a:p>
          <a:p>
            <a:pPr marL="0" lvl="0" indent="0" algn="l" rtl="0">
              <a:lnSpc>
                <a:spcPct val="108750"/>
              </a:lnSpc>
              <a:spcBef>
                <a:spcPts val="0"/>
              </a:spcBef>
              <a:spcAft>
                <a:spcPts val="0"/>
              </a:spcAft>
              <a:buClr>
                <a:schemeClr val="dk1"/>
              </a:buClr>
              <a:buSzPts val="1600"/>
              <a:buNone/>
            </a:pPr>
            <a:endParaRPr dirty="0"/>
          </a:p>
        </p:txBody>
      </p:sp>
      <p:pic>
        <p:nvPicPr>
          <p:cNvPr id="843" name="Google Shape;843;p112"/>
          <p:cNvPicPr preferRelativeResize="0"/>
          <p:nvPr/>
        </p:nvPicPr>
        <p:blipFill>
          <a:blip r:embed="rId3">
            <a:alphaModFix/>
          </a:blip>
          <a:stretch>
            <a:fillRect/>
          </a:stretch>
        </p:blipFill>
        <p:spPr>
          <a:xfrm>
            <a:off x="6500650" y="1425900"/>
            <a:ext cx="2168375" cy="21026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0"/>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A humanist approach to ethics</a:t>
            </a:r>
            <a:endParaRPr/>
          </a:p>
        </p:txBody>
      </p:sp>
      <p:sp>
        <p:nvSpPr>
          <p:cNvPr id="678" name="Google Shape;678;p90"/>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0"/>
              </a:spcBef>
              <a:spcAft>
                <a:spcPts val="0"/>
              </a:spcAft>
              <a:buSzPts val="2200"/>
              <a:buAutoNum type="arabicParenR"/>
            </a:pPr>
            <a:r>
              <a:rPr lang="en-GB" sz="2200" b="0" dirty="0"/>
              <a:t>The </a:t>
            </a:r>
            <a:r>
              <a:rPr lang="en-GB" sz="2200" dirty="0"/>
              <a:t>origins</a:t>
            </a:r>
            <a:r>
              <a:rPr lang="en-GB" sz="2200" b="0" dirty="0"/>
              <a:t> of morality lie inside human beings</a:t>
            </a:r>
          </a:p>
          <a:p>
            <a:pPr marL="457200" lvl="0" indent="-368300" algn="l" rtl="0">
              <a:lnSpc>
                <a:spcPct val="115000"/>
              </a:lnSpc>
              <a:spcBef>
                <a:spcPts val="0"/>
              </a:spcBef>
              <a:spcAft>
                <a:spcPts val="0"/>
              </a:spcAft>
              <a:buSzPts val="2200"/>
              <a:buAutoNum type="arabicParenR"/>
            </a:pPr>
            <a:endParaRPr lang="en-GB" sz="2200" b="0" dirty="0"/>
          </a:p>
          <a:p>
            <a:pPr marL="457200" lvl="0" indent="-368300" algn="l" rtl="0">
              <a:lnSpc>
                <a:spcPct val="115000"/>
              </a:lnSpc>
              <a:spcBef>
                <a:spcPts val="0"/>
              </a:spcBef>
              <a:spcAft>
                <a:spcPts val="0"/>
              </a:spcAft>
              <a:buSzPts val="2200"/>
              <a:buAutoNum type="arabicParenR"/>
            </a:pPr>
            <a:r>
              <a:rPr lang="en-GB" sz="2200" b="0" dirty="0"/>
              <a:t>We should aim to improve </a:t>
            </a:r>
            <a:r>
              <a:rPr lang="en-GB" sz="2200" dirty="0"/>
              <a:t>human welfare and happiness</a:t>
            </a:r>
            <a:r>
              <a:rPr lang="en-GB" sz="2200" b="0" dirty="0"/>
              <a:t> in the here and now</a:t>
            </a:r>
          </a:p>
          <a:p>
            <a:pPr marL="457200" lvl="0" indent="-368300" algn="l" rtl="0">
              <a:lnSpc>
                <a:spcPct val="115000"/>
              </a:lnSpc>
              <a:spcBef>
                <a:spcPts val="0"/>
              </a:spcBef>
              <a:spcAft>
                <a:spcPts val="0"/>
              </a:spcAft>
              <a:buSzPts val="2200"/>
              <a:buAutoNum type="arabicParenR"/>
            </a:pPr>
            <a:endParaRPr lang="en-GB" sz="2200" b="0" dirty="0"/>
          </a:p>
          <a:p>
            <a:pPr marL="457200" lvl="0" indent="-368300" algn="l" rtl="0">
              <a:lnSpc>
                <a:spcPct val="115000"/>
              </a:lnSpc>
              <a:spcBef>
                <a:spcPts val="0"/>
              </a:spcBef>
              <a:spcAft>
                <a:spcPts val="0"/>
              </a:spcAft>
              <a:buSzPts val="2200"/>
              <a:buAutoNum type="arabicParenR"/>
            </a:pPr>
            <a:r>
              <a:rPr lang="en-GB" sz="2200" b="0" dirty="0"/>
              <a:t>We should </a:t>
            </a:r>
            <a:r>
              <a:rPr lang="en-GB" sz="2200" dirty="0"/>
              <a:t>think for ourselves</a:t>
            </a:r>
            <a:r>
              <a:rPr lang="en-GB" sz="2200" b="0" dirty="0"/>
              <a:t> about how to act, using </a:t>
            </a:r>
            <a:r>
              <a:rPr lang="en-GB" sz="2200" dirty="0"/>
              <a:t>reason and empathy</a:t>
            </a:r>
            <a:endParaRPr sz="2200" dirty="0"/>
          </a:p>
          <a:p>
            <a:pPr marL="0" lvl="0" indent="0" algn="l" rtl="0">
              <a:lnSpc>
                <a:spcPct val="108750"/>
              </a:lnSpc>
              <a:spcBef>
                <a:spcPts val="0"/>
              </a:spcBef>
              <a:spcAft>
                <a:spcPts val="0"/>
              </a:spcAft>
              <a:buClr>
                <a:schemeClr val="dk1"/>
              </a:buClr>
              <a:buSzPts val="1600"/>
              <a:buNone/>
            </a:pPr>
            <a:endParaRPr dirty="0"/>
          </a:p>
        </p:txBody>
      </p:sp>
      <p:pic>
        <p:nvPicPr>
          <p:cNvPr id="679" name="Google Shape;679;p90"/>
          <p:cNvPicPr preferRelativeResize="0"/>
          <p:nvPr/>
        </p:nvPicPr>
        <p:blipFill>
          <a:blip r:embed="rId3">
            <a:alphaModFix/>
          </a:blip>
          <a:stretch>
            <a:fillRect/>
          </a:stretch>
        </p:blipFill>
        <p:spPr>
          <a:xfrm>
            <a:off x="6500650" y="1425900"/>
            <a:ext cx="2168375" cy="21026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91"/>
          <p:cNvSpPr txBox="1">
            <a:spLocks noGrp="1"/>
          </p:cNvSpPr>
          <p:nvPr>
            <p:ph type="title"/>
          </p:nvPr>
        </p:nvSpPr>
        <p:spPr>
          <a:xfrm>
            <a:off x="661475" y="489300"/>
            <a:ext cx="40947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Being good</a:t>
            </a:r>
            <a:endParaRPr/>
          </a:p>
        </p:txBody>
      </p:sp>
      <p:sp>
        <p:nvSpPr>
          <p:cNvPr id="685" name="Google Shape;685;p91"/>
          <p:cNvSpPr txBox="1">
            <a:spLocks noGrp="1"/>
          </p:cNvSpPr>
          <p:nvPr>
            <p:ph type="body" idx="1"/>
          </p:nvPr>
        </p:nvSpPr>
        <p:spPr>
          <a:xfrm>
            <a:off x="663575" y="1425900"/>
            <a:ext cx="68256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2400" b="0">
              <a:solidFill>
                <a:srgbClr val="000000"/>
              </a:solidFill>
            </a:endParaRPr>
          </a:p>
          <a:p>
            <a:pPr marL="0" lvl="0" indent="0" algn="l" rtl="0">
              <a:lnSpc>
                <a:spcPct val="108750"/>
              </a:lnSpc>
              <a:spcBef>
                <a:spcPts val="0"/>
              </a:spcBef>
              <a:spcAft>
                <a:spcPts val="0"/>
              </a:spcAft>
              <a:buClr>
                <a:schemeClr val="dk1"/>
              </a:buClr>
              <a:buSzPts val="1600"/>
              <a:buNone/>
            </a:pPr>
            <a:endParaRPr/>
          </a:p>
        </p:txBody>
      </p:sp>
      <p:pic>
        <p:nvPicPr>
          <p:cNvPr id="686" name="Google Shape;686;p91"/>
          <p:cNvPicPr preferRelativeResize="0"/>
          <p:nvPr/>
        </p:nvPicPr>
        <p:blipFill>
          <a:blip r:embed="rId3">
            <a:alphaModFix/>
          </a:blip>
          <a:stretch>
            <a:fillRect/>
          </a:stretch>
        </p:blipFill>
        <p:spPr>
          <a:xfrm>
            <a:off x="1962441" y="1123963"/>
            <a:ext cx="5219100" cy="3193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2"/>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Shared needs, feelings, and values</a:t>
            </a:r>
            <a:endParaRPr/>
          </a:p>
        </p:txBody>
      </p:sp>
      <p:sp>
        <p:nvSpPr>
          <p:cNvPr id="692" name="Google Shape;692;p92"/>
          <p:cNvSpPr txBox="1">
            <a:spLocks noGrp="1"/>
          </p:cNvSpPr>
          <p:nvPr>
            <p:ph type="body" idx="1"/>
          </p:nvPr>
        </p:nvSpPr>
        <p:spPr>
          <a:xfrm>
            <a:off x="663575" y="1425900"/>
            <a:ext cx="55317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None/>
            </a:pPr>
            <a:r>
              <a:rPr lang="en-GB" sz="1800" b="0"/>
              <a:t>'Morality is not a set of non-negotiable rules handed down to us from on high, nor is it just a matter of personal preference. Instead morality is rooted in our </a:t>
            </a:r>
            <a:r>
              <a:rPr lang="en-GB" sz="1800"/>
              <a:t>nature</a:t>
            </a:r>
            <a:r>
              <a:rPr lang="en-GB" sz="1800" b="0"/>
              <a:t> as human beings. Our </a:t>
            </a:r>
            <a:r>
              <a:rPr lang="en-GB" sz="1800"/>
              <a:t>shared values</a:t>
            </a:r>
            <a:r>
              <a:rPr lang="en-GB" sz="1800" b="0"/>
              <a:t> give us ground on which we can build.'</a:t>
            </a:r>
            <a:endParaRPr sz="1800" b="0"/>
          </a:p>
          <a:p>
            <a:pPr marL="0" lvl="0" indent="0" algn="l" rtl="0">
              <a:lnSpc>
                <a:spcPct val="115000"/>
              </a:lnSpc>
              <a:spcBef>
                <a:spcPts val="0"/>
              </a:spcBef>
              <a:spcAft>
                <a:spcPts val="0"/>
              </a:spcAft>
              <a:buClr>
                <a:schemeClr val="dk1"/>
              </a:buClr>
              <a:buSzPts val="1100"/>
              <a:buNone/>
            </a:pPr>
            <a:endParaRPr sz="1800" b="0"/>
          </a:p>
          <a:p>
            <a:pPr marL="0" lvl="0" indent="0" algn="r" rtl="0">
              <a:lnSpc>
                <a:spcPct val="115000"/>
              </a:lnSpc>
              <a:spcBef>
                <a:spcPts val="0"/>
              </a:spcBef>
              <a:spcAft>
                <a:spcPts val="0"/>
              </a:spcAft>
              <a:buClr>
                <a:schemeClr val="dk1"/>
              </a:buClr>
              <a:buSzPts val="1100"/>
              <a:buNone/>
            </a:pPr>
            <a:r>
              <a:rPr lang="en-GB" sz="1800" b="0"/>
              <a:t>Sandi Toksvig, broadcaster and Patron of Humanists UK</a:t>
            </a:r>
            <a:endParaRPr sz="1800" b="0"/>
          </a:p>
          <a:p>
            <a:pPr marL="0" lvl="0" indent="0" algn="r" rtl="0">
              <a:lnSpc>
                <a:spcPct val="115000"/>
              </a:lnSpc>
              <a:spcBef>
                <a:spcPts val="0"/>
              </a:spcBef>
              <a:spcAft>
                <a:spcPts val="0"/>
              </a:spcAft>
              <a:buClr>
                <a:schemeClr val="dk1"/>
              </a:buClr>
              <a:buSzPts val="1100"/>
              <a:buNone/>
            </a:pPr>
            <a:endParaRPr sz="1800" b="0"/>
          </a:p>
          <a:p>
            <a:pPr marL="0" lvl="0" indent="0" algn="l" rtl="0">
              <a:lnSpc>
                <a:spcPct val="115000"/>
              </a:lnSpc>
              <a:spcBef>
                <a:spcPts val="0"/>
              </a:spcBef>
              <a:spcAft>
                <a:spcPts val="0"/>
              </a:spcAft>
              <a:buClr>
                <a:schemeClr val="dk1"/>
              </a:buClr>
              <a:buSzPts val="1100"/>
              <a:buNone/>
            </a:pPr>
            <a:r>
              <a:rPr lang="en-GB" sz="1800"/>
              <a:t>What are our shared needs, feelings, and values?</a:t>
            </a:r>
            <a:endParaRPr sz="1800"/>
          </a:p>
          <a:p>
            <a:pPr marL="457200" lvl="0" indent="0" algn="r" rtl="0">
              <a:lnSpc>
                <a:spcPct val="115000"/>
              </a:lnSpc>
              <a:spcBef>
                <a:spcPts val="0"/>
              </a:spcBef>
              <a:spcAft>
                <a:spcPts val="0"/>
              </a:spcAft>
              <a:buClr>
                <a:schemeClr val="dk1"/>
              </a:buClr>
              <a:buSzPts val="1100"/>
              <a:buFont typeface="Arial"/>
              <a:buNone/>
            </a:pPr>
            <a:endParaRPr sz="1100" b="0"/>
          </a:p>
        </p:txBody>
      </p:sp>
      <p:pic>
        <p:nvPicPr>
          <p:cNvPr id="693" name="Google Shape;693;p92"/>
          <p:cNvPicPr preferRelativeResize="0"/>
          <p:nvPr/>
        </p:nvPicPr>
        <p:blipFill rotWithShape="1">
          <a:blip r:embed="rId3">
            <a:alphaModFix/>
          </a:blip>
          <a:srcRect l="24352" t="3062" r="30035" b="7897"/>
          <a:stretch/>
        </p:blipFill>
        <p:spPr>
          <a:xfrm>
            <a:off x="6560824" y="1209263"/>
            <a:ext cx="2094500" cy="27249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3"/>
          <p:cNvSpPr txBox="1">
            <a:spLocks noGrp="1"/>
          </p:cNvSpPr>
          <p:nvPr>
            <p:ph type="title"/>
          </p:nvPr>
        </p:nvSpPr>
        <p:spPr>
          <a:xfrm>
            <a:off x="661473" y="489300"/>
            <a:ext cx="52179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Shared values</a:t>
            </a:r>
            <a:endParaRPr/>
          </a:p>
        </p:txBody>
      </p:sp>
      <p:sp>
        <p:nvSpPr>
          <p:cNvPr id="699" name="Google Shape;699;p93"/>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0">
                <a:highlight>
                  <a:srgbClr val="FFFFFF"/>
                </a:highlight>
              </a:rPr>
              <a:t>‘We won’t all come up with the same list of </a:t>
            </a:r>
            <a:r>
              <a:rPr lang="en-GB" sz="1800">
                <a:highlight>
                  <a:srgbClr val="FFFFFF"/>
                </a:highlight>
              </a:rPr>
              <a:t>values</a:t>
            </a:r>
            <a:r>
              <a:rPr lang="en-GB" sz="1800" b="0">
                <a:highlight>
                  <a:srgbClr val="FFFFFF"/>
                </a:highlight>
              </a:rPr>
              <a:t>. But we seem already to have a plausible list of values which many people would accept – kindness, consideration, peace, love, cooperation, honesty, loyalty, fairness, mutual respect, and tolerance.’</a:t>
            </a:r>
            <a:endParaRPr sz="1800" b="0">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800" b="0">
              <a:highlight>
                <a:srgbClr val="FFFFFF"/>
              </a:highlight>
            </a:endParaRPr>
          </a:p>
          <a:p>
            <a:pPr marL="457200" lvl="0" indent="0" algn="r" rtl="0">
              <a:lnSpc>
                <a:spcPct val="115000"/>
              </a:lnSpc>
              <a:spcBef>
                <a:spcPts val="0"/>
              </a:spcBef>
              <a:spcAft>
                <a:spcPts val="0"/>
              </a:spcAft>
              <a:buNone/>
            </a:pPr>
            <a:r>
              <a:rPr lang="en-GB" sz="1800" b="0">
                <a:highlight>
                  <a:srgbClr val="FFFFFF"/>
                </a:highlight>
              </a:rPr>
              <a:t>Richard Norman, humanist philosopher</a:t>
            </a:r>
            <a:endParaRPr sz="1800" b="0"/>
          </a:p>
          <a:p>
            <a:pPr marL="0" lvl="0" indent="0" algn="l" rtl="0">
              <a:lnSpc>
                <a:spcPct val="108750"/>
              </a:lnSpc>
              <a:spcBef>
                <a:spcPts val="0"/>
              </a:spcBef>
              <a:spcAft>
                <a:spcPts val="0"/>
              </a:spcAft>
              <a:buClr>
                <a:schemeClr val="dk1"/>
              </a:buClr>
              <a:buSzPts val="1600"/>
              <a:buNone/>
            </a:pPr>
            <a:endParaRPr/>
          </a:p>
        </p:txBody>
      </p:sp>
      <p:pic>
        <p:nvPicPr>
          <p:cNvPr id="700" name="Google Shape;700;p93"/>
          <p:cNvPicPr preferRelativeResize="0"/>
          <p:nvPr/>
        </p:nvPicPr>
        <p:blipFill rotWithShape="1">
          <a:blip r:embed="rId3">
            <a:alphaModFix/>
          </a:blip>
          <a:srcRect l="29041" t="21580" r="34173"/>
          <a:stretch/>
        </p:blipFill>
        <p:spPr>
          <a:xfrm>
            <a:off x="6700625" y="1246750"/>
            <a:ext cx="1871877" cy="2650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4"/>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Being good</a:t>
            </a:r>
            <a:endParaRPr/>
          </a:p>
        </p:txBody>
      </p:sp>
      <p:sp>
        <p:nvSpPr>
          <p:cNvPr id="706" name="Google Shape;706;p94"/>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0"/>
              <a:t>For humanists, morality is about improving </a:t>
            </a:r>
            <a:r>
              <a:rPr lang="en-GB" sz="1800"/>
              <a:t>human welfare and flourishing</a:t>
            </a:r>
            <a:r>
              <a:rPr lang="en-GB" sz="1800" b="0"/>
              <a:t>. </a:t>
            </a:r>
            <a:endParaRPr sz="1800" b="0"/>
          </a:p>
          <a:p>
            <a:pPr marL="0" lvl="0" indent="0" algn="l" rtl="0">
              <a:lnSpc>
                <a:spcPct val="115000"/>
              </a:lnSpc>
              <a:spcBef>
                <a:spcPts val="0"/>
              </a:spcBef>
              <a:spcAft>
                <a:spcPts val="0"/>
              </a:spcAft>
              <a:buNone/>
            </a:pPr>
            <a:endParaRPr sz="1800" b="0"/>
          </a:p>
          <a:p>
            <a:pPr marL="0" lvl="0" indent="0" algn="l" rtl="0">
              <a:lnSpc>
                <a:spcPct val="115000"/>
              </a:lnSpc>
              <a:spcBef>
                <a:spcPts val="0"/>
              </a:spcBef>
              <a:spcAft>
                <a:spcPts val="0"/>
              </a:spcAft>
              <a:buNone/>
            </a:pPr>
            <a:r>
              <a:rPr lang="en-GB" sz="1800" b="0"/>
              <a:t>We need to consider the </a:t>
            </a:r>
            <a:r>
              <a:rPr lang="en-GB" sz="1800"/>
              <a:t>impact</a:t>
            </a:r>
            <a:r>
              <a:rPr lang="en-GB" sz="1800" b="0"/>
              <a:t> of our actions on other people’s feelings, and on other animals and the planet.</a:t>
            </a:r>
            <a:endParaRPr sz="1800" b="0"/>
          </a:p>
          <a:p>
            <a:pPr marL="0" lvl="0" indent="0" algn="l" rtl="0">
              <a:lnSpc>
                <a:spcPct val="115000"/>
              </a:lnSpc>
              <a:spcBef>
                <a:spcPts val="0"/>
              </a:spcBef>
              <a:spcAft>
                <a:spcPts val="0"/>
              </a:spcAft>
              <a:buNone/>
            </a:pPr>
            <a:endParaRPr sz="1800" b="0"/>
          </a:p>
          <a:p>
            <a:pPr marL="0" lvl="0" indent="0" algn="l" rtl="0">
              <a:lnSpc>
                <a:spcPct val="115000"/>
              </a:lnSpc>
              <a:spcBef>
                <a:spcPts val="0"/>
              </a:spcBef>
              <a:spcAft>
                <a:spcPts val="0"/>
              </a:spcAft>
              <a:buClr>
                <a:schemeClr val="dk1"/>
              </a:buClr>
              <a:buSzPts val="1100"/>
              <a:buFont typeface="Arial"/>
              <a:buNone/>
            </a:pPr>
            <a:r>
              <a:rPr lang="en-GB" sz="1800" b="0"/>
              <a:t>Humanists believe this is the one life we have and so we should aim to promote </a:t>
            </a:r>
            <a:r>
              <a:rPr lang="en-GB" sz="1800"/>
              <a:t>happiness</a:t>
            </a:r>
            <a:r>
              <a:rPr lang="en-GB" sz="1800" b="0"/>
              <a:t> and reduce suffering in the here and now.</a:t>
            </a:r>
            <a:endParaRPr sz="1800" b="0"/>
          </a:p>
          <a:p>
            <a:pPr marL="0" lvl="0" indent="0" algn="l" rtl="0">
              <a:spcBef>
                <a:spcPts val="0"/>
              </a:spcBef>
              <a:spcAft>
                <a:spcPts val="0"/>
              </a:spcAft>
              <a:buNone/>
            </a:pPr>
            <a:endParaRPr/>
          </a:p>
        </p:txBody>
      </p:sp>
      <p:pic>
        <p:nvPicPr>
          <p:cNvPr id="707" name="Google Shape;707;p94"/>
          <p:cNvPicPr preferRelativeResize="0"/>
          <p:nvPr/>
        </p:nvPicPr>
        <p:blipFill rotWithShape="1">
          <a:blip r:embed="rId3">
            <a:alphaModFix/>
          </a:blip>
          <a:srcRect l="19438" t="12837" r="14780" b="12912"/>
          <a:stretch/>
        </p:blipFill>
        <p:spPr>
          <a:xfrm>
            <a:off x="6607475" y="743285"/>
            <a:ext cx="1720725" cy="1708515"/>
          </a:xfrm>
          <a:prstGeom prst="rect">
            <a:avLst/>
          </a:prstGeom>
          <a:noFill/>
          <a:ln>
            <a:noFill/>
          </a:ln>
        </p:spPr>
      </p:pic>
      <p:pic>
        <p:nvPicPr>
          <p:cNvPr id="708" name="Google Shape;708;p94"/>
          <p:cNvPicPr preferRelativeResize="0"/>
          <p:nvPr/>
        </p:nvPicPr>
        <p:blipFill>
          <a:blip r:embed="rId4">
            <a:alphaModFix/>
          </a:blip>
          <a:stretch>
            <a:fillRect/>
          </a:stretch>
        </p:blipFill>
        <p:spPr>
          <a:xfrm>
            <a:off x="6607475" y="2571750"/>
            <a:ext cx="1720726" cy="1701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5"/>
          <p:cNvSpPr txBox="1">
            <a:spLocks noGrp="1"/>
          </p:cNvSpPr>
          <p:nvPr>
            <p:ph type="title"/>
          </p:nvPr>
        </p:nvSpPr>
        <p:spPr>
          <a:xfrm>
            <a:off x="661475" y="489300"/>
            <a:ext cx="6975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How might a humanist decide what to do?</a:t>
            </a:r>
            <a:endParaRPr/>
          </a:p>
        </p:txBody>
      </p:sp>
      <p:sp>
        <p:nvSpPr>
          <p:cNvPr id="714" name="Google Shape;714;p95"/>
          <p:cNvSpPr txBox="1">
            <a:spLocks noGrp="1"/>
          </p:cNvSpPr>
          <p:nvPr>
            <p:ph type="body" idx="1"/>
          </p:nvPr>
        </p:nvSpPr>
        <p:spPr>
          <a:xfrm>
            <a:off x="663575" y="1615100"/>
            <a:ext cx="6591900" cy="2658300"/>
          </a:xfrm>
          <a:prstGeom prst="rect">
            <a:avLst/>
          </a:prstGeom>
          <a:noFill/>
          <a:ln>
            <a:noFill/>
          </a:ln>
        </p:spPr>
        <p:txBody>
          <a:bodyPr spcFirstLastPara="1" wrap="square" lIns="0" tIns="0" rIns="0" bIns="0" anchor="t" anchorCtr="0">
            <a:noAutofit/>
          </a:bodyPr>
          <a:lstStyle/>
          <a:p>
            <a:pPr marL="0" lvl="0" indent="0" algn="l" rtl="0">
              <a:lnSpc>
                <a:spcPct val="108750"/>
              </a:lnSpc>
              <a:spcBef>
                <a:spcPts val="0"/>
              </a:spcBef>
              <a:spcAft>
                <a:spcPts val="0"/>
              </a:spcAft>
              <a:buClr>
                <a:schemeClr val="dk1"/>
              </a:buClr>
              <a:buSzPts val="1600"/>
              <a:buNone/>
            </a:pPr>
            <a:r>
              <a:rPr lang="en-GB" sz="2000"/>
              <a:t>Responsibility</a:t>
            </a:r>
            <a:endParaRPr sz="2000"/>
          </a:p>
          <a:p>
            <a:pPr marL="0" lvl="0" indent="0" algn="l" rtl="0">
              <a:lnSpc>
                <a:spcPct val="108750"/>
              </a:lnSpc>
              <a:spcBef>
                <a:spcPts val="0"/>
              </a:spcBef>
              <a:spcAft>
                <a:spcPts val="0"/>
              </a:spcAft>
              <a:buClr>
                <a:schemeClr val="dk1"/>
              </a:buClr>
              <a:buSzPts val="1600"/>
              <a:buNone/>
            </a:pPr>
            <a:endParaRPr sz="2000" b="0"/>
          </a:p>
          <a:p>
            <a:pPr marL="0" lvl="0" indent="0" algn="l" rtl="0">
              <a:lnSpc>
                <a:spcPct val="108750"/>
              </a:lnSpc>
              <a:spcBef>
                <a:spcPts val="0"/>
              </a:spcBef>
              <a:spcAft>
                <a:spcPts val="0"/>
              </a:spcAft>
              <a:buClr>
                <a:schemeClr val="dk1"/>
              </a:buClr>
              <a:buSzPts val="1600"/>
              <a:buNone/>
            </a:pPr>
            <a:r>
              <a:rPr lang="en-GB" sz="2000"/>
              <a:t>Think for yourself</a:t>
            </a:r>
            <a:endParaRPr sz="2000"/>
          </a:p>
          <a:p>
            <a:pPr marL="457200" lvl="0" indent="-355600" algn="l" rtl="0">
              <a:lnSpc>
                <a:spcPct val="108750"/>
              </a:lnSpc>
              <a:spcBef>
                <a:spcPts val="0"/>
              </a:spcBef>
              <a:spcAft>
                <a:spcPts val="0"/>
              </a:spcAft>
              <a:buSzPts val="2000"/>
              <a:buChar char="●"/>
            </a:pPr>
            <a:r>
              <a:rPr lang="en-GB" sz="2000" b="0"/>
              <a:t>Empathy</a:t>
            </a:r>
            <a:endParaRPr sz="2000" b="0"/>
          </a:p>
          <a:p>
            <a:pPr marL="457200" lvl="0" indent="-355600" algn="l" rtl="0">
              <a:lnSpc>
                <a:spcPct val="108750"/>
              </a:lnSpc>
              <a:spcBef>
                <a:spcPts val="0"/>
              </a:spcBef>
              <a:spcAft>
                <a:spcPts val="0"/>
              </a:spcAft>
              <a:buSzPts val="2000"/>
              <a:buChar char="●"/>
            </a:pPr>
            <a:r>
              <a:rPr lang="en-GB" sz="2000" b="0"/>
              <a:t>Reason</a:t>
            </a:r>
            <a:endParaRPr sz="2000" b="0"/>
          </a:p>
          <a:p>
            <a:pPr marL="457200" lvl="0" indent="-355600" algn="l" rtl="0">
              <a:lnSpc>
                <a:spcPct val="108750"/>
              </a:lnSpc>
              <a:spcBef>
                <a:spcPts val="0"/>
              </a:spcBef>
              <a:spcAft>
                <a:spcPts val="0"/>
              </a:spcAft>
              <a:buSzPts val="2000"/>
              <a:buChar char="●"/>
            </a:pPr>
            <a:r>
              <a:rPr lang="en-GB" sz="2000" b="0"/>
              <a:t>Consequences</a:t>
            </a:r>
            <a:endParaRPr sz="2000" b="0"/>
          </a:p>
          <a:p>
            <a:pPr marL="457200" lvl="0" indent="-355600" algn="l" rtl="0">
              <a:lnSpc>
                <a:spcPct val="108750"/>
              </a:lnSpc>
              <a:spcBef>
                <a:spcPts val="0"/>
              </a:spcBef>
              <a:spcAft>
                <a:spcPts val="0"/>
              </a:spcAft>
              <a:buSzPts val="2000"/>
              <a:buChar char="●"/>
            </a:pPr>
            <a:r>
              <a:rPr lang="en-GB" sz="2000" b="0"/>
              <a:t>Golden rule</a:t>
            </a:r>
            <a:endParaRPr sz="2000" b="0"/>
          </a:p>
          <a:p>
            <a:pPr marL="0" lvl="0" indent="0" algn="l" rtl="0">
              <a:lnSpc>
                <a:spcPct val="108750"/>
              </a:lnSpc>
              <a:spcBef>
                <a:spcPts val="0"/>
              </a:spcBef>
              <a:spcAft>
                <a:spcPts val="0"/>
              </a:spcAft>
              <a:buNone/>
            </a:pPr>
            <a:endParaRPr b="0"/>
          </a:p>
        </p:txBody>
      </p:sp>
      <p:pic>
        <p:nvPicPr>
          <p:cNvPr id="715" name="Google Shape;715;p95"/>
          <p:cNvPicPr preferRelativeResize="0"/>
          <p:nvPr/>
        </p:nvPicPr>
        <p:blipFill>
          <a:blip r:embed="rId3">
            <a:alphaModFix/>
          </a:blip>
          <a:stretch>
            <a:fillRect/>
          </a:stretch>
        </p:blipFill>
        <p:spPr>
          <a:xfrm>
            <a:off x="5772050" y="1760001"/>
            <a:ext cx="2849200" cy="1774014"/>
          </a:xfrm>
          <a:prstGeom prst="rect">
            <a:avLst/>
          </a:prstGeom>
          <a:noFill/>
          <a:ln>
            <a:noFill/>
          </a:ln>
        </p:spPr>
      </p:pic>
      <p:pic>
        <p:nvPicPr>
          <p:cNvPr id="716" name="Google Shape;716;p95"/>
          <p:cNvPicPr preferRelativeResize="0"/>
          <p:nvPr/>
        </p:nvPicPr>
        <p:blipFill rotWithShape="1">
          <a:blip r:embed="rId4">
            <a:alphaModFix/>
          </a:blip>
          <a:srcRect l="8989" t="16603" r="8461" b="11921"/>
          <a:stretch/>
        </p:blipFill>
        <p:spPr>
          <a:xfrm>
            <a:off x="2797250" y="1615100"/>
            <a:ext cx="2759450" cy="2063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6"/>
          <p:cNvSpPr txBox="1">
            <a:spLocks noGrp="1"/>
          </p:cNvSpPr>
          <p:nvPr>
            <p:ph type="title"/>
          </p:nvPr>
        </p:nvSpPr>
        <p:spPr>
          <a:xfrm>
            <a:off x="661472" y="489300"/>
            <a:ext cx="5946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The Golden Rule</a:t>
            </a:r>
            <a:endParaRPr/>
          </a:p>
        </p:txBody>
      </p:sp>
      <p:sp>
        <p:nvSpPr>
          <p:cNvPr id="722" name="Google Shape;722;p96"/>
          <p:cNvSpPr txBox="1">
            <a:spLocks noGrp="1"/>
          </p:cNvSpPr>
          <p:nvPr>
            <p:ph type="body" idx="1"/>
          </p:nvPr>
        </p:nvSpPr>
        <p:spPr>
          <a:xfrm>
            <a:off x="663575" y="1425900"/>
            <a:ext cx="4653900" cy="2847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100"/>
              <a:buFont typeface="Arial"/>
              <a:buNone/>
            </a:pPr>
            <a:r>
              <a:rPr lang="en-GB" sz="2000"/>
              <a:t>‘Treat other people as you'd want to be treated in their situation.’</a:t>
            </a: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Clr>
                <a:schemeClr val="dk1"/>
              </a:buClr>
              <a:buSzPts val="1100"/>
              <a:buFont typeface="Arial"/>
              <a:buNone/>
            </a:pPr>
            <a:endParaRPr sz="2000"/>
          </a:p>
          <a:p>
            <a:pPr marL="0" lvl="0" indent="0" algn="ctr" rtl="0">
              <a:lnSpc>
                <a:spcPct val="100000"/>
              </a:lnSpc>
              <a:spcBef>
                <a:spcPts val="0"/>
              </a:spcBef>
              <a:spcAft>
                <a:spcPts val="0"/>
              </a:spcAft>
              <a:buClr>
                <a:schemeClr val="dk1"/>
              </a:buClr>
              <a:buSzPts val="1100"/>
              <a:buFont typeface="Arial"/>
              <a:buNone/>
            </a:pPr>
            <a:r>
              <a:rPr lang="en-GB" sz="2000"/>
              <a:t>‘Do not treat others in a way you would not like to be treated yourself.’</a:t>
            </a:r>
            <a:endParaRPr sz="2800" b="0"/>
          </a:p>
          <a:p>
            <a:pPr marL="0" lvl="0" indent="0" algn="l" rtl="0">
              <a:lnSpc>
                <a:spcPct val="108750"/>
              </a:lnSpc>
              <a:spcBef>
                <a:spcPts val="0"/>
              </a:spcBef>
              <a:spcAft>
                <a:spcPts val="0"/>
              </a:spcAft>
              <a:buClr>
                <a:schemeClr val="dk1"/>
              </a:buClr>
              <a:buSzPts val="1600"/>
              <a:buNone/>
            </a:pPr>
            <a:endParaRPr/>
          </a:p>
        </p:txBody>
      </p:sp>
      <p:pic>
        <p:nvPicPr>
          <p:cNvPr id="723" name="Google Shape;723;p96"/>
          <p:cNvPicPr preferRelativeResize="0"/>
          <p:nvPr/>
        </p:nvPicPr>
        <p:blipFill rotWithShape="1">
          <a:blip r:embed="rId3">
            <a:alphaModFix/>
          </a:blip>
          <a:srcRect l="20483" t="11716" r="16508" b="7259"/>
          <a:stretch/>
        </p:blipFill>
        <p:spPr>
          <a:xfrm>
            <a:off x="6085459" y="535525"/>
            <a:ext cx="1335766" cy="2036225"/>
          </a:xfrm>
          <a:prstGeom prst="rect">
            <a:avLst/>
          </a:prstGeom>
          <a:noFill/>
          <a:ln>
            <a:noFill/>
          </a:ln>
        </p:spPr>
      </p:pic>
      <p:pic>
        <p:nvPicPr>
          <p:cNvPr id="724" name="Google Shape;724;p96"/>
          <p:cNvPicPr preferRelativeResize="0"/>
          <p:nvPr/>
        </p:nvPicPr>
        <p:blipFill rotWithShape="1">
          <a:blip r:embed="rId4">
            <a:alphaModFix/>
          </a:blip>
          <a:srcRect l="20381" t="12182" r="17706" b="12804"/>
          <a:stretch/>
        </p:blipFill>
        <p:spPr>
          <a:xfrm>
            <a:off x="6179723" y="2637550"/>
            <a:ext cx="1158653" cy="1697175"/>
          </a:xfrm>
          <a:prstGeom prst="rect">
            <a:avLst/>
          </a:prstGeom>
          <a:noFill/>
          <a:ln>
            <a:noFill/>
          </a:ln>
        </p:spPr>
      </p:pic>
    </p:spTree>
  </p:cSld>
  <p:clrMapOvr>
    <a:masterClrMapping/>
  </p:clrMapOvr>
</p:sld>
</file>

<file path=ppt/theme/theme1.xml><?xml version="1.0" encoding="utf-8"?>
<a:theme xmlns:a="http://schemas.openxmlformats.org/drawingml/2006/main" name="Default Theme">
  <a:themeElements>
    <a:clrScheme name="Humanists_UK_v1">
      <a:dk1>
        <a:srgbClr val="000000"/>
      </a:dk1>
      <a:lt1>
        <a:srgbClr val="FFFFFF"/>
      </a:lt1>
      <a:dk2>
        <a:srgbClr val="00C7B1"/>
      </a:dk2>
      <a:lt2>
        <a:srgbClr val="4C4184"/>
      </a:lt2>
      <a:accent1>
        <a:srgbClr val="702F8A"/>
      </a:accent1>
      <a:accent2>
        <a:srgbClr val="FFC72C"/>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1304</Words>
  <Application>Microsoft Office PowerPoint</Application>
  <PresentationFormat>On-screen Show (16:9)</PresentationFormat>
  <Paragraphs>109</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Default Theme</vt:lpstr>
      <vt:lpstr>Humanist ethics</vt:lpstr>
      <vt:lpstr>A humanist approach to life: a summary</vt:lpstr>
      <vt:lpstr>A humanist approach to ethics</vt:lpstr>
      <vt:lpstr>Being good</vt:lpstr>
      <vt:lpstr>Shared needs, feelings, and values</vt:lpstr>
      <vt:lpstr>Shared values</vt:lpstr>
      <vt:lpstr>Being good</vt:lpstr>
      <vt:lpstr>How might a humanist decide what to do?</vt:lpstr>
      <vt:lpstr>The Golden Rule</vt:lpstr>
      <vt:lpstr>How to decide?</vt:lpstr>
      <vt:lpstr>Reasons not to cause harm</vt:lpstr>
      <vt:lpstr>Benefits to being good</vt:lpstr>
      <vt:lpstr>Animal welfare</vt:lpstr>
      <vt:lpstr>Being good</vt:lpstr>
      <vt:lpstr>Moral dilemmas</vt:lpstr>
      <vt:lpstr>The evolution of morality</vt:lpstr>
      <vt:lpstr>Animal altruism</vt:lpstr>
      <vt:lpstr>PowerPoint Presentation</vt:lpstr>
      <vt:lpstr>Natural instincts</vt:lpstr>
      <vt:lpstr>The evolution of morality</vt:lpstr>
      <vt:lpstr>Stories and empathy</vt:lpstr>
      <vt:lpstr>Stories and empathy</vt:lpstr>
      <vt:lpstr>The evolution of morality</vt:lpstr>
      <vt:lpstr>Humanist ethics: humanist responses</vt:lpstr>
      <vt:lpstr>A humanist approach to ethics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Humanist ethics</dc:title>
  <dc:creator>Luke Donnellan</dc:creator>
  <cp:lastModifiedBy>Luke Donnellan</cp:lastModifiedBy>
  <cp:revision>3</cp:revision>
  <dcterms:modified xsi:type="dcterms:W3CDTF">2021-11-03T17:27:52Z</dcterms:modified>
</cp:coreProperties>
</file>