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handoutMasterIdLst>
    <p:handoutMasterId r:id="rId16"/>
  </p:handoutMasterIdLst>
  <p:sldIdLst>
    <p:sldId id="256" r:id="rId2"/>
    <p:sldId id="288" r:id="rId3"/>
    <p:sldId id="257" r:id="rId4"/>
    <p:sldId id="281" r:id="rId5"/>
    <p:sldId id="265" r:id="rId6"/>
    <p:sldId id="289" r:id="rId7"/>
    <p:sldId id="290" r:id="rId8"/>
    <p:sldId id="291" r:id="rId9"/>
    <p:sldId id="292" r:id="rId10"/>
    <p:sldId id="293" r:id="rId11"/>
    <p:sldId id="294" r:id="rId12"/>
    <p:sldId id="295" r:id="rId13"/>
    <p:sldId id="296" r:id="rId1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2984">
          <p15:clr>
            <a:srgbClr val="A4A3A4"/>
          </p15:clr>
        </p15:guide>
        <p15:guide id="3" orient="horz" pos="883">
          <p15:clr>
            <a:srgbClr val="A4A3A4"/>
          </p15:clr>
        </p15:guide>
        <p15:guide id="4" pos="2768">
          <p15:clr>
            <a:srgbClr val="A4A3A4"/>
          </p15:clr>
        </p15:guide>
        <p15:guide id="5" pos="418">
          <p15:clr>
            <a:srgbClr val="A4A3A4"/>
          </p15:clr>
        </p15:guide>
        <p15:guide id="6" pos="5342">
          <p15:clr>
            <a:srgbClr val="A4A3A4"/>
          </p15:clr>
        </p15:guide>
        <p15:guide id="7" pos="4003">
          <p15:clr>
            <a:srgbClr val="A4A3A4"/>
          </p15:clr>
        </p15:guide>
        <p15:guide id="8" pos="299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4184"/>
    <a:srgbClr val="702F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82" autoAdjust="0"/>
    <p:restoredTop sz="67722" autoAdjust="0"/>
  </p:normalViewPr>
  <p:slideViewPr>
    <p:cSldViewPr showGuides="1">
      <p:cViewPr varScale="1">
        <p:scale>
          <a:sx n="90" d="100"/>
          <a:sy n="90" d="100"/>
        </p:scale>
        <p:origin x="774" y="84"/>
      </p:cViewPr>
      <p:guideLst>
        <p:guide orient="horz" pos="1620"/>
        <p:guide orient="horz" pos="2984"/>
        <p:guide orient="horz" pos="883"/>
        <p:guide pos="2768"/>
        <p:guide pos="418"/>
        <p:guide pos="5342"/>
        <p:guide pos="4003"/>
        <p:guide pos="2996"/>
      </p:guideLst>
    </p:cSldViewPr>
  </p:slideViewPr>
  <p:notesTextViewPr>
    <p:cViewPr>
      <p:scale>
        <a:sx n="1" d="1"/>
        <a:sy n="1" d="1"/>
      </p:scale>
      <p:origin x="0" y="0"/>
    </p:cViewPr>
  </p:notesTextViewPr>
  <p:notesViewPr>
    <p:cSldViewPr showGuides="1">
      <p:cViewPr varScale="1">
        <p:scale>
          <a:sx n="83" d="100"/>
          <a:sy n="83" d="100"/>
        </p:scale>
        <p:origin x="-3828"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EFF5BDD-5B1F-4E32-98BE-B661369D0754}" type="datetimeFigureOut">
              <a:rPr lang="en-GB" smtClean="0"/>
              <a:t>13/12/2019</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F04EDD-C925-4549-9640-25F090BA12D1}" type="slidenum">
              <a:rPr lang="en-GB" smtClean="0"/>
              <a:t>‹#›</a:t>
            </a:fld>
            <a:endParaRPr lang="en-GB"/>
          </a:p>
        </p:txBody>
      </p:sp>
    </p:spTree>
    <p:extLst>
      <p:ext uri="{BB962C8B-B14F-4D97-AF65-F5344CB8AC3E}">
        <p14:creationId xmlns:p14="http://schemas.microsoft.com/office/powerpoint/2010/main" val="4776153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304687-0C73-4BD4-A416-AFF8E83546B5}" type="datetimeFigureOut">
              <a:rPr lang="en-GB" smtClean="0"/>
              <a:t>13/12/2019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DC7FF5-640F-4984-9EFC-DA70108BBFD6}" type="slidenum">
              <a:rPr lang="en-GB" smtClean="0"/>
              <a:t>‹#›</a:t>
            </a:fld>
            <a:endParaRPr lang="en-GB"/>
          </a:p>
        </p:txBody>
      </p:sp>
    </p:spTree>
    <p:extLst>
      <p:ext uri="{BB962C8B-B14F-4D97-AF65-F5344CB8AC3E}">
        <p14:creationId xmlns:p14="http://schemas.microsoft.com/office/powerpoint/2010/main" val="1024659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Play</a:t>
            </a:r>
            <a:r>
              <a:rPr lang="en-US" dirty="0"/>
              <a:t> ‘Be More Kind’ by Frank Turner as the students enter the assembly</a:t>
            </a:r>
          </a:p>
          <a:p>
            <a:r>
              <a:rPr lang="en-US" b="1" dirty="0"/>
              <a:t>Ask</a:t>
            </a:r>
            <a:r>
              <a:rPr lang="en-US" dirty="0"/>
              <a:t> the students if they had heard the song before? Does anyone know the artist? What do they think the song was about?</a:t>
            </a:r>
          </a:p>
          <a:p>
            <a:r>
              <a:rPr lang="en-US" b="1" dirty="0"/>
              <a:t>Explain</a:t>
            </a:r>
            <a:r>
              <a:rPr lang="en-US" dirty="0"/>
              <a:t> that Frank Turner is a humanist and this song reflects his humanist worldview. </a:t>
            </a:r>
          </a:p>
          <a:p>
            <a:br>
              <a:rPr lang="en-US" dirty="0"/>
            </a:br>
            <a:endParaRPr lang="en-GB" dirty="0"/>
          </a:p>
        </p:txBody>
      </p:sp>
      <p:sp>
        <p:nvSpPr>
          <p:cNvPr id="4" name="Slide Number Placeholder 3"/>
          <p:cNvSpPr>
            <a:spLocks noGrp="1"/>
          </p:cNvSpPr>
          <p:nvPr>
            <p:ph type="sldNum" sz="quarter" idx="5"/>
          </p:nvPr>
        </p:nvSpPr>
        <p:spPr/>
        <p:txBody>
          <a:bodyPr/>
          <a:lstStyle/>
          <a:p>
            <a:fld id="{BCDC7FF5-640F-4984-9EFC-DA70108BBFD6}" type="slidenum">
              <a:rPr lang="en-GB" smtClean="0"/>
              <a:t>2</a:t>
            </a:fld>
            <a:endParaRPr lang="en-GB"/>
          </a:p>
        </p:txBody>
      </p:sp>
    </p:spTree>
    <p:extLst>
      <p:ext uri="{BB962C8B-B14F-4D97-AF65-F5344CB8AC3E}">
        <p14:creationId xmlns:p14="http://schemas.microsoft.com/office/powerpoint/2010/main" val="1882775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Show</a:t>
            </a:r>
            <a:r>
              <a:rPr lang="en-US" sz="1200" b="0" i="0" u="none" strike="noStrike" kern="1200" dirty="0">
                <a:solidFill>
                  <a:schemeClr val="tx1"/>
                </a:solidFill>
                <a:effectLst/>
                <a:latin typeface="+mn-lt"/>
                <a:ea typeface="+mn-ea"/>
                <a:cs typeface="+mn-cs"/>
              </a:rPr>
              <a:t> the pictures of the three humanists with the ‘What it means to be a humanist?’</a:t>
            </a:r>
            <a:endParaRPr lang="en-US" b="0" dirty="0">
              <a:effectLst/>
            </a:endParaRPr>
          </a:p>
          <a:p>
            <a:pPr rtl="0" fontAlgn="base"/>
            <a:r>
              <a:rPr lang="en-US" sz="1200" b="0" i="0" u="none" strike="noStrike" kern="1200" dirty="0">
                <a:solidFill>
                  <a:schemeClr val="tx1"/>
                </a:solidFill>
                <a:effectLst/>
                <a:latin typeface="+mn-lt"/>
                <a:ea typeface="+mn-ea"/>
                <a:cs typeface="+mn-cs"/>
              </a:rPr>
              <a:t>Asking questions and using science to understand the world</a:t>
            </a:r>
          </a:p>
          <a:p>
            <a:pPr rtl="0" fontAlgn="base"/>
            <a:r>
              <a:rPr lang="en-US" sz="1200" b="0" i="0" u="none" strike="noStrike" kern="1200" dirty="0">
                <a:solidFill>
                  <a:schemeClr val="tx1"/>
                </a:solidFill>
                <a:effectLst/>
                <a:latin typeface="+mn-lt"/>
                <a:ea typeface="+mn-ea"/>
                <a:cs typeface="+mn-cs"/>
              </a:rPr>
              <a:t>Having empathy for other and fighting for human rights</a:t>
            </a:r>
          </a:p>
          <a:p>
            <a:pPr rtl="0" fontAlgn="base"/>
            <a:r>
              <a:rPr lang="en-US" sz="1200" b="0" i="0" u="none" strike="noStrike" kern="1200" dirty="0">
                <a:solidFill>
                  <a:schemeClr val="tx1"/>
                </a:solidFill>
                <a:effectLst/>
                <a:latin typeface="+mn-lt"/>
                <a:ea typeface="+mn-ea"/>
                <a:cs typeface="+mn-cs"/>
              </a:rPr>
              <a:t>Finding meaning for ourselves in the one life we have</a:t>
            </a:r>
          </a:p>
          <a:p>
            <a:pPr rtl="0"/>
            <a:endParaRPr lang="en-GB" dirty="0"/>
          </a:p>
        </p:txBody>
      </p:sp>
      <p:sp>
        <p:nvSpPr>
          <p:cNvPr id="4" name="Slide Number Placeholder 3"/>
          <p:cNvSpPr>
            <a:spLocks noGrp="1"/>
          </p:cNvSpPr>
          <p:nvPr>
            <p:ph type="sldNum" sz="quarter" idx="5"/>
          </p:nvPr>
        </p:nvSpPr>
        <p:spPr/>
        <p:txBody>
          <a:bodyPr/>
          <a:lstStyle/>
          <a:p>
            <a:fld id="{BCDC7FF5-640F-4984-9EFC-DA70108BBFD6}" type="slidenum">
              <a:rPr lang="en-GB" smtClean="0"/>
              <a:t>11</a:t>
            </a:fld>
            <a:endParaRPr lang="en-GB"/>
          </a:p>
        </p:txBody>
      </p:sp>
    </p:spTree>
    <p:extLst>
      <p:ext uri="{BB962C8B-B14F-4D97-AF65-F5344CB8AC3E}">
        <p14:creationId xmlns:p14="http://schemas.microsoft.com/office/powerpoint/2010/main" val="1314509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Show </a:t>
            </a:r>
            <a:r>
              <a:rPr lang="en-US" dirty="0"/>
              <a:t>Leave the students with this final thought on humanism from President of Humanists UK, Professor Alice Roberts.</a:t>
            </a:r>
            <a:endParaRPr lang="en-US" b="1" i="0" dirty="0"/>
          </a:p>
        </p:txBody>
      </p:sp>
      <p:sp>
        <p:nvSpPr>
          <p:cNvPr id="4" name="Slide Number Placeholder 3"/>
          <p:cNvSpPr>
            <a:spLocks noGrp="1"/>
          </p:cNvSpPr>
          <p:nvPr>
            <p:ph type="sldNum" sz="quarter" idx="5"/>
          </p:nvPr>
        </p:nvSpPr>
        <p:spPr/>
        <p:txBody>
          <a:bodyPr/>
          <a:lstStyle/>
          <a:p>
            <a:fld id="{BCDC7FF5-640F-4984-9EFC-DA70108BBFD6}" type="slidenum">
              <a:rPr lang="en-GB" smtClean="0"/>
              <a:t>12</a:t>
            </a:fld>
            <a:endParaRPr lang="en-GB"/>
          </a:p>
        </p:txBody>
      </p:sp>
    </p:spTree>
    <p:extLst>
      <p:ext uri="{BB962C8B-B14F-4D97-AF65-F5344CB8AC3E}">
        <p14:creationId xmlns:p14="http://schemas.microsoft.com/office/powerpoint/2010/main" val="3373763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r>
              <a:rPr lang="en-US" b="0" dirty="0"/>
              <a:t>Let’s listen to Frank Turner’s </a:t>
            </a:r>
            <a:r>
              <a:rPr lang="en-US" b="0"/>
              <a:t>song again and </a:t>
            </a:r>
            <a:r>
              <a:rPr lang="en-US" b="0" dirty="0"/>
              <a:t>consider how its message expresses his humanist worldview.</a:t>
            </a:r>
          </a:p>
          <a:p>
            <a:r>
              <a:rPr lang="en-US" b="1" dirty="0"/>
              <a:t>Play</a:t>
            </a:r>
            <a:r>
              <a:rPr lang="en-US" dirty="0"/>
              <a:t> ‘Be More Kind’ by Frank Turner for students to leave the assembly</a:t>
            </a:r>
          </a:p>
          <a:p>
            <a:endParaRPr lang="en-GB" dirty="0"/>
          </a:p>
        </p:txBody>
      </p:sp>
      <p:sp>
        <p:nvSpPr>
          <p:cNvPr id="4" name="Slide Number Placeholder 3"/>
          <p:cNvSpPr>
            <a:spLocks noGrp="1"/>
          </p:cNvSpPr>
          <p:nvPr>
            <p:ph type="sldNum" sz="quarter" idx="5"/>
          </p:nvPr>
        </p:nvSpPr>
        <p:spPr/>
        <p:txBody>
          <a:bodyPr/>
          <a:lstStyle/>
          <a:p>
            <a:fld id="{BCDC7FF5-640F-4984-9EFC-DA70108BBFD6}" type="slidenum">
              <a:rPr lang="en-GB" smtClean="0"/>
              <a:t>13</a:t>
            </a:fld>
            <a:endParaRPr lang="en-GB"/>
          </a:p>
        </p:txBody>
      </p:sp>
    </p:spTree>
    <p:extLst>
      <p:ext uri="{BB962C8B-B14F-4D97-AF65-F5344CB8AC3E}">
        <p14:creationId xmlns:p14="http://schemas.microsoft.com/office/powerpoint/2010/main" val="1402723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Explain</a:t>
            </a:r>
            <a:r>
              <a:rPr lang="en-US" sz="1200" b="0" i="0" u="none" strike="noStrike" kern="1200" dirty="0">
                <a:solidFill>
                  <a:schemeClr val="tx1"/>
                </a:solidFill>
                <a:effectLst/>
                <a:latin typeface="+mn-lt"/>
                <a:ea typeface="+mn-ea"/>
                <a:cs typeface="+mn-cs"/>
              </a:rPr>
              <a:t> that today (or on the 21 June) it is World Humanist Day, a day celebrated by humanists around the world. Humanism is not a religion but a </a:t>
            </a:r>
            <a:r>
              <a:rPr lang="en-US" sz="1200" b="0" i="0" u="sng" kern="1200" dirty="0">
                <a:solidFill>
                  <a:schemeClr val="tx1"/>
                </a:solidFill>
                <a:effectLst/>
                <a:latin typeface="+mn-lt"/>
                <a:ea typeface="+mn-ea"/>
                <a:cs typeface="+mn-cs"/>
              </a:rPr>
              <a:t>non-religious approach to life </a:t>
            </a:r>
            <a:r>
              <a:rPr lang="en-US" sz="1200" b="0" i="0" u="none" strike="noStrike" kern="1200" dirty="0">
                <a:solidFill>
                  <a:schemeClr val="tx1"/>
                </a:solidFill>
                <a:effectLst/>
                <a:latin typeface="+mn-lt"/>
                <a:ea typeface="+mn-ea"/>
                <a:cs typeface="+mn-cs"/>
              </a:rPr>
              <a:t>followed by many people in the UK and around the world. The day is not marked by tradition or ritual, instead, many humanist groups and </a:t>
            </a:r>
            <a:r>
              <a:rPr lang="en-US" sz="1200" b="0" i="0" u="none" strike="noStrike" kern="1200" dirty="0" err="1">
                <a:solidFill>
                  <a:schemeClr val="tx1"/>
                </a:solidFill>
                <a:effectLst/>
                <a:latin typeface="+mn-lt"/>
                <a:ea typeface="+mn-ea"/>
                <a:cs typeface="+mn-cs"/>
              </a:rPr>
              <a:t>organisations</a:t>
            </a:r>
            <a:r>
              <a:rPr lang="en-US" sz="1200" b="0" i="0" u="none" strike="noStrike" kern="1200" dirty="0">
                <a:solidFill>
                  <a:schemeClr val="tx1"/>
                </a:solidFill>
                <a:effectLst/>
                <a:latin typeface="+mn-lt"/>
                <a:ea typeface="+mn-ea"/>
                <a:cs typeface="+mn-cs"/>
              </a:rPr>
              <a:t> mark it with activities or conferences that aim to raise awareness of their values. In this assembly you are going to learn a little more about what these values are.</a:t>
            </a:r>
            <a:endParaRPr lang="en-US" b="0" dirty="0">
              <a:effectLst/>
            </a:endParaRPr>
          </a:p>
          <a:p>
            <a:br>
              <a:rPr lang="en-US" b="0" dirty="0">
                <a:effectLst/>
              </a:rPr>
            </a:br>
            <a:endParaRPr lang="en-GB" dirty="0"/>
          </a:p>
        </p:txBody>
      </p:sp>
      <p:sp>
        <p:nvSpPr>
          <p:cNvPr id="4" name="Slide Number Placeholder 3"/>
          <p:cNvSpPr>
            <a:spLocks noGrp="1"/>
          </p:cNvSpPr>
          <p:nvPr>
            <p:ph type="sldNum" sz="quarter" idx="5"/>
          </p:nvPr>
        </p:nvSpPr>
        <p:spPr/>
        <p:txBody>
          <a:bodyPr/>
          <a:lstStyle/>
          <a:p>
            <a:fld id="{BCDC7FF5-640F-4984-9EFC-DA70108BBFD6}" type="slidenum">
              <a:rPr lang="en-GB" smtClean="0"/>
              <a:t>3</a:t>
            </a:fld>
            <a:endParaRPr lang="en-GB"/>
          </a:p>
        </p:txBody>
      </p:sp>
    </p:spTree>
    <p:extLst>
      <p:ext uri="{BB962C8B-B14F-4D97-AF65-F5344CB8AC3E}">
        <p14:creationId xmlns:p14="http://schemas.microsoft.com/office/powerpoint/2010/main" val="3698154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r>
              <a:rPr lang="en-US" dirty="0"/>
              <a:t> </a:t>
            </a:r>
            <a:r>
              <a:rPr lang="en-US" sz="1200" b="0" i="0" u="none" strike="noStrike" kern="1200" dirty="0">
                <a:solidFill>
                  <a:schemeClr val="tx1"/>
                </a:solidFill>
                <a:effectLst/>
                <a:latin typeface="+mn-lt"/>
                <a:ea typeface="+mn-ea"/>
                <a:cs typeface="+mn-cs"/>
              </a:rPr>
              <a:t>We’ll explore three of the things that humanists value by looking at three different humanists.</a:t>
            </a:r>
          </a:p>
          <a:p>
            <a:r>
              <a:rPr lang="en-US" sz="1200" b="1" i="0" u="none" strike="noStrike" kern="1200" dirty="0">
                <a:solidFill>
                  <a:schemeClr val="tx1"/>
                </a:solidFill>
                <a:effectLst/>
                <a:latin typeface="+mn-lt"/>
                <a:ea typeface="+mn-ea"/>
                <a:cs typeface="+mn-cs"/>
              </a:rPr>
              <a:t>Show</a:t>
            </a:r>
            <a:r>
              <a:rPr lang="en-US" sz="1200" b="0" i="0" u="none" strike="noStrike" kern="1200" dirty="0">
                <a:solidFill>
                  <a:schemeClr val="tx1"/>
                </a:solidFill>
                <a:effectLst/>
                <a:latin typeface="+mn-lt"/>
                <a:ea typeface="+mn-ea"/>
                <a:cs typeface="+mn-cs"/>
              </a:rPr>
              <a:t> the pictures of the humanists</a:t>
            </a:r>
          </a:p>
          <a:p>
            <a:r>
              <a:rPr lang="en-US" sz="1200" b="1" i="0" u="none" strike="noStrike" kern="1200" dirty="0">
                <a:solidFill>
                  <a:schemeClr val="tx1"/>
                </a:solidFill>
                <a:effectLst/>
                <a:latin typeface="+mn-lt"/>
                <a:ea typeface="+mn-ea"/>
                <a:cs typeface="+mn-cs"/>
              </a:rPr>
              <a:t>Ask</a:t>
            </a:r>
            <a:r>
              <a:rPr lang="en-US" sz="1200" b="0" i="0" u="none" strike="noStrike" kern="1200" dirty="0">
                <a:solidFill>
                  <a:schemeClr val="tx1"/>
                </a:solidFill>
                <a:effectLst/>
                <a:latin typeface="+mn-lt"/>
                <a:ea typeface="+mn-ea"/>
                <a:cs typeface="+mn-cs"/>
              </a:rPr>
              <a:t> the students if they recognize any of these humanists. What do they know about them if they recognize them?</a:t>
            </a:r>
          </a:p>
          <a:p>
            <a:pPr rtl="0"/>
            <a:r>
              <a:rPr lang="en-US" sz="1200" b="1" i="0" u="none" strike="noStrike" kern="1200" dirty="0">
                <a:solidFill>
                  <a:schemeClr val="tx1"/>
                </a:solidFill>
                <a:effectLst/>
                <a:latin typeface="+mn-lt"/>
                <a:ea typeface="+mn-ea"/>
                <a:cs typeface="+mn-cs"/>
              </a:rPr>
              <a:t>Explain</a:t>
            </a:r>
            <a:r>
              <a:rPr lang="en-US" sz="1200" b="0" i="0" u="none" strike="noStrike" kern="1200" dirty="0">
                <a:solidFill>
                  <a:schemeClr val="tx1"/>
                </a:solidFill>
                <a:effectLst/>
                <a:latin typeface="+mn-lt"/>
                <a:ea typeface="+mn-ea"/>
                <a:cs typeface="+mn-cs"/>
              </a:rPr>
              <a:t> that on this day, you are going to explore three things that humanists celebrate and value about being human:</a:t>
            </a:r>
            <a:endParaRPr lang="en-US" b="0" dirty="0">
              <a:effectLst/>
            </a:endParaRPr>
          </a:p>
          <a:p>
            <a:pPr rtl="0" fontAlgn="base"/>
            <a:r>
              <a:rPr lang="en-US" sz="1200" b="0" i="0" u="none" strike="noStrike" kern="1200" dirty="0">
                <a:solidFill>
                  <a:schemeClr val="tx1"/>
                </a:solidFill>
                <a:effectLst/>
                <a:latin typeface="+mn-lt"/>
                <a:ea typeface="+mn-ea"/>
                <a:cs typeface="+mn-cs"/>
              </a:rPr>
              <a:t>1. Our capacity to use science to answer questions about the world</a:t>
            </a:r>
          </a:p>
          <a:p>
            <a:pPr rtl="0" fontAlgn="base"/>
            <a:r>
              <a:rPr lang="en-US" sz="1200" b="0" i="0" u="none" strike="noStrike" kern="1200" dirty="0">
                <a:solidFill>
                  <a:schemeClr val="tx1"/>
                </a:solidFill>
                <a:effectLst/>
                <a:latin typeface="+mn-lt"/>
                <a:ea typeface="+mn-ea"/>
                <a:cs typeface="+mn-cs"/>
              </a:rPr>
              <a:t>2. Our natural capacity for empathy and the development of human rights</a:t>
            </a:r>
          </a:p>
          <a:p>
            <a:pPr rtl="0" fontAlgn="base"/>
            <a:r>
              <a:rPr lang="en-US" sz="1200" b="0" i="0" u="none" strike="noStrike" kern="1200" dirty="0">
                <a:solidFill>
                  <a:schemeClr val="tx1"/>
                </a:solidFill>
                <a:effectLst/>
                <a:latin typeface="+mn-lt"/>
                <a:ea typeface="+mn-ea"/>
                <a:cs typeface="+mn-cs"/>
              </a:rPr>
              <a:t>3. Our creativity and the diversity of our talents and potential</a:t>
            </a:r>
          </a:p>
          <a:p>
            <a:endParaRPr lang="en-GB" dirty="0"/>
          </a:p>
        </p:txBody>
      </p:sp>
      <p:sp>
        <p:nvSpPr>
          <p:cNvPr id="4" name="Slide Number Placeholder 3"/>
          <p:cNvSpPr>
            <a:spLocks noGrp="1"/>
          </p:cNvSpPr>
          <p:nvPr>
            <p:ph type="sldNum" sz="quarter" idx="5"/>
          </p:nvPr>
        </p:nvSpPr>
        <p:spPr/>
        <p:txBody>
          <a:bodyPr/>
          <a:lstStyle/>
          <a:p>
            <a:fld id="{BCDC7FF5-640F-4984-9EFC-DA70108BBFD6}" type="slidenum">
              <a:rPr lang="en-GB" smtClean="0"/>
              <a:t>4</a:t>
            </a:fld>
            <a:endParaRPr lang="en-GB"/>
          </a:p>
        </p:txBody>
      </p:sp>
    </p:spTree>
    <p:extLst>
      <p:ext uri="{BB962C8B-B14F-4D97-AF65-F5344CB8AC3E}">
        <p14:creationId xmlns:p14="http://schemas.microsoft.com/office/powerpoint/2010/main" val="3188243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dirty="0">
                <a:effectLst/>
              </a:rPr>
              <a:t>Explain</a:t>
            </a:r>
            <a:r>
              <a:rPr lang="en-US" b="0" dirty="0">
                <a:effectLst/>
              </a:rPr>
              <a:t> First we’re going to look at Professor Alice Roberts</a:t>
            </a:r>
          </a:p>
          <a:p>
            <a:pPr rtl="0"/>
            <a:r>
              <a:rPr lang="en-US" b="1" dirty="0">
                <a:effectLst/>
              </a:rPr>
              <a:t>Explain </a:t>
            </a:r>
            <a:r>
              <a:rPr lang="en-US" b="0" dirty="0">
                <a:effectLst/>
              </a:rPr>
              <a:t>Alice grew up in Bristol in South West England. Despite having a flair for art and illustration – and winning a Blue Peter award for her artwork when she was 15 years old – she pursued </a:t>
            </a:r>
            <a:r>
              <a:rPr lang="en-US" b="0" u="sng" dirty="0">
                <a:effectLst/>
              </a:rPr>
              <a:t>science</a:t>
            </a:r>
            <a:r>
              <a:rPr lang="en-US" b="0" dirty="0">
                <a:effectLst/>
              </a:rPr>
              <a:t> as her subject of choice. </a:t>
            </a:r>
          </a:p>
        </p:txBody>
      </p:sp>
      <p:sp>
        <p:nvSpPr>
          <p:cNvPr id="4" name="Slide Number Placeholder 3"/>
          <p:cNvSpPr>
            <a:spLocks noGrp="1"/>
          </p:cNvSpPr>
          <p:nvPr>
            <p:ph type="sldNum" sz="quarter" idx="5"/>
          </p:nvPr>
        </p:nvSpPr>
        <p:spPr/>
        <p:txBody>
          <a:bodyPr/>
          <a:lstStyle/>
          <a:p>
            <a:fld id="{BCDC7FF5-640F-4984-9EFC-DA70108BBFD6}" type="slidenum">
              <a:rPr lang="en-GB" smtClean="0"/>
              <a:t>5</a:t>
            </a:fld>
            <a:endParaRPr lang="en-GB"/>
          </a:p>
        </p:txBody>
      </p:sp>
    </p:spTree>
    <p:extLst>
      <p:ext uri="{BB962C8B-B14F-4D97-AF65-F5344CB8AC3E}">
        <p14:creationId xmlns:p14="http://schemas.microsoft.com/office/powerpoint/2010/main" val="1954630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[Click to show pictures for underlined words]</a:t>
            </a:r>
            <a:endParaRPr lang="en-US" b="0" dirty="0">
              <a:effectLst/>
            </a:endParaRPr>
          </a:p>
          <a:p>
            <a:pPr rtl="0"/>
            <a:r>
              <a:rPr lang="en-US" sz="1200" b="1" i="0" u="none" strike="noStrike" kern="1200" dirty="0">
                <a:solidFill>
                  <a:schemeClr val="tx1"/>
                </a:solidFill>
                <a:effectLst/>
                <a:latin typeface="+mn-lt"/>
                <a:ea typeface="+mn-ea"/>
                <a:cs typeface="+mn-cs"/>
              </a:rPr>
              <a:t>Explain</a:t>
            </a:r>
            <a:r>
              <a:rPr lang="en-US" sz="1200" b="0" i="0" u="none" strike="noStrike" kern="1200" dirty="0">
                <a:solidFill>
                  <a:schemeClr val="tx1"/>
                </a:solidFill>
                <a:effectLst/>
                <a:latin typeface="+mn-lt"/>
                <a:ea typeface="+mn-ea"/>
                <a:cs typeface="+mn-cs"/>
              </a:rPr>
              <a:t> Alice studied </a:t>
            </a:r>
            <a:r>
              <a:rPr lang="en-US" sz="1200" b="0" i="0" u="none" kern="1200" dirty="0">
                <a:solidFill>
                  <a:schemeClr val="tx1"/>
                </a:solidFill>
                <a:effectLst/>
                <a:latin typeface="+mn-lt"/>
                <a:ea typeface="+mn-ea"/>
                <a:cs typeface="+mn-cs"/>
              </a:rPr>
              <a:t>medicine</a:t>
            </a:r>
            <a:r>
              <a:rPr lang="en-US" sz="1200" b="0" i="0" u="none" strike="noStrike" kern="1200" dirty="0">
                <a:solidFill>
                  <a:schemeClr val="tx1"/>
                </a:solidFill>
                <a:effectLst/>
                <a:latin typeface="+mn-lt"/>
                <a:ea typeface="+mn-ea"/>
                <a:cs typeface="+mn-cs"/>
              </a:rPr>
              <a:t> at university and went on to specialize in anatomy (show picture), eventually becoming an anatomy lecturer. She completed a PhD in the study of disease in ancient human remains. She is now a </a:t>
            </a:r>
            <a:r>
              <a:rPr lang="en-US" sz="1200" b="0" i="0" u="none" kern="1200" dirty="0">
                <a:solidFill>
                  <a:schemeClr val="tx1"/>
                </a:solidFill>
                <a:effectLst/>
                <a:latin typeface="+mn-lt"/>
                <a:ea typeface="+mn-ea"/>
                <a:cs typeface="+mn-cs"/>
              </a:rPr>
              <a:t>presenter</a:t>
            </a:r>
            <a:r>
              <a:rPr lang="en-US" sz="1200" b="0" i="0" u="none" strike="noStrike" kern="1200" dirty="0">
                <a:solidFill>
                  <a:schemeClr val="tx1"/>
                </a:solidFill>
                <a:effectLst/>
                <a:latin typeface="+mn-lt"/>
                <a:ea typeface="+mn-ea"/>
                <a:cs typeface="+mn-cs"/>
              </a:rPr>
              <a:t> of scientific and archeological TV </a:t>
            </a:r>
            <a:r>
              <a:rPr lang="en-US" sz="1200" b="0" i="0" u="none" strike="noStrike" kern="1200" dirty="0" err="1">
                <a:solidFill>
                  <a:schemeClr val="tx1"/>
                </a:solidFill>
                <a:effectLst/>
                <a:latin typeface="+mn-lt"/>
                <a:ea typeface="+mn-ea"/>
                <a:cs typeface="+mn-cs"/>
              </a:rPr>
              <a:t>programmes</a:t>
            </a:r>
            <a:r>
              <a:rPr lang="en-US" sz="1200" b="0" i="0" u="none" strike="noStrike" kern="1200" dirty="0">
                <a:solidFill>
                  <a:schemeClr val="tx1"/>
                </a:solidFill>
                <a:effectLst/>
                <a:latin typeface="+mn-lt"/>
                <a:ea typeface="+mn-ea"/>
                <a:cs typeface="+mn-cs"/>
              </a:rPr>
              <a:t> (show picture) and is also the President of Humanists UK, a charity that raises awareness of humanism and supports non-religious people.</a:t>
            </a:r>
            <a:endParaRPr lang="en-US" b="0" dirty="0">
              <a:effectLst/>
            </a:endParaRPr>
          </a:p>
          <a:p>
            <a:pPr rtl="0"/>
            <a:r>
              <a:rPr lang="en-US" sz="1200" b="1" i="0" u="none" strike="noStrike" kern="1200" dirty="0">
                <a:solidFill>
                  <a:schemeClr val="tx1"/>
                </a:solidFill>
                <a:effectLst/>
                <a:latin typeface="+mn-lt"/>
                <a:ea typeface="+mn-ea"/>
                <a:cs typeface="+mn-cs"/>
              </a:rPr>
              <a:t>Explain</a:t>
            </a:r>
            <a:r>
              <a:rPr lang="en-US" sz="1200" b="0" i="0" u="none" strike="noStrike" kern="1200" dirty="0">
                <a:solidFill>
                  <a:schemeClr val="tx1"/>
                </a:solidFill>
                <a:effectLst/>
                <a:latin typeface="+mn-lt"/>
                <a:ea typeface="+mn-ea"/>
                <a:cs typeface="+mn-cs"/>
              </a:rPr>
              <a:t> that by pursuing science, Alice’s life work has revolved around asking questions about the world and applying the scientific method to find evidence that can enable us to find answers.</a:t>
            </a:r>
            <a:endParaRPr lang="en-US" b="0" dirty="0">
              <a:effectLst/>
            </a:endParaRPr>
          </a:p>
          <a:p>
            <a:pPr rtl="0"/>
            <a:r>
              <a:rPr lang="en-US" sz="1200" b="1" i="0" u="none" strike="noStrike" kern="1200" dirty="0">
                <a:solidFill>
                  <a:schemeClr val="tx1"/>
                </a:solidFill>
                <a:effectLst/>
                <a:latin typeface="+mn-lt"/>
                <a:ea typeface="+mn-ea"/>
                <a:cs typeface="+mn-cs"/>
              </a:rPr>
              <a:t>Show</a:t>
            </a:r>
            <a:r>
              <a:rPr lang="en-US" sz="1200" b="0" i="0" u="none" strike="noStrike" kern="1200" dirty="0">
                <a:solidFill>
                  <a:schemeClr val="tx1"/>
                </a:solidFill>
                <a:effectLst/>
                <a:latin typeface="+mn-lt"/>
                <a:ea typeface="+mn-ea"/>
                <a:cs typeface="+mn-cs"/>
              </a:rPr>
              <a:t> the </a:t>
            </a:r>
            <a:r>
              <a:rPr lang="en-US" sz="1200" b="0" i="0" u="none" kern="1200" dirty="0">
                <a:solidFill>
                  <a:schemeClr val="tx1"/>
                </a:solidFill>
                <a:effectLst/>
                <a:latin typeface="+mn-lt"/>
                <a:ea typeface="+mn-ea"/>
                <a:cs typeface="+mn-cs"/>
              </a:rPr>
              <a:t>quote</a:t>
            </a:r>
            <a:r>
              <a:rPr lang="en-US" sz="1200" b="0" i="0" u="none" strike="noStrike" kern="1200" dirty="0">
                <a:solidFill>
                  <a:schemeClr val="tx1"/>
                </a:solidFill>
                <a:effectLst/>
                <a:latin typeface="+mn-lt"/>
                <a:ea typeface="+mn-ea"/>
                <a:cs typeface="+mn-cs"/>
              </a:rPr>
              <a:t>. As Alice describes here, ‘Science is the best tool we have for understanding the world around us, and that is both wonderful and enriching in itself, as well as essential to making all sorts of political, economic, and environmental decisions.’</a:t>
            </a:r>
            <a:endParaRPr lang="en-US" b="0" dirty="0">
              <a:effectLst/>
            </a:endParaRPr>
          </a:p>
          <a:p>
            <a:pPr rtl="0"/>
            <a:r>
              <a:rPr lang="en-US" sz="1200" b="1" i="0" u="none" strike="noStrike" kern="1200" dirty="0">
                <a:solidFill>
                  <a:schemeClr val="tx1"/>
                </a:solidFill>
                <a:effectLst/>
                <a:latin typeface="+mn-lt"/>
                <a:ea typeface="+mn-ea"/>
                <a:cs typeface="+mn-cs"/>
              </a:rPr>
              <a:t>Explain</a:t>
            </a:r>
            <a:r>
              <a:rPr lang="en-US" sz="1200" b="0" i="0" u="none" strike="noStrike" kern="1200" dirty="0">
                <a:solidFill>
                  <a:schemeClr val="tx1"/>
                </a:solidFill>
                <a:effectLst/>
                <a:latin typeface="+mn-lt"/>
                <a:ea typeface="+mn-ea"/>
                <a:cs typeface="+mn-cs"/>
              </a:rPr>
              <a:t> that humanists believe we should ask questions about the world around us, and they believe science is the best method that we have to determine what is true. Humanists believe the world is a natural place, as there is no scientific evidence for the supernatural. They don’t believe in a god or gods.</a:t>
            </a:r>
            <a:endParaRPr lang="en-US" b="0" dirty="0">
              <a:effectLst/>
            </a:endParaRPr>
          </a:p>
          <a:p>
            <a:r>
              <a:rPr lang="en-US" sz="1200" b="1" i="0" u="none" strike="noStrike" kern="1200" dirty="0">
                <a:solidFill>
                  <a:schemeClr val="tx1"/>
                </a:solidFill>
                <a:effectLst/>
                <a:latin typeface="+mn-lt"/>
                <a:ea typeface="+mn-ea"/>
                <a:cs typeface="+mn-cs"/>
              </a:rPr>
              <a:t>Show</a:t>
            </a:r>
            <a:r>
              <a:rPr lang="en-US" sz="1200" b="0" i="0" u="none" strike="noStrike" kern="1200" dirty="0">
                <a:solidFill>
                  <a:schemeClr val="tx1"/>
                </a:solidFill>
                <a:effectLst/>
                <a:latin typeface="+mn-lt"/>
                <a:ea typeface="+mn-ea"/>
                <a:cs typeface="+mn-cs"/>
              </a:rPr>
              <a:t> the </a:t>
            </a:r>
            <a:r>
              <a:rPr lang="en-US" sz="1200" b="0" i="0" u="none" kern="1200" dirty="0">
                <a:solidFill>
                  <a:schemeClr val="tx1"/>
                </a:solidFill>
                <a:effectLst/>
                <a:latin typeface="+mn-lt"/>
                <a:ea typeface="+mn-ea"/>
                <a:cs typeface="+mn-cs"/>
              </a:rPr>
              <a:t>quote</a:t>
            </a:r>
            <a:r>
              <a:rPr lang="en-US" sz="1200" b="0" i="0" u="none" strike="noStrike" kern="1200" dirty="0">
                <a:solidFill>
                  <a:schemeClr val="tx1"/>
                </a:solidFill>
                <a:effectLst/>
                <a:latin typeface="+mn-lt"/>
                <a:ea typeface="+mn-ea"/>
                <a:cs typeface="+mn-cs"/>
              </a:rPr>
              <a:t>. As Alice says here: ‘Being a humanist means always asking questions about the world around you, treating others with understanding and kindness, and recognizing that the world is a natural place with no supernatural side.’</a:t>
            </a:r>
            <a:endParaRPr lang="en-US" b="0" dirty="0">
              <a:effectLst/>
            </a:endParaRPr>
          </a:p>
        </p:txBody>
      </p:sp>
      <p:sp>
        <p:nvSpPr>
          <p:cNvPr id="4" name="Slide Number Placeholder 3"/>
          <p:cNvSpPr>
            <a:spLocks noGrp="1"/>
          </p:cNvSpPr>
          <p:nvPr>
            <p:ph type="sldNum" sz="quarter" idx="5"/>
          </p:nvPr>
        </p:nvSpPr>
        <p:spPr/>
        <p:txBody>
          <a:bodyPr/>
          <a:lstStyle/>
          <a:p>
            <a:fld id="{BCDC7FF5-640F-4984-9EFC-DA70108BBFD6}" type="slidenum">
              <a:rPr lang="en-GB" smtClean="0"/>
              <a:t>6</a:t>
            </a:fld>
            <a:endParaRPr lang="en-GB"/>
          </a:p>
        </p:txBody>
      </p:sp>
    </p:spTree>
    <p:extLst>
      <p:ext uri="{BB962C8B-B14F-4D97-AF65-F5344CB8AC3E}">
        <p14:creationId xmlns:p14="http://schemas.microsoft.com/office/powerpoint/2010/main" val="2090338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Show</a:t>
            </a:r>
            <a:r>
              <a:rPr lang="en-US" sz="1200" b="0" i="0" u="none" strike="noStrike" kern="1200" dirty="0">
                <a:solidFill>
                  <a:schemeClr val="tx1"/>
                </a:solidFill>
                <a:effectLst/>
                <a:latin typeface="+mn-lt"/>
                <a:ea typeface="+mn-ea"/>
                <a:cs typeface="+mn-cs"/>
              </a:rPr>
              <a:t> the picture of Gulalai Ismail</a:t>
            </a:r>
            <a:endParaRPr lang="en-US" b="0" dirty="0">
              <a:effectLst/>
            </a:endParaRPr>
          </a:p>
          <a:p>
            <a:pPr rtl="0"/>
            <a:r>
              <a:rPr lang="en-US" sz="1200" b="1" i="0" u="none" strike="noStrike" kern="1200" dirty="0">
                <a:solidFill>
                  <a:schemeClr val="tx1"/>
                </a:solidFill>
                <a:effectLst/>
                <a:latin typeface="+mn-lt"/>
                <a:ea typeface="+mn-ea"/>
                <a:cs typeface="+mn-cs"/>
              </a:rPr>
              <a:t>Explain</a:t>
            </a:r>
            <a:r>
              <a:rPr lang="en-US" sz="1200" b="0" i="0" u="none" strike="noStrike" kern="1200" dirty="0">
                <a:solidFill>
                  <a:schemeClr val="tx1"/>
                </a:solidFill>
                <a:effectLst/>
                <a:latin typeface="+mn-lt"/>
                <a:ea typeface="+mn-ea"/>
                <a:cs typeface="+mn-cs"/>
              </a:rPr>
              <a:t> that the next humanist whose life and work provides an example of the humanist worldview is Gulalai Ismail.</a:t>
            </a:r>
            <a:endParaRPr lang="en-US" b="0" dirty="0">
              <a:effectLst/>
            </a:endParaRPr>
          </a:p>
          <a:p>
            <a:pPr rtl="0"/>
            <a:r>
              <a:rPr lang="en-US" sz="1200" b="1" i="0" u="none" strike="noStrike" kern="1200" dirty="0">
                <a:solidFill>
                  <a:schemeClr val="tx1"/>
                </a:solidFill>
                <a:effectLst/>
                <a:latin typeface="+mn-lt"/>
                <a:ea typeface="+mn-ea"/>
                <a:cs typeface="+mn-cs"/>
              </a:rPr>
              <a:t>Explain</a:t>
            </a:r>
            <a:r>
              <a:rPr lang="en-US" sz="1200" b="0" i="0" u="none" strike="noStrike" kern="1200" dirty="0">
                <a:solidFill>
                  <a:schemeClr val="tx1"/>
                </a:solidFill>
                <a:effectLst/>
                <a:latin typeface="+mn-lt"/>
                <a:ea typeface="+mn-ea"/>
                <a:cs typeface="+mn-cs"/>
              </a:rPr>
              <a:t> that Gulalai Ismail grew up in </a:t>
            </a:r>
            <a:r>
              <a:rPr lang="en-US" sz="1200" b="0" i="0" u="none" kern="1200" dirty="0">
                <a:solidFill>
                  <a:schemeClr val="tx1"/>
                </a:solidFill>
                <a:effectLst/>
                <a:latin typeface="+mn-lt"/>
                <a:ea typeface="+mn-ea"/>
                <a:cs typeface="+mn-cs"/>
              </a:rPr>
              <a:t>Pakistan</a:t>
            </a:r>
            <a:r>
              <a:rPr lang="en-US" sz="1200" b="0" i="0" u="none" strike="noStrike" kern="1200" dirty="0">
                <a:solidFill>
                  <a:schemeClr val="tx1"/>
                </a:solidFill>
                <a:effectLst/>
                <a:latin typeface="+mn-lt"/>
                <a:ea typeface="+mn-ea"/>
                <a:cs typeface="+mn-cs"/>
              </a:rPr>
              <a:t>.</a:t>
            </a:r>
            <a:endParaRPr lang="en-US" b="0" dirty="0">
              <a:effectLst/>
            </a:endParaRPr>
          </a:p>
          <a:p>
            <a:br>
              <a:rPr lang="en-US" dirty="0"/>
            </a:br>
            <a:endParaRPr lang="en-US" b="0" dirty="0">
              <a:effectLst/>
            </a:endParaRPr>
          </a:p>
        </p:txBody>
      </p:sp>
      <p:sp>
        <p:nvSpPr>
          <p:cNvPr id="4" name="Slide Number Placeholder 3"/>
          <p:cNvSpPr>
            <a:spLocks noGrp="1"/>
          </p:cNvSpPr>
          <p:nvPr>
            <p:ph type="sldNum" sz="quarter" idx="5"/>
          </p:nvPr>
        </p:nvSpPr>
        <p:spPr/>
        <p:txBody>
          <a:bodyPr/>
          <a:lstStyle/>
          <a:p>
            <a:fld id="{BCDC7FF5-640F-4984-9EFC-DA70108BBFD6}" type="slidenum">
              <a:rPr lang="en-GB" smtClean="0"/>
              <a:t>7</a:t>
            </a:fld>
            <a:endParaRPr lang="en-GB"/>
          </a:p>
        </p:txBody>
      </p:sp>
    </p:spTree>
    <p:extLst>
      <p:ext uri="{BB962C8B-B14F-4D97-AF65-F5344CB8AC3E}">
        <p14:creationId xmlns:p14="http://schemas.microsoft.com/office/powerpoint/2010/main" val="854079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Explain</a:t>
            </a:r>
            <a:r>
              <a:rPr lang="en-US" sz="1200" b="0" i="0" u="none" strike="noStrike" kern="1200" dirty="0">
                <a:solidFill>
                  <a:schemeClr val="tx1"/>
                </a:solidFill>
                <a:effectLst/>
                <a:latin typeface="+mn-lt"/>
                <a:ea typeface="+mn-ea"/>
                <a:cs typeface="+mn-cs"/>
              </a:rPr>
              <a:t> that her father was a human rights activist, and from an early age she learned about human rights. Despite being interested in science, and studying biotechnology at university, she couldn’t ignore the inequality that she could see in the treatment of girls and boys in her society. When her female cousin was 15, she had an arranged marriage to a man twice her age, and then couldn’t finish her education, while her male cousins were allowed to stay in school. Seeing these things happen drove Gulalai towards taking a stand for women’s rights. When she was 16 years old, she set up an organization with her sister called ‘</a:t>
            </a:r>
            <a:r>
              <a:rPr lang="en-US" sz="1200" b="0" i="0" u="none" kern="1200" dirty="0">
                <a:solidFill>
                  <a:schemeClr val="tx1"/>
                </a:solidFill>
                <a:effectLst/>
                <a:latin typeface="+mn-lt"/>
                <a:ea typeface="+mn-ea"/>
                <a:cs typeface="+mn-cs"/>
              </a:rPr>
              <a:t>Aware Girls</a:t>
            </a:r>
            <a:r>
              <a:rPr lang="en-US" sz="1200" b="0" i="0" u="none" strike="noStrike" kern="1200" dirty="0">
                <a:solidFill>
                  <a:schemeClr val="tx1"/>
                </a:solidFill>
                <a:effectLst/>
                <a:latin typeface="+mn-lt"/>
                <a:ea typeface="+mn-ea"/>
                <a:cs typeface="+mn-cs"/>
              </a:rPr>
              <a:t>’ (show picture). This provided young girls with awareness of their human rights and the tools to be able to encourage their families and communities to support their education and their rights, to empower them to choose how they lived their lives. For this, she won the </a:t>
            </a:r>
            <a:r>
              <a:rPr lang="en-US" sz="1200" b="0" i="0" u="none" kern="1200" dirty="0">
                <a:solidFill>
                  <a:schemeClr val="tx1"/>
                </a:solidFill>
                <a:effectLst/>
                <a:latin typeface="+mn-lt"/>
                <a:ea typeface="+mn-ea"/>
                <a:cs typeface="+mn-cs"/>
              </a:rPr>
              <a:t>International Humanist of the Year award in 2014 (show picture).</a:t>
            </a:r>
            <a:endParaRPr lang="en-US" b="0" u="none" dirty="0">
              <a:effectLst/>
            </a:endParaRPr>
          </a:p>
          <a:p>
            <a:pPr rtl="0"/>
            <a:r>
              <a:rPr lang="en-US" sz="1200" b="1" i="0" u="none" strike="noStrike" kern="1200" dirty="0">
                <a:solidFill>
                  <a:schemeClr val="tx1"/>
                </a:solidFill>
                <a:effectLst/>
                <a:latin typeface="+mn-lt"/>
                <a:ea typeface="+mn-ea"/>
                <a:cs typeface="+mn-cs"/>
              </a:rPr>
              <a:t>Explain</a:t>
            </a:r>
            <a:r>
              <a:rPr lang="en-US" sz="1200" b="0" i="0" u="none" strike="noStrike" kern="1200" dirty="0">
                <a:solidFill>
                  <a:schemeClr val="tx1"/>
                </a:solidFill>
                <a:effectLst/>
                <a:latin typeface="+mn-lt"/>
                <a:ea typeface="+mn-ea"/>
                <a:cs typeface="+mn-cs"/>
              </a:rPr>
              <a:t> that for Gulalai, the fact that she was able to pursue her own education wasn’t enough, she wanted other girls and women to have the same freedom that she did. Empathy and compassion for other people is important to humanists, and it’s the reason why humanists fight for human rights. Humanists believe we should treat others the way we would like to be treated. Humanists believe that this is the one life we all have, there’s no afterlife. That means we must work towards making this life as fair and just as possible in the here and now.</a:t>
            </a:r>
            <a:endParaRPr lang="en-US" b="0" dirty="0">
              <a:effectLst/>
            </a:endParaRPr>
          </a:p>
          <a:p>
            <a:r>
              <a:rPr lang="en-US" sz="1200" b="1" i="0" u="none" strike="noStrike" kern="1200" dirty="0">
                <a:solidFill>
                  <a:schemeClr val="tx1"/>
                </a:solidFill>
                <a:effectLst/>
                <a:latin typeface="+mn-lt"/>
                <a:ea typeface="+mn-ea"/>
                <a:cs typeface="+mn-cs"/>
              </a:rPr>
              <a:t>Show</a:t>
            </a:r>
            <a:r>
              <a:rPr lang="en-US" sz="1200" b="0" i="0" u="none" strike="noStrike" kern="1200" dirty="0">
                <a:solidFill>
                  <a:schemeClr val="tx1"/>
                </a:solidFill>
                <a:effectLst/>
                <a:latin typeface="+mn-lt"/>
                <a:ea typeface="+mn-ea"/>
                <a:cs typeface="+mn-cs"/>
              </a:rPr>
              <a:t> the </a:t>
            </a:r>
            <a:r>
              <a:rPr lang="en-US" sz="1200" b="0" i="0" u="sng" kern="1200" dirty="0">
                <a:solidFill>
                  <a:schemeClr val="tx1"/>
                </a:solidFill>
                <a:effectLst/>
                <a:latin typeface="+mn-lt"/>
                <a:ea typeface="+mn-ea"/>
                <a:cs typeface="+mn-cs"/>
              </a:rPr>
              <a:t>quote</a:t>
            </a:r>
            <a:r>
              <a:rPr lang="en-US" sz="1200" b="0" i="0" u="none" strike="noStrike" kern="1200" dirty="0">
                <a:solidFill>
                  <a:schemeClr val="tx1"/>
                </a:solidFill>
                <a:effectLst/>
                <a:latin typeface="+mn-lt"/>
                <a:ea typeface="+mn-ea"/>
                <a:cs typeface="+mn-cs"/>
              </a:rPr>
              <a:t> ‘I have learnt that freedom of thought and expression is key to peace and equality. It’s through freedom of thought and equality for everyone that we can make our societies a dignified place to live.’</a:t>
            </a:r>
            <a:endParaRPr lang="en-US" b="0" dirty="0">
              <a:effectLst/>
            </a:endParaRPr>
          </a:p>
        </p:txBody>
      </p:sp>
      <p:sp>
        <p:nvSpPr>
          <p:cNvPr id="4" name="Slide Number Placeholder 3"/>
          <p:cNvSpPr>
            <a:spLocks noGrp="1"/>
          </p:cNvSpPr>
          <p:nvPr>
            <p:ph type="sldNum" sz="quarter" idx="5"/>
          </p:nvPr>
        </p:nvSpPr>
        <p:spPr/>
        <p:txBody>
          <a:bodyPr/>
          <a:lstStyle/>
          <a:p>
            <a:fld id="{BCDC7FF5-640F-4984-9EFC-DA70108BBFD6}" type="slidenum">
              <a:rPr lang="en-GB" smtClean="0"/>
              <a:t>8</a:t>
            </a:fld>
            <a:endParaRPr lang="en-GB"/>
          </a:p>
        </p:txBody>
      </p:sp>
    </p:spTree>
    <p:extLst>
      <p:ext uri="{BB962C8B-B14F-4D97-AF65-F5344CB8AC3E}">
        <p14:creationId xmlns:p14="http://schemas.microsoft.com/office/powerpoint/2010/main" val="827446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Show</a:t>
            </a:r>
            <a:r>
              <a:rPr lang="en-US" sz="1200" b="0" i="0" u="none" strike="noStrike" kern="1200" dirty="0">
                <a:solidFill>
                  <a:schemeClr val="tx1"/>
                </a:solidFill>
                <a:effectLst/>
                <a:latin typeface="+mn-lt"/>
                <a:ea typeface="+mn-ea"/>
                <a:cs typeface="+mn-cs"/>
              </a:rPr>
              <a:t> the picture of Frank Turner</a:t>
            </a:r>
            <a:endParaRPr lang="en-US" b="0" dirty="0">
              <a:effectLst/>
            </a:endParaRPr>
          </a:p>
          <a:p>
            <a:pPr rtl="0"/>
            <a:r>
              <a:rPr lang="en-US" sz="1200" b="1" i="0" u="none" strike="noStrike" kern="1200" dirty="0">
                <a:solidFill>
                  <a:schemeClr val="tx1"/>
                </a:solidFill>
                <a:effectLst/>
                <a:latin typeface="+mn-lt"/>
                <a:ea typeface="+mn-ea"/>
                <a:cs typeface="+mn-cs"/>
              </a:rPr>
              <a:t>Explain</a:t>
            </a:r>
            <a:r>
              <a:rPr lang="en-US" sz="1200" b="0" i="0" u="none" strike="noStrike" kern="1200" dirty="0">
                <a:solidFill>
                  <a:schemeClr val="tx1"/>
                </a:solidFill>
                <a:effectLst/>
                <a:latin typeface="+mn-lt"/>
                <a:ea typeface="+mn-ea"/>
                <a:cs typeface="+mn-cs"/>
              </a:rPr>
              <a:t> that lastly, you’ll look at Frank Turner, and how his life reflects the humanist approach to life.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rPr>
              <a:t>Explain </a:t>
            </a:r>
            <a:r>
              <a:rPr lang="en-US" b="0" dirty="0">
                <a:effectLst/>
              </a:rPr>
              <a:t>Frank Turner is an English </a:t>
            </a:r>
            <a:r>
              <a:rPr lang="en-US" b="0" u="none" dirty="0">
                <a:effectLst/>
              </a:rPr>
              <a:t>musician</a:t>
            </a:r>
            <a:r>
              <a:rPr lang="en-US" b="0" dirty="0">
                <a:effectLst/>
              </a:rPr>
              <a:t> and singer-songwriter who wrote and performed the song you heard on your way into assembly. </a:t>
            </a:r>
          </a:p>
          <a:p>
            <a:pPr rtl="0"/>
            <a:endParaRPr lang="en-US" b="0" dirty="0">
              <a:effectLst/>
            </a:endParaRPr>
          </a:p>
          <a:p>
            <a:br>
              <a:rPr lang="en-US" dirty="0"/>
            </a:br>
            <a:endParaRPr lang="en-US" b="0" dirty="0">
              <a:effectLst/>
            </a:endParaRPr>
          </a:p>
        </p:txBody>
      </p:sp>
      <p:sp>
        <p:nvSpPr>
          <p:cNvPr id="4" name="Slide Number Placeholder 3"/>
          <p:cNvSpPr>
            <a:spLocks noGrp="1"/>
          </p:cNvSpPr>
          <p:nvPr>
            <p:ph type="sldNum" sz="quarter" idx="5"/>
          </p:nvPr>
        </p:nvSpPr>
        <p:spPr/>
        <p:txBody>
          <a:bodyPr/>
          <a:lstStyle/>
          <a:p>
            <a:fld id="{BCDC7FF5-640F-4984-9EFC-DA70108BBFD6}" type="slidenum">
              <a:rPr lang="en-GB" smtClean="0"/>
              <a:t>9</a:t>
            </a:fld>
            <a:endParaRPr lang="en-GB"/>
          </a:p>
        </p:txBody>
      </p:sp>
    </p:spTree>
    <p:extLst>
      <p:ext uri="{BB962C8B-B14F-4D97-AF65-F5344CB8AC3E}">
        <p14:creationId xmlns:p14="http://schemas.microsoft.com/office/powerpoint/2010/main" val="1070016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dirty="0">
                <a:effectLst/>
              </a:rPr>
              <a:t>Explain </a:t>
            </a:r>
            <a:r>
              <a:rPr lang="en-US" b="0" dirty="0">
                <a:effectLst/>
              </a:rPr>
              <a:t>that Frank is a prolific songwriter and performer, having released 8 solo studio albums and regularly performs on tour. He sees music as a way of communing and connecting with other people, and for him</a:t>
            </a:r>
            <a:r>
              <a:rPr lang="en-US" b="0" u="none" dirty="0">
                <a:effectLst/>
              </a:rPr>
              <a:t>, rock shows (show picture) </a:t>
            </a:r>
            <a:r>
              <a:rPr lang="en-US" b="0" dirty="0">
                <a:effectLst/>
              </a:rPr>
              <a:t>are a form of social and communal gathering. He has dedicated his life to art through music, and he views art as an expression of empathy for other people.</a:t>
            </a:r>
          </a:p>
          <a:p>
            <a:pPr rtl="0"/>
            <a:r>
              <a:rPr lang="en-US" b="1" i="0" u="none" dirty="0">
                <a:effectLst/>
              </a:rPr>
              <a:t>Show </a:t>
            </a:r>
            <a:r>
              <a:rPr lang="en-US" b="0" i="0" u="none" dirty="0">
                <a:effectLst/>
              </a:rPr>
              <a:t>the</a:t>
            </a:r>
            <a:r>
              <a:rPr lang="en-US" b="1" i="0" u="none" dirty="0">
                <a:effectLst/>
              </a:rPr>
              <a:t> </a:t>
            </a:r>
            <a:r>
              <a:rPr lang="en-US" b="0" i="0" u="none" dirty="0">
                <a:effectLst/>
              </a:rPr>
              <a:t>quote</a:t>
            </a:r>
          </a:p>
          <a:p>
            <a:pPr rtl="0"/>
            <a:r>
              <a:rPr lang="en-US" b="1" i="0" dirty="0">
                <a:effectLst/>
              </a:rPr>
              <a:t>Explain</a:t>
            </a:r>
            <a:r>
              <a:rPr lang="en-US" b="0" i="0" dirty="0">
                <a:effectLst/>
              </a:rPr>
              <a:t> For humanists, there is no ultimate or higher meaning, instead they believe that we can make our own lives meaningful. </a:t>
            </a:r>
            <a:r>
              <a:rPr lang="en-US" sz="1200" b="0" i="0" u="none" strike="noStrike" kern="1200" dirty="0">
                <a:solidFill>
                  <a:schemeClr val="tx1"/>
                </a:solidFill>
                <a:effectLst/>
                <a:latin typeface="+mn-lt"/>
                <a:ea typeface="+mn-ea"/>
                <a:cs typeface="+mn-cs"/>
              </a:rPr>
              <a:t>They believe that there are many different ways to find happiness and make the most of the one life that we have. For Frank, meaning can be found in creativity, music, and the connections with other people we make through music. Many different humanists will find meaning and happiness in other ways (e.g. through following their passions, achieving their goals, making connections with other people, and working to make the world a better place).</a:t>
            </a:r>
            <a:endParaRPr lang="en-US" b="0" dirty="0">
              <a:effectLst/>
            </a:endParaRPr>
          </a:p>
          <a:p>
            <a:pPr rtl="0"/>
            <a:br>
              <a:rPr lang="en-US" dirty="0"/>
            </a:br>
            <a:r>
              <a:rPr lang="en-US" sz="1200" b="1" i="0" u="none" strike="noStrike" kern="1200" dirty="0">
                <a:solidFill>
                  <a:schemeClr val="tx1"/>
                </a:solidFill>
                <a:effectLst/>
                <a:latin typeface="+mn-lt"/>
                <a:ea typeface="+mn-ea"/>
                <a:cs typeface="+mn-cs"/>
              </a:rPr>
              <a:t>Ask</a:t>
            </a:r>
            <a:r>
              <a:rPr lang="en-US" sz="1200" b="0" i="0" u="none" strike="noStrike" kern="1200" dirty="0">
                <a:solidFill>
                  <a:schemeClr val="tx1"/>
                </a:solidFill>
                <a:effectLst/>
                <a:latin typeface="+mn-lt"/>
                <a:ea typeface="+mn-ea"/>
                <a:cs typeface="+mn-cs"/>
              </a:rPr>
              <a:t> the students about the different ways they find happiness and what gives their lives meaning. </a:t>
            </a:r>
          </a:p>
          <a:p>
            <a:pPr rtl="0"/>
            <a:r>
              <a:rPr lang="en-US" sz="1200" b="1" i="0" u="none" strike="noStrike" kern="1200" dirty="0">
                <a:solidFill>
                  <a:schemeClr val="tx1"/>
                </a:solidFill>
                <a:effectLst/>
                <a:latin typeface="+mn-lt"/>
                <a:ea typeface="+mn-ea"/>
                <a:cs typeface="+mn-cs"/>
              </a:rPr>
              <a:t>Explain</a:t>
            </a:r>
            <a:r>
              <a:rPr lang="en-US" sz="1200" b="0" i="0" u="none" strike="noStrike" kern="1200" dirty="0">
                <a:solidFill>
                  <a:schemeClr val="tx1"/>
                </a:solidFill>
                <a:effectLst/>
                <a:latin typeface="+mn-lt"/>
                <a:ea typeface="+mn-ea"/>
                <a:cs typeface="+mn-cs"/>
              </a:rPr>
              <a:t> that for humanists there is no one single way to find happiness. We all have different tastes and talents. Humanists believe we should be free to decide how we live as long as we do not cause harm to others.</a:t>
            </a:r>
            <a:endParaRPr lang="en-US" b="0" dirty="0">
              <a:effectLst/>
            </a:endParaRPr>
          </a:p>
          <a:p>
            <a:br>
              <a:rPr lang="en-US" dirty="0"/>
            </a:br>
            <a:endParaRPr lang="en-US" b="0" i="0" dirty="0">
              <a:effectLst/>
            </a:endParaRPr>
          </a:p>
        </p:txBody>
      </p:sp>
      <p:sp>
        <p:nvSpPr>
          <p:cNvPr id="4" name="Slide Number Placeholder 3"/>
          <p:cNvSpPr>
            <a:spLocks noGrp="1"/>
          </p:cNvSpPr>
          <p:nvPr>
            <p:ph type="sldNum" sz="quarter" idx="5"/>
          </p:nvPr>
        </p:nvSpPr>
        <p:spPr/>
        <p:txBody>
          <a:bodyPr/>
          <a:lstStyle/>
          <a:p>
            <a:fld id="{BCDC7FF5-640F-4984-9EFC-DA70108BBFD6}" type="slidenum">
              <a:rPr lang="en-GB" smtClean="0"/>
              <a:t>10</a:t>
            </a:fld>
            <a:endParaRPr lang="en-GB"/>
          </a:p>
        </p:txBody>
      </p:sp>
    </p:spTree>
    <p:extLst>
      <p:ext uri="{BB962C8B-B14F-4D97-AF65-F5344CB8AC3E}">
        <p14:creationId xmlns:p14="http://schemas.microsoft.com/office/powerpoint/2010/main" val="14701789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4050" y="1362053"/>
            <a:ext cx="7816850" cy="708165"/>
          </a:xfrm>
        </p:spPr>
        <p:txBody>
          <a:bodyPr anchor="b" anchorCtr="0"/>
          <a:lstStyle>
            <a:lvl1pPr algn="ctr">
              <a:lnSpc>
                <a:spcPts val="2700"/>
              </a:lnSpc>
              <a:defRPr sz="2920" spc="-90" baseline="0">
                <a:solidFill>
                  <a:schemeClr val="tx2"/>
                </a:solidFill>
              </a:defRPr>
            </a:lvl1pPr>
          </a:lstStyle>
          <a:p>
            <a:r>
              <a:rPr lang="en-US"/>
              <a:t>Click to edit Master title style</a:t>
            </a:r>
            <a:endParaRPr lang="en-GB" dirty="0"/>
          </a:p>
        </p:txBody>
      </p:sp>
      <p:sp>
        <p:nvSpPr>
          <p:cNvPr id="3" name="Subtitle 2"/>
          <p:cNvSpPr>
            <a:spLocks noGrp="1"/>
          </p:cNvSpPr>
          <p:nvPr>
            <p:ph type="subTitle" idx="1"/>
          </p:nvPr>
        </p:nvSpPr>
        <p:spPr>
          <a:xfrm>
            <a:off x="663575" y="2180179"/>
            <a:ext cx="7816850" cy="252000"/>
          </a:xfrm>
        </p:spPr>
        <p:txBody>
          <a:bodyPr/>
          <a:lstStyle>
            <a:lvl1pPr marL="0" indent="0" algn="ctr">
              <a:buNone/>
              <a:defRPr b="0" spc="-6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4" name="Date Placeholder 3"/>
          <p:cNvSpPr>
            <a:spLocks noGrp="1"/>
          </p:cNvSpPr>
          <p:nvPr>
            <p:ph type="dt" sz="half" idx="10"/>
          </p:nvPr>
        </p:nvSpPr>
        <p:spPr/>
        <p:txBody>
          <a:bodyPr/>
          <a:lstStyle>
            <a:lvl1pPr>
              <a:defRPr>
                <a:solidFill>
                  <a:schemeClr val="bg1"/>
                </a:solidFill>
              </a:defRPr>
            </a:lvl1pPr>
          </a:lstStyle>
          <a:p>
            <a:fld id="{E551C91B-C65A-4A5C-BBA8-29DE9733A937}" type="datetimeFigureOut">
              <a:rPr lang="en-GB" smtClean="0"/>
              <a:pPr/>
              <a:t>13/12/2019</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D09DB64-F804-46D7-B97F-CE00FAC863BB}" type="slidenum">
              <a:rPr lang="en-GB" smtClean="0"/>
              <a:pPr/>
              <a:t>‹#›</a:t>
            </a:fld>
            <a:endParaRPr lang="en-GB"/>
          </a:p>
        </p:txBody>
      </p:sp>
      <p:sp>
        <p:nvSpPr>
          <p:cNvPr id="9" name="Text Placeholder 8"/>
          <p:cNvSpPr>
            <a:spLocks noGrp="1"/>
          </p:cNvSpPr>
          <p:nvPr>
            <p:ph type="body" sz="quarter" idx="13"/>
          </p:nvPr>
        </p:nvSpPr>
        <p:spPr>
          <a:xfrm>
            <a:off x="2987824" y="2466409"/>
            <a:ext cx="3168650" cy="154800"/>
          </a:xfrm>
        </p:spPr>
        <p:txBody>
          <a:bodyPr/>
          <a:lstStyle>
            <a:lvl1pPr algn="ctr">
              <a:lnSpc>
                <a:spcPct val="100000"/>
              </a:lnSpc>
              <a:defRPr sz="1000" b="0" baseline="0">
                <a:solidFill>
                  <a:schemeClr val="bg1"/>
                </a:solidFill>
              </a:defRPr>
            </a:lvl1pPr>
          </a:lstStyle>
          <a:p>
            <a:pPr lvl="0"/>
            <a:r>
              <a:rPr lang="en-US"/>
              <a:t>Edit Master text styles</a:t>
            </a:r>
          </a:p>
        </p:txBody>
      </p:sp>
      <p:sp>
        <p:nvSpPr>
          <p:cNvPr id="11" name="Text Placeholder 10"/>
          <p:cNvSpPr>
            <a:spLocks noGrp="1"/>
          </p:cNvSpPr>
          <p:nvPr>
            <p:ph type="body" sz="quarter" idx="14"/>
          </p:nvPr>
        </p:nvSpPr>
        <p:spPr>
          <a:xfrm>
            <a:off x="3815556" y="2624710"/>
            <a:ext cx="1512888" cy="144016"/>
          </a:xfrm>
        </p:spPr>
        <p:txBody>
          <a:bodyPr/>
          <a:lstStyle>
            <a:lvl1pPr algn="ctr">
              <a:lnSpc>
                <a:spcPts val="1000"/>
              </a:lnSpc>
              <a:defRPr sz="1000" spc="-60" baseline="0">
                <a:solidFill>
                  <a:schemeClr val="bg1"/>
                </a:solidFill>
              </a:defRPr>
            </a:lvl1pPr>
          </a:lstStyle>
          <a:p>
            <a:pPr lvl="0"/>
            <a:r>
              <a:rPr lang="en-US"/>
              <a:t>Edit Master text styles</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452211"/>
            <a:ext cx="9144000" cy="909637"/>
          </a:xfrm>
          <a:prstGeom prst="rect">
            <a:avLst/>
          </a:prstGeom>
        </p:spPr>
      </p:pic>
      <p:pic>
        <p:nvPicPr>
          <p:cNvPr id="14" name="Picture 13">
            <a:extLst>
              <a:ext uri="{FF2B5EF4-FFF2-40B4-BE49-F238E27FC236}">
                <a16:creationId xmlns:a16="http://schemas.microsoft.com/office/drawing/2014/main" id="{A8C4E44E-F63B-465B-9FAA-0187EA4CC1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14472" y="330098"/>
            <a:ext cx="2915055" cy="639000"/>
          </a:xfrm>
          <a:prstGeom prst="rect">
            <a:avLst/>
          </a:prstGeom>
        </p:spPr>
      </p:pic>
    </p:spTree>
    <p:extLst>
      <p:ext uri="{BB962C8B-B14F-4D97-AF65-F5344CB8AC3E}">
        <p14:creationId xmlns:p14="http://schemas.microsoft.com/office/powerpoint/2010/main" val="2030480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Divider Blue Speech Bubbles">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3575" y="1330191"/>
            <a:ext cx="7816850" cy="762000"/>
          </a:xfrm>
        </p:spPr>
        <p:txBody>
          <a:bodyPr anchor="b" anchorCtr="0"/>
          <a:lstStyle>
            <a:lvl1pPr algn="ctr">
              <a:lnSpc>
                <a:spcPct val="100000"/>
              </a:lnSpc>
              <a:defRPr sz="2920" b="1" cap="all">
                <a:solidFill>
                  <a:schemeClr val="tx2"/>
                </a:solidFill>
              </a:defRPr>
            </a:lvl1pPr>
          </a:lstStyle>
          <a:p>
            <a:r>
              <a:rPr lang="en-US"/>
              <a:t>Click to edit Master title style</a:t>
            </a:r>
            <a:endParaRPr lang="en-GB" dirty="0"/>
          </a:p>
        </p:txBody>
      </p:sp>
      <p:sp>
        <p:nvSpPr>
          <p:cNvPr id="3" name="Text Placeholder 2"/>
          <p:cNvSpPr>
            <a:spLocks noGrp="1"/>
          </p:cNvSpPr>
          <p:nvPr>
            <p:ph type="body" idx="1"/>
          </p:nvPr>
        </p:nvSpPr>
        <p:spPr>
          <a:xfrm>
            <a:off x="663574" y="2192735"/>
            <a:ext cx="7816851" cy="679747"/>
          </a:xfrm>
        </p:spPr>
        <p:txBody>
          <a:bodyPr anchor="t" anchorCtr="0"/>
          <a:lstStyle>
            <a:lvl1pPr marL="0" indent="0" algn="ctr">
              <a:buNone/>
              <a:defRPr sz="1600" b="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E551C91B-C65A-4A5C-BBA8-29DE9733A937}" type="datetimeFigureOut">
              <a:rPr lang="en-GB" smtClean="0"/>
              <a:pPr/>
              <a:t>13/12/2019</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D09DB64-F804-46D7-B97F-CE00FAC863BB}" type="slidenum">
              <a:rPr lang="en-GB" smtClean="0"/>
              <a:pPr/>
              <a:t>‹#›</a:t>
            </a:fld>
            <a:endParaRPr lang="en-GB"/>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052965"/>
            <a:ext cx="9144000" cy="728733"/>
          </a:xfrm>
          <a:prstGeom prst="rect">
            <a:avLst/>
          </a:prstGeom>
        </p:spPr>
      </p:pic>
      <p:pic>
        <p:nvPicPr>
          <p:cNvPr id="9" name="Picture 8">
            <a:extLst>
              <a:ext uri="{FF2B5EF4-FFF2-40B4-BE49-F238E27FC236}">
                <a16:creationId xmlns:a16="http://schemas.microsoft.com/office/drawing/2014/main" id="{A8DDA52C-AB77-4E12-A5DF-F2B7151D70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1000" y="362166"/>
            <a:ext cx="2473458" cy="542199"/>
          </a:xfrm>
          <a:prstGeom prst="rect">
            <a:avLst/>
          </a:prstGeom>
        </p:spPr>
      </p:pic>
    </p:spTree>
    <p:extLst>
      <p:ext uri="{BB962C8B-B14F-4D97-AF65-F5344CB8AC3E}">
        <p14:creationId xmlns:p14="http://schemas.microsoft.com/office/powerpoint/2010/main" val="335207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1_Divider Blue Speech Bubbles">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3575" y="1330191"/>
            <a:ext cx="7816850" cy="762000"/>
          </a:xfrm>
        </p:spPr>
        <p:txBody>
          <a:bodyPr anchor="b" anchorCtr="0"/>
          <a:lstStyle>
            <a:lvl1pPr algn="ctr">
              <a:lnSpc>
                <a:spcPct val="100000"/>
              </a:lnSpc>
              <a:defRPr sz="2920" b="1" cap="all">
                <a:solidFill>
                  <a:schemeClr val="tx2"/>
                </a:solidFill>
              </a:defRPr>
            </a:lvl1pPr>
          </a:lstStyle>
          <a:p>
            <a:r>
              <a:rPr lang="en-US"/>
              <a:t>Click to edit Master title style</a:t>
            </a:r>
            <a:endParaRPr lang="en-GB" dirty="0"/>
          </a:p>
        </p:txBody>
      </p:sp>
      <p:sp>
        <p:nvSpPr>
          <p:cNvPr id="3" name="Text Placeholder 2"/>
          <p:cNvSpPr>
            <a:spLocks noGrp="1"/>
          </p:cNvSpPr>
          <p:nvPr>
            <p:ph type="body" idx="1"/>
          </p:nvPr>
        </p:nvSpPr>
        <p:spPr>
          <a:xfrm>
            <a:off x="663574" y="2192735"/>
            <a:ext cx="7816851" cy="679747"/>
          </a:xfrm>
        </p:spPr>
        <p:txBody>
          <a:bodyPr anchor="t" anchorCtr="0"/>
          <a:lstStyle>
            <a:lvl1pPr marL="0" indent="0" algn="ctr">
              <a:buNone/>
              <a:defRPr sz="1600" b="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E551C91B-C65A-4A5C-BBA8-29DE9733A937}" type="datetimeFigureOut">
              <a:rPr lang="en-GB" smtClean="0"/>
              <a:pPr/>
              <a:t>13/12/2019</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D09DB64-F804-46D7-B97F-CE00FAC863BB}" type="slidenum">
              <a:rPr lang="en-GB" smtClean="0"/>
              <a:pPr/>
              <a:t>‹#›</a:t>
            </a:fld>
            <a:endParaRPr lang="en-GB"/>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8493" y="318522"/>
            <a:ext cx="1886400" cy="557345"/>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52965"/>
            <a:ext cx="9144000" cy="728733"/>
          </a:xfrm>
          <a:prstGeom prst="rect">
            <a:avLst/>
          </a:prstGeom>
        </p:spPr>
      </p:pic>
    </p:spTree>
    <p:extLst>
      <p:ext uri="{BB962C8B-B14F-4D97-AF65-F5344CB8AC3E}">
        <p14:creationId xmlns:p14="http://schemas.microsoft.com/office/powerpoint/2010/main" val="1122127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Divider Purple Humanist Figure">
    <p:bg>
      <p:bgPr>
        <a:solidFill>
          <a:srgbClr val="702F8A"/>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324535"/>
            <a:ext cx="9144000" cy="704621"/>
          </a:xfrm>
          <a:prstGeom prst="rect">
            <a:avLst/>
          </a:prstGeom>
        </p:spPr>
      </p:pic>
      <p:sp>
        <p:nvSpPr>
          <p:cNvPr id="2" name="Title 1"/>
          <p:cNvSpPr>
            <a:spLocks noGrp="1"/>
          </p:cNvSpPr>
          <p:nvPr>
            <p:ph type="title"/>
          </p:nvPr>
        </p:nvSpPr>
        <p:spPr>
          <a:xfrm>
            <a:off x="663575" y="1330191"/>
            <a:ext cx="7816850" cy="762000"/>
          </a:xfrm>
        </p:spPr>
        <p:txBody>
          <a:bodyPr anchor="b" anchorCtr="0"/>
          <a:lstStyle>
            <a:lvl1pPr algn="ctr">
              <a:lnSpc>
                <a:spcPct val="100000"/>
              </a:lnSpc>
              <a:defRPr sz="2920" b="1" cap="all">
                <a:solidFill>
                  <a:schemeClr val="accent2"/>
                </a:solidFill>
              </a:defRPr>
            </a:lvl1pPr>
          </a:lstStyle>
          <a:p>
            <a:r>
              <a:rPr lang="en-US"/>
              <a:t>Click to edit Master title style</a:t>
            </a:r>
            <a:endParaRPr lang="en-GB" dirty="0"/>
          </a:p>
        </p:txBody>
      </p:sp>
      <p:sp>
        <p:nvSpPr>
          <p:cNvPr id="3" name="Text Placeholder 2"/>
          <p:cNvSpPr>
            <a:spLocks noGrp="1"/>
          </p:cNvSpPr>
          <p:nvPr>
            <p:ph type="body" idx="1"/>
          </p:nvPr>
        </p:nvSpPr>
        <p:spPr>
          <a:xfrm>
            <a:off x="663574" y="2192735"/>
            <a:ext cx="7816851" cy="679747"/>
          </a:xfrm>
        </p:spPr>
        <p:txBody>
          <a:bodyPr anchor="t" anchorCtr="0"/>
          <a:lstStyle>
            <a:lvl1pPr marL="0" indent="0" algn="ctr">
              <a:buNone/>
              <a:defRPr sz="1600" b="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E551C91B-C65A-4A5C-BBA8-29DE9733A937}" type="datetimeFigureOut">
              <a:rPr lang="en-GB" smtClean="0"/>
              <a:pPr/>
              <a:t>13/12/2019</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D09DB64-F804-46D7-B97F-CE00FAC863BB}" type="slidenum">
              <a:rPr lang="en-GB" smtClean="0"/>
              <a:pPr/>
              <a:t>‹#›</a:t>
            </a:fld>
            <a:endParaRPr lang="en-GB"/>
          </a:p>
        </p:txBody>
      </p:sp>
      <p:pic>
        <p:nvPicPr>
          <p:cNvPr id="9" name="Picture 8">
            <a:extLst>
              <a:ext uri="{FF2B5EF4-FFF2-40B4-BE49-F238E27FC236}">
                <a16:creationId xmlns:a16="http://schemas.microsoft.com/office/drawing/2014/main" id="{6C20C59B-87F2-48D2-9152-F624966603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1000" y="362166"/>
            <a:ext cx="2473458" cy="542199"/>
          </a:xfrm>
          <a:prstGeom prst="rect">
            <a:avLst/>
          </a:prstGeom>
        </p:spPr>
      </p:pic>
    </p:spTree>
    <p:extLst>
      <p:ext uri="{BB962C8B-B14F-4D97-AF65-F5344CB8AC3E}">
        <p14:creationId xmlns:p14="http://schemas.microsoft.com/office/powerpoint/2010/main" val="3044573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1_Divider Purple Humanist Figure">
    <p:bg>
      <p:bgPr>
        <a:solidFill>
          <a:srgbClr val="702F8A"/>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324535"/>
            <a:ext cx="9144000" cy="704621"/>
          </a:xfrm>
          <a:prstGeom prst="rect">
            <a:avLst/>
          </a:prstGeom>
        </p:spPr>
      </p:pic>
      <p:sp>
        <p:nvSpPr>
          <p:cNvPr id="2" name="Title 1"/>
          <p:cNvSpPr>
            <a:spLocks noGrp="1"/>
          </p:cNvSpPr>
          <p:nvPr>
            <p:ph type="title"/>
          </p:nvPr>
        </p:nvSpPr>
        <p:spPr>
          <a:xfrm>
            <a:off x="663575" y="1330191"/>
            <a:ext cx="7816850" cy="762000"/>
          </a:xfrm>
        </p:spPr>
        <p:txBody>
          <a:bodyPr anchor="b" anchorCtr="0"/>
          <a:lstStyle>
            <a:lvl1pPr algn="ctr">
              <a:lnSpc>
                <a:spcPct val="100000"/>
              </a:lnSpc>
              <a:defRPr sz="2920" b="1" cap="all">
                <a:solidFill>
                  <a:schemeClr val="accent2"/>
                </a:solidFill>
              </a:defRPr>
            </a:lvl1pPr>
          </a:lstStyle>
          <a:p>
            <a:r>
              <a:rPr lang="en-US"/>
              <a:t>Click to edit Master title style</a:t>
            </a:r>
            <a:endParaRPr lang="en-GB" dirty="0"/>
          </a:p>
        </p:txBody>
      </p:sp>
      <p:sp>
        <p:nvSpPr>
          <p:cNvPr id="3" name="Text Placeholder 2"/>
          <p:cNvSpPr>
            <a:spLocks noGrp="1"/>
          </p:cNvSpPr>
          <p:nvPr>
            <p:ph type="body" idx="1"/>
          </p:nvPr>
        </p:nvSpPr>
        <p:spPr>
          <a:xfrm>
            <a:off x="663574" y="2192735"/>
            <a:ext cx="7816851" cy="679747"/>
          </a:xfrm>
        </p:spPr>
        <p:txBody>
          <a:bodyPr anchor="t" anchorCtr="0"/>
          <a:lstStyle>
            <a:lvl1pPr marL="0" indent="0" algn="ctr">
              <a:buNone/>
              <a:defRPr sz="1600" b="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E551C91B-C65A-4A5C-BBA8-29DE9733A937}" type="datetimeFigureOut">
              <a:rPr lang="en-GB" smtClean="0"/>
              <a:pPr/>
              <a:t>13/12/2019</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D09DB64-F804-46D7-B97F-CE00FAC863BB}" type="slidenum">
              <a:rPr lang="en-GB" smtClean="0"/>
              <a:pPr/>
              <a:t>‹#›</a:t>
            </a:fld>
            <a:endParaRPr lang="en-GB"/>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493" y="318522"/>
            <a:ext cx="1886400" cy="557345"/>
          </a:xfrm>
          <a:prstGeom prst="rect">
            <a:avLst/>
          </a:prstGeom>
        </p:spPr>
      </p:pic>
    </p:spTree>
    <p:extLst>
      <p:ext uri="{BB962C8B-B14F-4D97-AF65-F5344CB8AC3E}">
        <p14:creationId xmlns:p14="http://schemas.microsoft.com/office/powerpoint/2010/main" val="3120152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Divider Purple Speech Bubble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3575" y="1330191"/>
            <a:ext cx="7816850" cy="762000"/>
          </a:xfrm>
        </p:spPr>
        <p:txBody>
          <a:bodyPr anchor="b" anchorCtr="0"/>
          <a:lstStyle>
            <a:lvl1pPr algn="ctr">
              <a:lnSpc>
                <a:spcPct val="100000"/>
              </a:lnSpc>
              <a:defRPr sz="2920" b="1" cap="all">
                <a:solidFill>
                  <a:schemeClr val="accent2"/>
                </a:solidFill>
              </a:defRPr>
            </a:lvl1pPr>
          </a:lstStyle>
          <a:p>
            <a:r>
              <a:rPr lang="en-US"/>
              <a:t>Click to edit Master title style</a:t>
            </a:r>
            <a:endParaRPr lang="en-GB" dirty="0"/>
          </a:p>
        </p:txBody>
      </p:sp>
      <p:sp>
        <p:nvSpPr>
          <p:cNvPr id="3" name="Text Placeholder 2"/>
          <p:cNvSpPr>
            <a:spLocks noGrp="1"/>
          </p:cNvSpPr>
          <p:nvPr>
            <p:ph type="body" idx="1"/>
          </p:nvPr>
        </p:nvSpPr>
        <p:spPr>
          <a:xfrm>
            <a:off x="663574" y="2192735"/>
            <a:ext cx="7816851" cy="679747"/>
          </a:xfrm>
        </p:spPr>
        <p:txBody>
          <a:bodyPr anchor="t" anchorCtr="0"/>
          <a:lstStyle>
            <a:lvl1pPr marL="0" indent="0" algn="ctr">
              <a:buNone/>
              <a:defRPr sz="1600" b="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E551C91B-C65A-4A5C-BBA8-29DE9733A937}" type="datetimeFigureOut">
              <a:rPr lang="en-GB" smtClean="0"/>
              <a:pPr/>
              <a:t>13/12/2019</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D09DB64-F804-46D7-B97F-CE00FAC863BB}" type="slidenum">
              <a:rPr lang="en-GB" smtClean="0"/>
              <a:pPr/>
              <a:t>‹#›</a:t>
            </a:fld>
            <a:endParaRPr lang="en-GB"/>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052965"/>
            <a:ext cx="9144000" cy="728733"/>
          </a:xfrm>
          <a:prstGeom prst="rect">
            <a:avLst/>
          </a:prstGeom>
        </p:spPr>
      </p:pic>
      <p:pic>
        <p:nvPicPr>
          <p:cNvPr id="9" name="Picture 8">
            <a:extLst>
              <a:ext uri="{FF2B5EF4-FFF2-40B4-BE49-F238E27FC236}">
                <a16:creationId xmlns:a16="http://schemas.microsoft.com/office/drawing/2014/main" id="{AED2C6AB-F1CF-417D-8E79-3853A42031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1000" y="362166"/>
            <a:ext cx="2473458" cy="542199"/>
          </a:xfrm>
          <a:prstGeom prst="rect">
            <a:avLst/>
          </a:prstGeom>
        </p:spPr>
      </p:pic>
    </p:spTree>
    <p:extLst>
      <p:ext uri="{BB962C8B-B14F-4D97-AF65-F5344CB8AC3E}">
        <p14:creationId xmlns:p14="http://schemas.microsoft.com/office/powerpoint/2010/main" val="3308213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1_Divider Purple Speech Bubble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3575" y="1330191"/>
            <a:ext cx="7816850" cy="762000"/>
          </a:xfrm>
        </p:spPr>
        <p:txBody>
          <a:bodyPr anchor="b" anchorCtr="0"/>
          <a:lstStyle>
            <a:lvl1pPr algn="ctr">
              <a:lnSpc>
                <a:spcPct val="100000"/>
              </a:lnSpc>
              <a:defRPr sz="2920" b="1" cap="all">
                <a:solidFill>
                  <a:schemeClr val="accent2"/>
                </a:solidFill>
              </a:defRPr>
            </a:lvl1pPr>
          </a:lstStyle>
          <a:p>
            <a:r>
              <a:rPr lang="en-US"/>
              <a:t>Click to edit Master title style</a:t>
            </a:r>
            <a:endParaRPr lang="en-GB" dirty="0"/>
          </a:p>
        </p:txBody>
      </p:sp>
      <p:sp>
        <p:nvSpPr>
          <p:cNvPr id="3" name="Text Placeholder 2"/>
          <p:cNvSpPr>
            <a:spLocks noGrp="1"/>
          </p:cNvSpPr>
          <p:nvPr>
            <p:ph type="body" idx="1"/>
          </p:nvPr>
        </p:nvSpPr>
        <p:spPr>
          <a:xfrm>
            <a:off x="663574" y="2192735"/>
            <a:ext cx="7816851" cy="679747"/>
          </a:xfrm>
        </p:spPr>
        <p:txBody>
          <a:bodyPr anchor="t" anchorCtr="0"/>
          <a:lstStyle>
            <a:lvl1pPr marL="0" indent="0" algn="ctr">
              <a:buNone/>
              <a:defRPr sz="1600" b="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E551C91B-C65A-4A5C-BBA8-29DE9733A937}" type="datetimeFigureOut">
              <a:rPr lang="en-GB" smtClean="0"/>
              <a:pPr/>
              <a:t>13/12/2019</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D09DB64-F804-46D7-B97F-CE00FAC863BB}" type="slidenum">
              <a:rPr lang="en-GB" smtClean="0"/>
              <a:pPr/>
              <a:t>‹#›</a:t>
            </a:fld>
            <a:endParaRPr lang="en-GB"/>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8493" y="318522"/>
            <a:ext cx="1886400" cy="557345"/>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52965"/>
            <a:ext cx="9144000" cy="728733"/>
          </a:xfrm>
          <a:prstGeom prst="rect">
            <a:avLst/>
          </a:prstGeom>
        </p:spPr>
      </p:pic>
    </p:spTree>
    <p:extLst>
      <p:ext uri="{BB962C8B-B14F-4D97-AF65-F5344CB8AC3E}">
        <p14:creationId xmlns:p14="http://schemas.microsoft.com/office/powerpoint/2010/main" val="9190400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1481" y="489293"/>
            <a:ext cx="3910519" cy="669600"/>
          </a:xfrm>
        </p:spPr>
        <p:txBody>
          <a:bodyPr/>
          <a:lstStyle>
            <a:lvl1pPr algn="l" defTabSz="914400" rtl="0" eaLnBrk="1" latinLnBrk="0" hangingPunct="1">
              <a:lnSpc>
                <a:spcPts val="2600"/>
              </a:lnSpc>
              <a:spcBef>
                <a:spcPct val="0"/>
              </a:spcBef>
              <a:buNone/>
              <a:defRPr lang="en-GB" sz="3000" b="1" kern="1200" cap="all" spc="-130" baseline="0" dirty="0">
                <a:solidFill>
                  <a:srgbClr val="4C4184"/>
                </a:solidFill>
                <a:latin typeface="+mj-lt"/>
                <a:ea typeface="+mj-ea"/>
                <a:cs typeface="+mj-cs"/>
              </a:defRPr>
            </a:lvl1pPr>
          </a:lstStyle>
          <a:p>
            <a:r>
              <a:rPr lang="en-US"/>
              <a:t>Click to edit Master title style</a:t>
            </a:r>
            <a:endParaRPr lang="en-GB" dirty="0"/>
          </a:p>
        </p:txBody>
      </p:sp>
      <p:sp>
        <p:nvSpPr>
          <p:cNvPr id="3" name="Content Placeholder 2"/>
          <p:cNvSpPr>
            <a:spLocks noGrp="1"/>
          </p:cNvSpPr>
          <p:nvPr>
            <p:ph idx="1"/>
          </p:nvPr>
        </p:nvSpPr>
        <p:spPr>
          <a:xfrm>
            <a:off x="663575" y="1425909"/>
            <a:ext cx="4092575" cy="2847637"/>
          </a:xfrm>
        </p:spPr>
        <p:txBody>
          <a:bodyPr/>
          <a:lstStyle>
            <a:lvl1pPr marL="0" indent="0">
              <a:lnSpc>
                <a:spcPts val="1740"/>
              </a:lnSpc>
              <a:spcBef>
                <a:spcPts val="0"/>
              </a:spcBef>
              <a:buNone/>
              <a:defRPr sz="1600" b="1" spc="-70" baseline="0">
                <a:solidFill>
                  <a:schemeClr val="tx1"/>
                </a:solidFill>
              </a:defRPr>
            </a:lvl1pPr>
            <a:lvl2pPr marL="0" indent="0">
              <a:lnSpc>
                <a:spcPts val="1740"/>
              </a:lnSpc>
              <a:spcBef>
                <a:spcPts val="0"/>
              </a:spcBef>
              <a:buNone/>
              <a:defRPr sz="1600" spc="-70" baseline="0">
                <a:solidFill>
                  <a:schemeClr val="tx1"/>
                </a:solidFill>
              </a:defRPr>
            </a:lvl2pPr>
            <a:lvl3pPr marL="151200" indent="-151200">
              <a:lnSpc>
                <a:spcPts val="1740"/>
              </a:lnSpc>
              <a:spcBef>
                <a:spcPts val="1400"/>
              </a:spcBef>
              <a:buSzPct val="85000"/>
              <a:buFontTx/>
              <a:buBlip>
                <a:blip r:embed="rId2"/>
              </a:buBlip>
              <a:defRPr sz="1600" spc="-70" baseline="0"/>
            </a:lvl3pPr>
            <a:lvl4pPr marL="302400" indent="-151200">
              <a:lnSpc>
                <a:spcPts val="1740"/>
              </a:lnSpc>
              <a:spcBef>
                <a:spcPts val="1400"/>
              </a:spcBef>
              <a:buSzPct val="85000"/>
              <a:buFontTx/>
              <a:buBlip>
                <a:blip r:embed="rId2"/>
              </a:buBlip>
              <a:defRPr sz="1600" spc="-70" baseline="0"/>
            </a:lvl4pPr>
            <a:lvl5pPr marL="453600" indent="-151200">
              <a:lnSpc>
                <a:spcPts val="1740"/>
              </a:lnSpc>
              <a:spcBef>
                <a:spcPts val="1400"/>
              </a:spcBef>
              <a:buSzPct val="85000"/>
              <a:buFontTx/>
              <a:buBlip>
                <a:blip r:embed="rId2"/>
              </a:buBlip>
              <a:defRPr sz="1600" spc="-7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E551C91B-C65A-4A5C-BBA8-29DE9733A937}" type="datetimeFigureOut">
              <a:rPr lang="en-GB" smtClean="0"/>
              <a:t>13/12/2019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09DB64-F804-46D7-B97F-CE00FAC863BB}" type="slidenum">
              <a:rPr lang="en-GB" smtClean="0"/>
              <a:t>‹#›</a:t>
            </a:fld>
            <a:endParaRPr lang="en-GB"/>
          </a:p>
        </p:txBody>
      </p:sp>
      <p:sp>
        <p:nvSpPr>
          <p:cNvPr id="9" name="Content Placeholder 8"/>
          <p:cNvSpPr>
            <a:spLocks noGrp="1"/>
          </p:cNvSpPr>
          <p:nvPr>
            <p:ph sz="quarter" idx="13"/>
          </p:nvPr>
        </p:nvSpPr>
        <p:spPr>
          <a:xfrm>
            <a:off x="5148263" y="484188"/>
            <a:ext cx="3332162" cy="3382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81953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63575" y="1428749"/>
            <a:ext cx="3720357" cy="27991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756150" y="1428749"/>
            <a:ext cx="3724275" cy="27991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E551C91B-C65A-4A5C-BBA8-29DE9733A937}" type="datetimeFigureOut">
              <a:rPr lang="en-GB" smtClean="0"/>
              <a:t>13/12/2019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09DB64-F804-46D7-B97F-CE00FAC863BB}" type="slidenum">
              <a:rPr lang="en-GB" smtClean="0"/>
              <a:t>‹#›</a:t>
            </a:fld>
            <a:endParaRPr lang="en-GB"/>
          </a:p>
        </p:txBody>
      </p:sp>
    </p:spTree>
    <p:extLst>
      <p:ext uri="{BB962C8B-B14F-4D97-AF65-F5344CB8AC3E}">
        <p14:creationId xmlns:p14="http://schemas.microsoft.com/office/powerpoint/2010/main" val="41236171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63575" y="1002180"/>
            <a:ext cx="372847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63574" y="1631156"/>
            <a:ext cx="3730625" cy="266878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4758461" y="1002180"/>
            <a:ext cx="3721964"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756150" y="1631156"/>
            <a:ext cx="3724275" cy="266878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p:cNvSpPr>
            <a:spLocks noGrp="1"/>
          </p:cNvSpPr>
          <p:nvPr>
            <p:ph type="dt" sz="half" idx="10"/>
          </p:nvPr>
        </p:nvSpPr>
        <p:spPr/>
        <p:txBody>
          <a:bodyPr/>
          <a:lstStyle/>
          <a:p>
            <a:fld id="{E551C91B-C65A-4A5C-BBA8-29DE9733A937}" type="datetimeFigureOut">
              <a:rPr lang="en-GB" smtClean="0"/>
              <a:t>13/12/2019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D09DB64-F804-46D7-B97F-CE00FAC863BB}" type="slidenum">
              <a:rPr lang="en-GB" smtClean="0"/>
              <a:t>‹#›</a:t>
            </a:fld>
            <a:endParaRPr lang="en-GB"/>
          </a:p>
        </p:txBody>
      </p:sp>
    </p:spTree>
    <p:extLst>
      <p:ext uri="{BB962C8B-B14F-4D97-AF65-F5344CB8AC3E}">
        <p14:creationId xmlns:p14="http://schemas.microsoft.com/office/powerpoint/2010/main" val="2365464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551C91B-C65A-4A5C-BBA8-29DE9733A937}" type="datetimeFigureOut">
              <a:rPr lang="en-GB" smtClean="0"/>
              <a:t>13/12/2019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D09DB64-F804-46D7-B97F-CE00FAC863BB}" type="slidenum">
              <a:rPr lang="en-GB" smtClean="0"/>
              <a:t>‹#›</a:t>
            </a:fld>
            <a:endParaRPr lang="en-GB"/>
          </a:p>
        </p:txBody>
      </p:sp>
    </p:spTree>
    <p:extLst>
      <p:ext uri="{BB962C8B-B14F-4D97-AF65-F5344CB8AC3E}">
        <p14:creationId xmlns:p14="http://schemas.microsoft.com/office/powerpoint/2010/main" val="3126850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4050" y="1362053"/>
            <a:ext cx="7816850" cy="708165"/>
          </a:xfrm>
        </p:spPr>
        <p:txBody>
          <a:bodyPr anchor="b" anchorCtr="0"/>
          <a:lstStyle>
            <a:lvl1pPr algn="ctr">
              <a:lnSpc>
                <a:spcPts val="2700"/>
              </a:lnSpc>
              <a:defRPr sz="2920" spc="-90" baseline="0">
                <a:solidFill>
                  <a:schemeClr val="tx2"/>
                </a:solidFill>
              </a:defRPr>
            </a:lvl1pPr>
          </a:lstStyle>
          <a:p>
            <a:r>
              <a:rPr lang="en-US"/>
              <a:t>Click to edit Master title style</a:t>
            </a:r>
            <a:endParaRPr lang="en-GB" dirty="0"/>
          </a:p>
        </p:txBody>
      </p:sp>
      <p:sp>
        <p:nvSpPr>
          <p:cNvPr id="3" name="Subtitle 2"/>
          <p:cNvSpPr>
            <a:spLocks noGrp="1"/>
          </p:cNvSpPr>
          <p:nvPr>
            <p:ph type="subTitle" idx="1"/>
          </p:nvPr>
        </p:nvSpPr>
        <p:spPr>
          <a:xfrm>
            <a:off x="663575" y="2180179"/>
            <a:ext cx="7816850" cy="252000"/>
          </a:xfrm>
        </p:spPr>
        <p:txBody>
          <a:bodyPr/>
          <a:lstStyle>
            <a:lvl1pPr marL="0" indent="0" algn="ctr">
              <a:buNone/>
              <a:defRPr b="0" spc="-6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4" name="Date Placeholder 3"/>
          <p:cNvSpPr>
            <a:spLocks noGrp="1"/>
          </p:cNvSpPr>
          <p:nvPr>
            <p:ph type="dt" sz="half" idx="10"/>
          </p:nvPr>
        </p:nvSpPr>
        <p:spPr/>
        <p:txBody>
          <a:bodyPr/>
          <a:lstStyle>
            <a:lvl1pPr>
              <a:defRPr>
                <a:solidFill>
                  <a:schemeClr val="bg1"/>
                </a:solidFill>
              </a:defRPr>
            </a:lvl1pPr>
          </a:lstStyle>
          <a:p>
            <a:fld id="{E551C91B-C65A-4A5C-BBA8-29DE9733A937}" type="datetimeFigureOut">
              <a:rPr lang="en-GB" smtClean="0"/>
              <a:pPr/>
              <a:t>13/12/2019</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D09DB64-F804-46D7-B97F-CE00FAC863BB}" type="slidenum">
              <a:rPr lang="en-GB" smtClean="0"/>
              <a:pPr/>
              <a:t>‹#›</a:t>
            </a:fld>
            <a:endParaRPr lang="en-GB"/>
          </a:p>
        </p:txBody>
      </p:sp>
      <p:sp>
        <p:nvSpPr>
          <p:cNvPr id="9" name="Text Placeholder 8"/>
          <p:cNvSpPr>
            <a:spLocks noGrp="1"/>
          </p:cNvSpPr>
          <p:nvPr>
            <p:ph type="body" sz="quarter" idx="13"/>
          </p:nvPr>
        </p:nvSpPr>
        <p:spPr>
          <a:xfrm>
            <a:off x="2987824" y="2466409"/>
            <a:ext cx="3168650" cy="154800"/>
          </a:xfrm>
        </p:spPr>
        <p:txBody>
          <a:bodyPr/>
          <a:lstStyle>
            <a:lvl1pPr algn="ctr">
              <a:lnSpc>
                <a:spcPct val="100000"/>
              </a:lnSpc>
              <a:defRPr sz="1000" b="0" baseline="0">
                <a:solidFill>
                  <a:schemeClr val="bg1"/>
                </a:solidFill>
              </a:defRPr>
            </a:lvl1pPr>
          </a:lstStyle>
          <a:p>
            <a:pPr lvl="0"/>
            <a:r>
              <a:rPr lang="en-US"/>
              <a:t>Edit Master text styles</a:t>
            </a:r>
          </a:p>
        </p:txBody>
      </p:sp>
      <p:sp>
        <p:nvSpPr>
          <p:cNvPr id="11" name="Text Placeholder 10"/>
          <p:cNvSpPr>
            <a:spLocks noGrp="1"/>
          </p:cNvSpPr>
          <p:nvPr>
            <p:ph type="body" sz="quarter" idx="14"/>
          </p:nvPr>
        </p:nvSpPr>
        <p:spPr>
          <a:xfrm>
            <a:off x="3815556" y="2624710"/>
            <a:ext cx="1512888" cy="144016"/>
          </a:xfrm>
        </p:spPr>
        <p:txBody>
          <a:bodyPr/>
          <a:lstStyle>
            <a:lvl1pPr algn="ctr">
              <a:lnSpc>
                <a:spcPts val="1000"/>
              </a:lnSpc>
              <a:defRPr sz="1000" spc="-60" baseline="0">
                <a:solidFill>
                  <a:schemeClr val="bg1"/>
                </a:solidFill>
              </a:defRPr>
            </a:lvl1pPr>
          </a:lstStyle>
          <a:p>
            <a:pPr lvl="0"/>
            <a:r>
              <a:rPr lang="en-US"/>
              <a:t>Edit Master text styles</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68070" y="268072"/>
            <a:ext cx="2219341" cy="661992"/>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452211"/>
            <a:ext cx="9144000" cy="909637"/>
          </a:xfrm>
          <a:prstGeom prst="rect">
            <a:avLst/>
          </a:prstGeom>
        </p:spPr>
      </p:pic>
    </p:spTree>
    <p:extLst>
      <p:ext uri="{BB962C8B-B14F-4D97-AF65-F5344CB8AC3E}">
        <p14:creationId xmlns:p14="http://schemas.microsoft.com/office/powerpoint/2010/main" val="41565377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51C91B-C65A-4A5C-BBA8-29DE9733A937}" type="datetimeFigureOut">
              <a:rPr lang="en-GB" smtClean="0"/>
              <a:t>13/12/2019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D09DB64-F804-46D7-B97F-CE00FAC863BB}" type="slidenum">
              <a:rPr lang="en-GB" smtClean="0"/>
              <a:t>‹#›</a:t>
            </a:fld>
            <a:endParaRPr lang="en-GB"/>
          </a:p>
        </p:txBody>
      </p:sp>
    </p:spTree>
    <p:extLst>
      <p:ext uri="{BB962C8B-B14F-4D97-AF65-F5344CB8AC3E}">
        <p14:creationId xmlns:p14="http://schemas.microsoft.com/office/powerpoint/2010/main" val="23320767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3575" y="204787"/>
            <a:ext cx="2801939" cy="871538"/>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89"/>
            <a:ext cx="4905375" cy="4023146"/>
          </a:xfrm>
        </p:spPr>
        <p:txBody>
          <a:bodyPr/>
          <a:lstStyle>
            <a:lvl1pPr>
              <a:lnSpc>
                <a:spcPct val="100000"/>
              </a:lnSpc>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663575" y="1076327"/>
            <a:ext cx="2801939" cy="316493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551C91B-C65A-4A5C-BBA8-29DE9733A937}" type="datetimeFigureOut">
              <a:rPr lang="en-GB" smtClean="0"/>
              <a:t>13/12/2019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09DB64-F804-46D7-B97F-CE00FAC863BB}" type="slidenum">
              <a:rPr lang="en-GB" smtClean="0"/>
              <a:t>‹#›</a:t>
            </a:fld>
            <a:endParaRPr lang="en-GB"/>
          </a:p>
        </p:txBody>
      </p:sp>
    </p:spTree>
    <p:extLst>
      <p:ext uri="{BB962C8B-B14F-4D97-AF65-F5344CB8AC3E}">
        <p14:creationId xmlns:p14="http://schemas.microsoft.com/office/powerpoint/2010/main" val="3505429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3575" y="3600450"/>
            <a:ext cx="6932761" cy="425054"/>
          </a:xfrm>
        </p:spPr>
        <p:txBody>
          <a:bodyPr anchor="b"/>
          <a:lstStyle>
            <a:lvl1pPr algn="l">
              <a:defRPr sz="2000" b="1"/>
            </a:lvl1pPr>
          </a:lstStyle>
          <a:p>
            <a:r>
              <a:rPr lang="en-US"/>
              <a:t>Click to edit Master title style</a:t>
            </a:r>
            <a:endParaRPr lang="en-GB" dirty="0"/>
          </a:p>
        </p:txBody>
      </p:sp>
      <p:sp>
        <p:nvSpPr>
          <p:cNvPr id="3" name="Picture Placeholder 2"/>
          <p:cNvSpPr>
            <a:spLocks noGrp="1"/>
          </p:cNvSpPr>
          <p:nvPr>
            <p:ph type="pic" idx="1"/>
          </p:nvPr>
        </p:nvSpPr>
        <p:spPr>
          <a:xfrm>
            <a:off x="663575" y="459581"/>
            <a:ext cx="7816850" cy="3086100"/>
          </a:xfrm>
        </p:spPr>
        <p:txBody>
          <a:bodyPr/>
          <a:lstStyle>
            <a:lvl1pPr marL="0" indent="0">
              <a:lnSpc>
                <a:spcPct val="100000"/>
              </a:lnSpc>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663575" y="4025503"/>
            <a:ext cx="6932761"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551C91B-C65A-4A5C-BBA8-29DE9733A937}" type="datetimeFigureOut">
              <a:rPr lang="en-GB" smtClean="0"/>
              <a:t>13/12/2019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09DB64-F804-46D7-B97F-CE00FAC863BB}" type="slidenum">
              <a:rPr lang="en-GB" smtClean="0"/>
              <a:t>‹#›</a:t>
            </a:fld>
            <a:endParaRPr lang="en-GB"/>
          </a:p>
        </p:txBody>
      </p:sp>
    </p:spTree>
    <p:extLst>
      <p:ext uri="{BB962C8B-B14F-4D97-AF65-F5344CB8AC3E}">
        <p14:creationId xmlns:p14="http://schemas.microsoft.com/office/powerpoint/2010/main" val="1070222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51C91B-C65A-4A5C-BBA8-29DE9733A937}" type="datetimeFigureOut">
              <a:rPr lang="en-GB" smtClean="0"/>
              <a:t>13/12/2019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09DB64-F804-46D7-B97F-CE00FAC863BB}" type="slidenum">
              <a:rPr lang="en-GB" smtClean="0"/>
              <a:t>‹#›</a:t>
            </a:fld>
            <a:endParaRPr lang="en-GB"/>
          </a:p>
        </p:txBody>
      </p:sp>
    </p:spTree>
    <p:extLst>
      <p:ext uri="{BB962C8B-B14F-4D97-AF65-F5344CB8AC3E}">
        <p14:creationId xmlns:p14="http://schemas.microsoft.com/office/powerpoint/2010/main" val="41650263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1851025" cy="4388644"/>
          </a:xfrm>
        </p:spPr>
        <p:txBody>
          <a:bodyPr vert="eaVert"/>
          <a:lstStyle/>
          <a:p>
            <a:r>
              <a:rPr lang="en-US"/>
              <a:t>Click to edit Master title style</a:t>
            </a:r>
            <a:endParaRPr lang="en-GB" dirty="0"/>
          </a:p>
        </p:txBody>
      </p:sp>
      <p:sp>
        <p:nvSpPr>
          <p:cNvPr id="3" name="Vertical Text Placeholder 2"/>
          <p:cNvSpPr>
            <a:spLocks noGrp="1"/>
          </p:cNvSpPr>
          <p:nvPr>
            <p:ph type="body" orient="vert" idx="1"/>
          </p:nvPr>
        </p:nvSpPr>
        <p:spPr>
          <a:xfrm>
            <a:off x="663574" y="205979"/>
            <a:ext cx="5691189"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E551C91B-C65A-4A5C-BBA8-29DE9733A937}" type="datetimeFigureOut">
              <a:rPr lang="en-GB" smtClean="0"/>
              <a:t>13/12/2019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09DB64-F804-46D7-B97F-CE00FAC863BB}" type="slidenum">
              <a:rPr lang="en-GB" smtClean="0"/>
              <a:t>‹#›</a:t>
            </a:fld>
            <a:endParaRPr lang="en-GB"/>
          </a:p>
        </p:txBody>
      </p:sp>
    </p:spTree>
    <p:extLst>
      <p:ext uri="{BB962C8B-B14F-4D97-AF65-F5344CB8AC3E}">
        <p14:creationId xmlns:p14="http://schemas.microsoft.com/office/powerpoint/2010/main" val="832853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1481" y="489293"/>
            <a:ext cx="3910519" cy="669600"/>
          </a:xfrm>
        </p:spPr>
        <p:txBody>
          <a:bodyPr/>
          <a:lstStyle>
            <a:lvl1pPr algn="l" defTabSz="914400" rtl="0" eaLnBrk="1" latinLnBrk="0" hangingPunct="1">
              <a:lnSpc>
                <a:spcPts val="2600"/>
              </a:lnSpc>
              <a:spcBef>
                <a:spcPct val="0"/>
              </a:spcBef>
              <a:buNone/>
              <a:defRPr lang="en-GB" sz="3000" b="1" kern="1200" cap="all" spc="-130" baseline="0" dirty="0">
                <a:solidFill>
                  <a:srgbClr val="4C4184"/>
                </a:solidFill>
                <a:latin typeface="+mj-lt"/>
                <a:ea typeface="+mj-ea"/>
                <a:cs typeface="+mj-cs"/>
              </a:defRPr>
            </a:lvl1pPr>
          </a:lstStyle>
          <a:p>
            <a:r>
              <a:rPr lang="en-US"/>
              <a:t>Click to edit Master title style</a:t>
            </a:r>
            <a:endParaRPr lang="en-GB" dirty="0"/>
          </a:p>
        </p:txBody>
      </p:sp>
      <p:sp>
        <p:nvSpPr>
          <p:cNvPr id="3" name="Content Placeholder 2"/>
          <p:cNvSpPr>
            <a:spLocks noGrp="1"/>
          </p:cNvSpPr>
          <p:nvPr>
            <p:ph idx="1"/>
          </p:nvPr>
        </p:nvSpPr>
        <p:spPr>
          <a:xfrm>
            <a:off x="663575" y="1425909"/>
            <a:ext cx="5688000" cy="2847637"/>
          </a:xfrm>
        </p:spPr>
        <p:txBody>
          <a:bodyPr/>
          <a:lstStyle>
            <a:lvl1pPr marL="0" indent="0">
              <a:lnSpc>
                <a:spcPts val="1740"/>
              </a:lnSpc>
              <a:spcBef>
                <a:spcPts val="0"/>
              </a:spcBef>
              <a:buNone/>
              <a:defRPr sz="1600" b="1" spc="-70" baseline="0">
                <a:solidFill>
                  <a:schemeClr val="tx1"/>
                </a:solidFill>
              </a:defRPr>
            </a:lvl1pPr>
            <a:lvl2pPr marL="0" indent="0">
              <a:lnSpc>
                <a:spcPts val="1740"/>
              </a:lnSpc>
              <a:spcBef>
                <a:spcPts val="0"/>
              </a:spcBef>
              <a:buNone/>
              <a:defRPr sz="1600" spc="-70" baseline="0">
                <a:solidFill>
                  <a:schemeClr val="tx1"/>
                </a:solidFill>
              </a:defRPr>
            </a:lvl2pPr>
            <a:lvl3pPr marL="151200" indent="-151200">
              <a:lnSpc>
                <a:spcPts val="1740"/>
              </a:lnSpc>
              <a:spcBef>
                <a:spcPts val="1400"/>
              </a:spcBef>
              <a:buSzPct val="85000"/>
              <a:buFontTx/>
              <a:buBlip>
                <a:blip r:embed="rId2"/>
              </a:buBlip>
              <a:defRPr sz="1600" spc="-70" baseline="0"/>
            </a:lvl3pPr>
            <a:lvl4pPr marL="302400" indent="-151200">
              <a:lnSpc>
                <a:spcPts val="1740"/>
              </a:lnSpc>
              <a:spcBef>
                <a:spcPts val="1400"/>
              </a:spcBef>
              <a:buSzPct val="85000"/>
              <a:buFontTx/>
              <a:buBlip>
                <a:blip r:embed="rId2"/>
              </a:buBlip>
              <a:defRPr sz="1600" spc="-70" baseline="0"/>
            </a:lvl4pPr>
            <a:lvl5pPr marL="453600" indent="-151200">
              <a:lnSpc>
                <a:spcPts val="1740"/>
              </a:lnSpc>
              <a:spcBef>
                <a:spcPts val="1400"/>
              </a:spcBef>
              <a:buSzPct val="85000"/>
              <a:buFontTx/>
              <a:buBlip>
                <a:blip r:embed="rId2"/>
              </a:buBlip>
              <a:defRPr sz="1600" spc="-7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E551C91B-C65A-4A5C-BBA8-29DE9733A937}" type="datetimeFigureOut">
              <a:rPr lang="en-GB" smtClean="0"/>
              <a:t>13/12/2019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09DB64-F804-46D7-B97F-CE00FAC863BB}" type="slidenum">
              <a:rPr lang="en-GB" smtClean="0"/>
              <a:t>‹#›</a:t>
            </a:fld>
            <a:endParaRPr lang="en-GB"/>
          </a:p>
        </p:txBody>
      </p:sp>
    </p:spTree>
    <p:extLst>
      <p:ext uri="{BB962C8B-B14F-4D97-AF65-F5344CB8AC3E}">
        <p14:creationId xmlns:p14="http://schemas.microsoft.com/office/powerpoint/2010/main" val="851646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Divider Green Humanist Figur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3575" y="1330191"/>
            <a:ext cx="7816850" cy="762000"/>
          </a:xfrm>
        </p:spPr>
        <p:txBody>
          <a:bodyPr anchor="b" anchorCtr="0"/>
          <a:lstStyle>
            <a:lvl1pPr algn="ctr">
              <a:lnSpc>
                <a:spcPct val="100000"/>
              </a:lnSpc>
              <a:defRPr sz="2920" b="1" cap="all"/>
            </a:lvl1pPr>
          </a:lstStyle>
          <a:p>
            <a:r>
              <a:rPr lang="en-US"/>
              <a:t>Click to edit Master title style</a:t>
            </a:r>
            <a:endParaRPr lang="en-GB" dirty="0"/>
          </a:p>
        </p:txBody>
      </p:sp>
      <p:sp>
        <p:nvSpPr>
          <p:cNvPr id="3" name="Text Placeholder 2"/>
          <p:cNvSpPr>
            <a:spLocks noGrp="1"/>
          </p:cNvSpPr>
          <p:nvPr>
            <p:ph type="body" idx="1"/>
          </p:nvPr>
        </p:nvSpPr>
        <p:spPr>
          <a:xfrm>
            <a:off x="663574" y="2192735"/>
            <a:ext cx="7816851" cy="679747"/>
          </a:xfrm>
        </p:spPr>
        <p:txBody>
          <a:bodyPr anchor="t" anchorCtr="0"/>
          <a:lstStyle>
            <a:lvl1pPr marL="0" indent="0" algn="ctr">
              <a:buNone/>
              <a:defRPr sz="1600" b="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51C91B-C65A-4A5C-BBA8-29DE9733A937}" type="datetimeFigureOut">
              <a:rPr lang="en-GB" smtClean="0"/>
              <a:t>13/12/2019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09DB64-F804-46D7-B97F-CE00FAC863BB}" type="slidenum">
              <a:rPr lang="en-GB" smtClean="0"/>
              <a:t>‹#›</a:t>
            </a:fld>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324535"/>
            <a:ext cx="9144000" cy="704621"/>
          </a:xfrm>
          <a:prstGeom prst="rect">
            <a:avLst/>
          </a:prstGeom>
        </p:spPr>
      </p:pic>
      <p:pic>
        <p:nvPicPr>
          <p:cNvPr id="11" name="Picture 10">
            <a:extLst>
              <a:ext uri="{FF2B5EF4-FFF2-40B4-BE49-F238E27FC236}">
                <a16:creationId xmlns:a16="http://schemas.microsoft.com/office/drawing/2014/main" id="{243F91A2-6726-4751-9489-173FC1ABD2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1000" y="362166"/>
            <a:ext cx="2473458" cy="542199"/>
          </a:xfrm>
          <a:prstGeom prst="rect">
            <a:avLst/>
          </a:prstGeom>
        </p:spPr>
      </p:pic>
    </p:spTree>
    <p:extLst>
      <p:ext uri="{BB962C8B-B14F-4D97-AF65-F5344CB8AC3E}">
        <p14:creationId xmlns:p14="http://schemas.microsoft.com/office/powerpoint/2010/main" val="1085670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Divider Green Humanist Figur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3575" y="1330191"/>
            <a:ext cx="7816850" cy="762000"/>
          </a:xfrm>
        </p:spPr>
        <p:txBody>
          <a:bodyPr anchor="b" anchorCtr="0"/>
          <a:lstStyle>
            <a:lvl1pPr algn="ctr">
              <a:lnSpc>
                <a:spcPct val="100000"/>
              </a:lnSpc>
              <a:defRPr sz="2920" b="1" cap="all"/>
            </a:lvl1pPr>
          </a:lstStyle>
          <a:p>
            <a:r>
              <a:rPr lang="en-US"/>
              <a:t>Click to edit Master title style</a:t>
            </a:r>
            <a:endParaRPr lang="en-GB" dirty="0"/>
          </a:p>
        </p:txBody>
      </p:sp>
      <p:sp>
        <p:nvSpPr>
          <p:cNvPr id="3" name="Text Placeholder 2"/>
          <p:cNvSpPr>
            <a:spLocks noGrp="1"/>
          </p:cNvSpPr>
          <p:nvPr>
            <p:ph type="body" idx="1"/>
          </p:nvPr>
        </p:nvSpPr>
        <p:spPr>
          <a:xfrm>
            <a:off x="663574" y="2192735"/>
            <a:ext cx="7816851" cy="679747"/>
          </a:xfrm>
        </p:spPr>
        <p:txBody>
          <a:bodyPr anchor="t" anchorCtr="0"/>
          <a:lstStyle>
            <a:lvl1pPr marL="0" indent="0" algn="ctr">
              <a:buNone/>
              <a:defRPr sz="1600" b="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51C91B-C65A-4A5C-BBA8-29DE9733A937}" type="datetimeFigureOut">
              <a:rPr lang="en-GB" smtClean="0"/>
              <a:t>13/12/2019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09DB64-F804-46D7-B97F-CE00FAC863BB}" type="slidenum">
              <a:rPr lang="en-GB" smtClean="0"/>
              <a:t>‹#›</a:t>
            </a:fld>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324535"/>
            <a:ext cx="9144000" cy="704621"/>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493" y="318522"/>
            <a:ext cx="1886400" cy="557345"/>
          </a:xfrm>
          <a:prstGeom prst="rect">
            <a:avLst/>
          </a:prstGeom>
        </p:spPr>
      </p:pic>
    </p:spTree>
    <p:extLst>
      <p:ext uri="{BB962C8B-B14F-4D97-AF65-F5344CB8AC3E}">
        <p14:creationId xmlns:p14="http://schemas.microsoft.com/office/powerpoint/2010/main" val="1628637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Divider Green Speech Bubbles">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3575" y="1330191"/>
            <a:ext cx="7816850" cy="762000"/>
          </a:xfrm>
        </p:spPr>
        <p:txBody>
          <a:bodyPr anchor="b" anchorCtr="0"/>
          <a:lstStyle>
            <a:lvl1pPr algn="ctr">
              <a:lnSpc>
                <a:spcPct val="100000"/>
              </a:lnSpc>
              <a:defRPr sz="2920" b="1" cap="all"/>
            </a:lvl1pPr>
          </a:lstStyle>
          <a:p>
            <a:r>
              <a:rPr lang="en-US"/>
              <a:t>Click to edit Master title style</a:t>
            </a:r>
            <a:endParaRPr lang="en-GB" dirty="0"/>
          </a:p>
        </p:txBody>
      </p:sp>
      <p:sp>
        <p:nvSpPr>
          <p:cNvPr id="3" name="Text Placeholder 2"/>
          <p:cNvSpPr>
            <a:spLocks noGrp="1"/>
          </p:cNvSpPr>
          <p:nvPr>
            <p:ph type="body" idx="1"/>
          </p:nvPr>
        </p:nvSpPr>
        <p:spPr>
          <a:xfrm>
            <a:off x="663574" y="2192735"/>
            <a:ext cx="7816851" cy="679747"/>
          </a:xfrm>
        </p:spPr>
        <p:txBody>
          <a:bodyPr anchor="t" anchorCtr="0"/>
          <a:lstStyle>
            <a:lvl1pPr marL="0" indent="0" algn="ctr">
              <a:buNone/>
              <a:defRPr sz="1600" b="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51C91B-C65A-4A5C-BBA8-29DE9733A937}" type="datetimeFigureOut">
              <a:rPr lang="en-GB" smtClean="0"/>
              <a:t>13/12/2019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09DB64-F804-46D7-B97F-CE00FAC863BB}" type="slidenum">
              <a:rPr lang="en-GB" smtClean="0"/>
              <a:t>‹#›</a:t>
            </a:fld>
            <a:endParaRPr lang="en-GB"/>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052965"/>
            <a:ext cx="9144000" cy="728733"/>
          </a:xfrm>
          <a:prstGeom prst="rect">
            <a:avLst/>
          </a:prstGeom>
        </p:spPr>
      </p:pic>
      <p:pic>
        <p:nvPicPr>
          <p:cNvPr id="9" name="Picture 8">
            <a:extLst>
              <a:ext uri="{FF2B5EF4-FFF2-40B4-BE49-F238E27FC236}">
                <a16:creationId xmlns:a16="http://schemas.microsoft.com/office/drawing/2014/main" id="{23E16C41-865C-4836-BFC0-897C23E174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1000" y="362166"/>
            <a:ext cx="2473458" cy="542199"/>
          </a:xfrm>
          <a:prstGeom prst="rect">
            <a:avLst/>
          </a:prstGeom>
        </p:spPr>
      </p:pic>
    </p:spTree>
    <p:extLst>
      <p:ext uri="{BB962C8B-B14F-4D97-AF65-F5344CB8AC3E}">
        <p14:creationId xmlns:p14="http://schemas.microsoft.com/office/powerpoint/2010/main" val="1163879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1_Divider Green Speech Bubbles">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3575" y="1330191"/>
            <a:ext cx="7816850" cy="762000"/>
          </a:xfrm>
        </p:spPr>
        <p:txBody>
          <a:bodyPr anchor="b" anchorCtr="0"/>
          <a:lstStyle>
            <a:lvl1pPr algn="ctr">
              <a:lnSpc>
                <a:spcPct val="100000"/>
              </a:lnSpc>
              <a:defRPr sz="2920" b="1" cap="all"/>
            </a:lvl1pPr>
          </a:lstStyle>
          <a:p>
            <a:r>
              <a:rPr lang="en-US"/>
              <a:t>Click to edit Master title style</a:t>
            </a:r>
            <a:endParaRPr lang="en-GB" dirty="0"/>
          </a:p>
        </p:txBody>
      </p:sp>
      <p:sp>
        <p:nvSpPr>
          <p:cNvPr id="3" name="Text Placeholder 2"/>
          <p:cNvSpPr>
            <a:spLocks noGrp="1"/>
          </p:cNvSpPr>
          <p:nvPr>
            <p:ph type="body" idx="1"/>
          </p:nvPr>
        </p:nvSpPr>
        <p:spPr>
          <a:xfrm>
            <a:off x="663574" y="2192735"/>
            <a:ext cx="7816851" cy="679747"/>
          </a:xfrm>
        </p:spPr>
        <p:txBody>
          <a:bodyPr anchor="t" anchorCtr="0"/>
          <a:lstStyle>
            <a:lvl1pPr marL="0" indent="0" algn="ctr">
              <a:buNone/>
              <a:defRPr sz="1600" b="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51C91B-C65A-4A5C-BBA8-29DE9733A937}" type="datetimeFigureOut">
              <a:rPr lang="en-GB" smtClean="0"/>
              <a:t>13/12/2019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09DB64-F804-46D7-B97F-CE00FAC863BB}" type="slidenum">
              <a:rPr lang="en-GB" smtClean="0"/>
              <a:t>‹#›</a:t>
            </a:fld>
            <a:endParaRPr lang="en-GB"/>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8493" y="318522"/>
            <a:ext cx="1886400" cy="557345"/>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52965"/>
            <a:ext cx="9144000" cy="728733"/>
          </a:xfrm>
          <a:prstGeom prst="rect">
            <a:avLst/>
          </a:prstGeom>
        </p:spPr>
      </p:pic>
    </p:spTree>
    <p:extLst>
      <p:ext uri="{BB962C8B-B14F-4D97-AF65-F5344CB8AC3E}">
        <p14:creationId xmlns:p14="http://schemas.microsoft.com/office/powerpoint/2010/main" val="3517189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Divider Blue Humanist Figure">
    <p:bg>
      <p:bgPr>
        <a:solidFill>
          <a:schemeClr val="bg2"/>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324535"/>
            <a:ext cx="9144000" cy="704621"/>
          </a:xfrm>
          <a:prstGeom prst="rect">
            <a:avLst/>
          </a:prstGeom>
        </p:spPr>
      </p:pic>
      <p:sp>
        <p:nvSpPr>
          <p:cNvPr id="2" name="Title 1"/>
          <p:cNvSpPr>
            <a:spLocks noGrp="1"/>
          </p:cNvSpPr>
          <p:nvPr>
            <p:ph type="title"/>
          </p:nvPr>
        </p:nvSpPr>
        <p:spPr>
          <a:xfrm>
            <a:off x="663575" y="1330191"/>
            <a:ext cx="7816850" cy="762000"/>
          </a:xfrm>
        </p:spPr>
        <p:txBody>
          <a:bodyPr anchor="b" anchorCtr="0"/>
          <a:lstStyle>
            <a:lvl1pPr algn="ctr">
              <a:lnSpc>
                <a:spcPct val="100000"/>
              </a:lnSpc>
              <a:defRPr sz="2920" b="1" cap="all">
                <a:solidFill>
                  <a:schemeClr val="tx2"/>
                </a:solidFill>
              </a:defRPr>
            </a:lvl1pPr>
          </a:lstStyle>
          <a:p>
            <a:r>
              <a:rPr lang="en-US"/>
              <a:t>Click to edit Master title style</a:t>
            </a:r>
            <a:endParaRPr lang="en-GB" dirty="0"/>
          </a:p>
        </p:txBody>
      </p:sp>
      <p:sp>
        <p:nvSpPr>
          <p:cNvPr id="3" name="Text Placeholder 2"/>
          <p:cNvSpPr>
            <a:spLocks noGrp="1"/>
          </p:cNvSpPr>
          <p:nvPr>
            <p:ph type="body" idx="1"/>
          </p:nvPr>
        </p:nvSpPr>
        <p:spPr>
          <a:xfrm>
            <a:off x="663574" y="2192735"/>
            <a:ext cx="7816851" cy="679747"/>
          </a:xfrm>
        </p:spPr>
        <p:txBody>
          <a:bodyPr anchor="t" anchorCtr="0"/>
          <a:lstStyle>
            <a:lvl1pPr marL="0" indent="0" algn="ctr">
              <a:buNone/>
              <a:defRPr sz="1600" b="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E551C91B-C65A-4A5C-BBA8-29DE9733A937}" type="datetimeFigureOut">
              <a:rPr lang="en-GB" smtClean="0"/>
              <a:pPr/>
              <a:t>13/12/2019</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D09DB64-F804-46D7-B97F-CE00FAC863BB}" type="slidenum">
              <a:rPr lang="en-GB" smtClean="0"/>
              <a:pPr/>
              <a:t>‹#›</a:t>
            </a:fld>
            <a:endParaRPr lang="en-GB"/>
          </a:p>
        </p:txBody>
      </p:sp>
      <p:pic>
        <p:nvPicPr>
          <p:cNvPr id="11" name="Picture 10">
            <a:extLst>
              <a:ext uri="{FF2B5EF4-FFF2-40B4-BE49-F238E27FC236}">
                <a16:creationId xmlns:a16="http://schemas.microsoft.com/office/drawing/2014/main" id="{51EBEDA7-F133-47D9-8E7B-CF5580260F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1000" y="362166"/>
            <a:ext cx="2473458" cy="542199"/>
          </a:xfrm>
          <a:prstGeom prst="rect">
            <a:avLst/>
          </a:prstGeom>
        </p:spPr>
      </p:pic>
    </p:spTree>
    <p:extLst>
      <p:ext uri="{BB962C8B-B14F-4D97-AF65-F5344CB8AC3E}">
        <p14:creationId xmlns:p14="http://schemas.microsoft.com/office/powerpoint/2010/main" val="4283443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Divider Blue Humanist Figure">
    <p:bg>
      <p:bgPr>
        <a:solidFill>
          <a:schemeClr val="bg2"/>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324535"/>
            <a:ext cx="9144000" cy="704621"/>
          </a:xfrm>
          <a:prstGeom prst="rect">
            <a:avLst/>
          </a:prstGeom>
        </p:spPr>
      </p:pic>
      <p:sp>
        <p:nvSpPr>
          <p:cNvPr id="2" name="Title 1"/>
          <p:cNvSpPr>
            <a:spLocks noGrp="1"/>
          </p:cNvSpPr>
          <p:nvPr>
            <p:ph type="title"/>
          </p:nvPr>
        </p:nvSpPr>
        <p:spPr>
          <a:xfrm>
            <a:off x="663575" y="1330191"/>
            <a:ext cx="7816850" cy="762000"/>
          </a:xfrm>
        </p:spPr>
        <p:txBody>
          <a:bodyPr anchor="b" anchorCtr="0"/>
          <a:lstStyle>
            <a:lvl1pPr algn="ctr">
              <a:lnSpc>
                <a:spcPct val="100000"/>
              </a:lnSpc>
              <a:defRPr sz="2920" b="1" cap="all">
                <a:solidFill>
                  <a:schemeClr val="tx2"/>
                </a:solidFill>
              </a:defRPr>
            </a:lvl1pPr>
          </a:lstStyle>
          <a:p>
            <a:r>
              <a:rPr lang="en-US"/>
              <a:t>Click to edit Master title style</a:t>
            </a:r>
            <a:endParaRPr lang="en-GB" dirty="0"/>
          </a:p>
        </p:txBody>
      </p:sp>
      <p:sp>
        <p:nvSpPr>
          <p:cNvPr id="3" name="Text Placeholder 2"/>
          <p:cNvSpPr>
            <a:spLocks noGrp="1"/>
          </p:cNvSpPr>
          <p:nvPr>
            <p:ph type="body" idx="1"/>
          </p:nvPr>
        </p:nvSpPr>
        <p:spPr>
          <a:xfrm>
            <a:off x="663574" y="2192735"/>
            <a:ext cx="7816851" cy="679747"/>
          </a:xfrm>
        </p:spPr>
        <p:txBody>
          <a:bodyPr anchor="t" anchorCtr="0"/>
          <a:lstStyle>
            <a:lvl1pPr marL="0" indent="0" algn="ctr">
              <a:buNone/>
              <a:defRPr sz="1600" b="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E551C91B-C65A-4A5C-BBA8-29DE9733A937}" type="datetimeFigureOut">
              <a:rPr lang="en-GB" smtClean="0"/>
              <a:pPr/>
              <a:t>13/12/2019</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D09DB64-F804-46D7-B97F-CE00FAC863BB}" type="slidenum">
              <a:rPr lang="en-GB" smtClean="0"/>
              <a:pPr/>
              <a:t>‹#›</a:t>
            </a:fld>
            <a:endParaRPr lang="en-GB"/>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493" y="318522"/>
            <a:ext cx="1886400" cy="557345"/>
          </a:xfrm>
          <a:prstGeom prst="rect">
            <a:avLst/>
          </a:prstGeom>
        </p:spPr>
      </p:pic>
    </p:spTree>
    <p:extLst>
      <p:ext uri="{BB962C8B-B14F-4D97-AF65-F5344CB8AC3E}">
        <p14:creationId xmlns:p14="http://schemas.microsoft.com/office/powerpoint/2010/main" val="3665266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0" y="4324536"/>
            <a:ext cx="9144000" cy="704621"/>
          </a:xfrm>
          <a:prstGeom prst="rect">
            <a:avLst/>
          </a:prstGeom>
        </p:spPr>
      </p:pic>
      <p:sp>
        <p:nvSpPr>
          <p:cNvPr id="2" name="Title Placeholder 1"/>
          <p:cNvSpPr>
            <a:spLocks noGrp="1"/>
          </p:cNvSpPr>
          <p:nvPr>
            <p:ph type="title"/>
          </p:nvPr>
        </p:nvSpPr>
        <p:spPr>
          <a:xfrm>
            <a:off x="661481" y="489600"/>
            <a:ext cx="3910519" cy="669600"/>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663575" y="1425600"/>
            <a:ext cx="5688000" cy="3035299"/>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663575" y="4858053"/>
            <a:ext cx="2012752" cy="148500"/>
          </a:xfrm>
          <a:prstGeom prst="rect">
            <a:avLst/>
          </a:prstGeom>
        </p:spPr>
        <p:txBody>
          <a:bodyPr vert="horz" lIns="0" tIns="0" rIns="0" bIns="0" rtlCol="0" anchor="t" anchorCtr="0">
            <a:noAutofit/>
          </a:bodyPr>
          <a:lstStyle>
            <a:lvl1pPr algn="l">
              <a:defRPr sz="800">
                <a:solidFill>
                  <a:schemeClr val="tx1"/>
                </a:solidFill>
              </a:defRPr>
            </a:lvl1pPr>
          </a:lstStyle>
          <a:p>
            <a:fld id="{E551C91B-C65A-4A5C-BBA8-29DE9733A937}" type="datetimeFigureOut">
              <a:rPr lang="en-GB" smtClean="0"/>
              <a:pPr/>
              <a:t>13/12/2019</a:t>
            </a:fld>
            <a:endParaRPr lang="en-GB" dirty="0"/>
          </a:p>
        </p:txBody>
      </p:sp>
      <p:sp>
        <p:nvSpPr>
          <p:cNvPr id="5" name="Footer Placeholder 4"/>
          <p:cNvSpPr>
            <a:spLocks noGrp="1"/>
          </p:cNvSpPr>
          <p:nvPr>
            <p:ph type="ftr" sz="quarter" idx="3"/>
          </p:nvPr>
        </p:nvSpPr>
        <p:spPr>
          <a:xfrm>
            <a:off x="3124200" y="4858053"/>
            <a:ext cx="2895600" cy="148500"/>
          </a:xfrm>
          <a:prstGeom prst="rect">
            <a:avLst/>
          </a:prstGeom>
        </p:spPr>
        <p:txBody>
          <a:bodyPr vert="horz" lIns="0" tIns="0" rIns="0" bIns="0" rtlCol="0" anchor="t" anchorCtr="0">
            <a:noAutofit/>
          </a:bodyPr>
          <a:lstStyle>
            <a:lvl1pPr algn="ctr">
              <a:defRPr sz="800">
                <a:solidFill>
                  <a:schemeClr val="tx1"/>
                </a:solidFill>
              </a:defRPr>
            </a:lvl1pPr>
          </a:lstStyle>
          <a:p>
            <a:endParaRPr lang="en-GB" dirty="0"/>
          </a:p>
        </p:txBody>
      </p:sp>
      <p:sp>
        <p:nvSpPr>
          <p:cNvPr id="6" name="Slide Number Placeholder 5"/>
          <p:cNvSpPr>
            <a:spLocks noGrp="1"/>
          </p:cNvSpPr>
          <p:nvPr>
            <p:ph type="sldNum" sz="quarter" idx="4"/>
          </p:nvPr>
        </p:nvSpPr>
        <p:spPr>
          <a:xfrm>
            <a:off x="6470848" y="4858053"/>
            <a:ext cx="2009577" cy="148500"/>
          </a:xfrm>
          <a:prstGeom prst="rect">
            <a:avLst/>
          </a:prstGeom>
        </p:spPr>
        <p:txBody>
          <a:bodyPr vert="horz" lIns="0" tIns="0" rIns="0" bIns="0" rtlCol="0" anchor="t" anchorCtr="0">
            <a:noAutofit/>
          </a:bodyPr>
          <a:lstStyle>
            <a:lvl1pPr algn="r">
              <a:defRPr sz="800">
                <a:solidFill>
                  <a:schemeClr val="tx1"/>
                </a:solidFill>
              </a:defRPr>
            </a:lvl1pPr>
          </a:lstStyle>
          <a:p>
            <a:fld id="{9D09DB64-F804-46D7-B97F-CE00FAC863BB}" type="slidenum">
              <a:rPr lang="en-GB" smtClean="0"/>
              <a:pPr/>
              <a:t>‹#›</a:t>
            </a:fld>
            <a:endParaRPr lang="en-GB" dirty="0"/>
          </a:p>
        </p:txBody>
      </p:sp>
    </p:spTree>
    <p:extLst>
      <p:ext uri="{BB962C8B-B14F-4D97-AF65-F5344CB8AC3E}">
        <p14:creationId xmlns:p14="http://schemas.microsoft.com/office/powerpoint/2010/main" val="1700634422"/>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0" r:id="rId3"/>
    <p:sldLayoutId id="2147483651" r:id="rId4"/>
    <p:sldLayoutId id="2147483668" r:id="rId5"/>
    <p:sldLayoutId id="2147483661" r:id="rId6"/>
    <p:sldLayoutId id="2147483669" r:id="rId7"/>
    <p:sldLayoutId id="2147483662" r:id="rId8"/>
    <p:sldLayoutId id="2147483670" r:id="rId9"/>
    <p:sldLayoutId id="2147483663" r:id="rId10"/>
    <p:sldLayoutId id="2147483671" r:id="rId11"/>
    <p:sldLayoutId id="2147483664" r:id="rId12"/>
    <p:sldLayoutId id="2147483672" r:id="rId13"/>
    <p:sldLayoutId id="2147483665" r:id="rId14"/>
    <p:sldLayoutId id="2147483673" r:id="rId15"/>
    <p:sldLayoutId id="2147483666" r:id="rId16"/>
    <p:sldLayoutId id="2147483652" r:id="rId17"/>
    <p:sldLayoutId id="2147483653" r:id="rId18"/>
    <p:sldLayoutId id="2147483654" r:id="rId19"/>
    <p:sldLayoutId id="2147483655" r:id="rId20"/>
    <p:sldLayoutId id="2147483656" r:id="rId21"/>
    <p:sldLayoutId id="2147483657" r:id="rId22"/>
    <p:sldLayoutId id="2147483658" r:id="rId23"/>
    <p:sldLayoutId id="2147483659" r:id="rId24"/>
  </p:sldLayoutIdLst>
  <p:txStyles>
    <p:titleStyle>
      <a:lvl1pPr algn="l" defTabSz="914400" rtl="0" eaLnBrk="1" latinLnBrk="0" hangingPunct="1">
        <a:lnSpc>
          <a:spcPts val="2600"/>
        </a:lnSpc>
        <a:spcBef>
          <a:spcPct val="0"/>
        </a:spcBef>
        <a:buNone/>
        <a:defRPr sz="3000" b="1" kern="1200" cap="all" spc="-130" baseline="0">
          <a:solidFill>
            <a:schemeClr val="bg2"/>
          </a:solidFill>
          <a:latin typeface="+mj-lt"/>
          <a:ea typeface="+mj-ea"/>
          <a:cs typeface="+mj-cs"/>
        </a:defRPr>
      </a:lvl1pPr>
    </p:titleStyle>
    <p:bodyStyle>
      <a:lvl1pPr marL="0" indent="0" algn="l" defTabSz="914400" rtl="0" eaLnBrk="1" latinLnBrk="0" hangingPunct="1">
        <a:lnSpc>
          <a:spcPts val="1740"/>
        </a:lnSpc>
        <a:spcBef>
          <a:spcPts val="0"/>
        </a:spcBef>
        <a:buFont typeface="Arial" pitchFamily="34" charset="0"/>
        <a:buNone/>
        <a:defRPr sz="1600" b="1" kern="1200" spc="-70" baseline="0">
          <a:solidFill>
            <a:schemeClr val="tx1"/>
          </a:solidFill>
          <a:latin typeface="+mn-lt"/>
          <a:ea typeface="+mn-ea"/>
          <a:cs typeface="+mn-cs"/>
        </a:defRPr>
      </a:lvl1pPr>
      <a:lvl2pPr marL="0" indent="0" algn="l" defTabSz="914400" rtl="0" eaLnBrk="1" latinLnBrk="0" hangingPunct="1">
        <a:lnSpc>
          <a:spcPts val="1740"/>
        </a:lnSpc>
        <a:spcBef>
          <a:spcPts val="0"/>
        </a:spcBef>
        <a:buFont typeface="Arial" pitchFamily="34" charset="0"/>
        <a:buNone/>
        <a:defRPr sz="1600" kern="1200" spc="-70" baseline="0">
          <a:solidFill>
            <a:schemeClr val="tx1"/>
          </a:solidFill>
          <a:latin typeface="+mn-lt"/>
          <a:ea typeface="+mn-ea"/>
          <a:cs typeface="+mn-cs"/>
        </a:defRPr>
      </a:lvl2pPr>
      <a:lvl3pPr marL="151200" indent="-151200" algn="l" defTabSz="914400" rtl="0" eaLnBrk="1" latinLnBrk="0" hangingPunct="1">
        <a:lnSpc>
          <a:spcPts val="1740"/>
        </a:lnSpc>
        <a:spcBef>
          <a:spcPts val="1400"/>
        </a:spcBef>
        <a:buSzPct val="85000"/>
        <a:buFontTx/>
        <a:buBlip>
          <a:blip r:embed="rId27"/>
        </a:buBlip>
        <a:defRPr sz="1600" kern="1200" spc="-70" baseline="0">
          <a:solidFill>
            <a:schemeClr val="tx1"/>
          </a:solidFill>
          <a:latin typeface="+mn-lt"/>
          <a:ea typeface="+mn-ea"/>
          <a:cs typeface="+mn-cs"/>
        </a:defRPr>
      </a:lvl3pPr>
      <a:lvl4pPr marL="302400" indent="-151200" algn="l" defTabSz="914400" rtl="0" eaLnBrk="1" latinLnBrk="0" hangingPunct="1">
        <a:lnSpc>
          <a:spcPts val="1740"/>
        </a:lnSpc>
        <a:spcBef>
          <a:spcPts val="1400"/>
        </a:spcBef>
        <a:buSzPct val="85000"/>
        <a:buFontTx/>
        <a:buBlip>
          <a:blip r:embed="rId27"/>
        </a:buBlip>
        <a:defRPr sz="1600" kern="1200" spc="-70" baseline="0">
          <a:solidFill>
            <a:schemeClr val="tx1"/>
          </a:solidFill>
          <a:latin typeface="+mn-lt"/>
          <a:ea typeface="+mn-ea"/>
          <a:cs typeface="+mn-cs"/>
        </a:defRPr>
      </a:lvl4pPr>
      <a:lvl5pPr marL="453600" indent="-151200" algn="l" defTabSz="914400" rtl="0" eaLnBrk="1" latinLnBrk="0" hangingPunct="1">
        <a:lnSpc>
          <a:spcPts val="1740"/>
        </a:lnSpc>
        <a:spcBef>
          <a:spcPts val="1400"/>
        </a:spcBef>
        <a:buSzPct val="85000"/>
        <a:buFontTx/>
        <a:buBlip>
          <a:blip r:embed="rId27"/>
        </a:buBlip>
        <a:defRPr sz="1600" kern="1200" spc="-7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14.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video" Target="https://www.youtube.com/embed/VwtAjv04pt8?feature=oembed" TargetMode="External"/><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video" Target="https://www.youtube.com/embed/VwtAjv04pt8?feature=oembed" TargetMode="Externa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3600" dirty="0">
                <a:latin typeface="Rubik" panose="00000500000000000000" pitchFamily="2" charset="-79"/>
                <a:cs typeface="Rubik" panose="00000500000000000000" pitchFamily="2" charset="-79"/>
              </a:rPr>
              <a:t>What is humanism?</a:t>
            </a:r>
          </a:p>
        </p:txBody>
      </p:sp>
      <p:sp>
        <p:nvSpPr>
          <p:cNvPr id="3" name="Subtitle 2"/>
          <p:cNvSpPr>
            <a:spLocks noGrp="1"/>
          </p:cNvSpPr>
          <p:nvPr>
            <p:ph type="subTitle" idx="1"/>
          </p:nvPr>
        </p:nvSpPr>
        <p:spPr/>
        <p:txBody>
          <a:bodyPr/>
          <a:lstStyle/>
          <a:p>
            <a:r>
              <a:rPr lang="en-GB" dirty="0">
                <a:latin typeface="Rubik" panose="00000500000000000000" pitchFamily="2" charset="-79"/>
                <a:cs typeface="Rubik" panose="00000500000000000000" pitchFamily="2" charset="-79"/>
              </a:rPr>
              <a:t>KS3/4 Assembly </a:t>
            </a:r>
          </a:p>
        </p:txBody>
      </p:sp>
    </p:spTree>
    <p:extLst>
      <p:ext uri="{BB962C8B-B14F-4D97-AF65-F5344CB8AC3E}">
        <p14:creationId xmlns:p14="http://schemas.microsoft.com/office/powerpoint/2010/main" val="4185734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3707" y="507206"/>
            <a:ext cx="2646693" cy="845344"/>
          </a:xfrm>
        </p:spPr>
        <p:txBody>
          <a:bodyPr/>
          <a:lstStyle/>
          <a:p>
            <a:pPr>
              <a:lnSpc>
                <a:spcPts val="3200"/>
              </a:lnSpc>
            </a:pPr>
            <a:r>
              <a:rPr lang="en-US" sz="3200" cap="none" dirty="0">
                <a:latin typeface="Rubik" panose="00000500000000000000" pitchFamily="2" charset="-79"/>
                <a:cs typeface="Rubik" panose="00000500000000000000" pitchFamily="2" charset="-79"/>
              </a:rPr>
              <a:t>Frank Turner</a:t>
            </a:r>
            <a:endParaRPr lang="en-GB" sz="3200" cap="none" dirty="0">
              <a:latin typeface="Rubik" panose="00000500000000000000" pitchFamily="2" charset="-79"/>
              <a:cs typeface="Rubik" panose="00000500000000000000" pitchFamily="2" charset="-79"/>
            </a:endParaRPr>
          </a:p>
        </p:txBody>
      </p:sp>
      <p:pic>
        <p:nvPicPr>
          <p:cNvPr id="2" name="Picture 1">
            <a:extLst>
              <a:ext uri="{FF2B5EF4-FFF2-40B4-BE49-F238E27FC236}">
                <a16:creationId xmlns:a16="http://schemas.microsoft.com/office/drawing/2014/main" id="{4B805BF9-06C7-421D-9344-935CD09273F8}"/>
              </a:ext>
            </a:extLst>
          </p:cNvPr>
          <p:cNvPicPr>
            <a:picLocks noChangeAspect="1"/>
          </p:cNvPicPr>
          <p:nvPr/>
        </p:nvPicPr>
        <p:blipFill rotWithShape="1">
          <a:blip r:embed="rId3"/>
          <a:srcRect l="11667" t="263" r="13333"/>
          <a:stretch/>
        </p:blipFill>
        <p:spPr>
          <a:xfrm>
            <a:off x="553707" y="1315745"/>
            <a:ext cx="4080230" cy="3048000"/>
          </a:xfrm>
          <a:prstGeom prst="rect">
            <a:avLst/>
          </a:prstGeom>
        </p:spPr>
      </p:pic>
      <p:pic>
        <p:nvPicPr>
          <p:cNvPr id="6" name="Picture 5">
            <a:extLst>
              <a:ext uri="{FF2B5EF4-FFF2-40B4-BE49-F238E27FC236}">
                <a16:creationId xmlns:a16="http://schemas.microsoft.com/office/drawing/2014/main" id="{167C3A5A-EAB4-43F3-A0F1-04A35A733481}"/>
              </a:ext>
            </a:extLst>
          </p:cNvPr>
          <p:cNvPicPr>
            <a:picLocks noChangeAspect="1"/>
          </p:cNvPicPr>
          <p:nvPr/>
        </p:nvPicPr>
        <p:blipFill rotWithShape="1">
          <a:blip r:embed="rId4"/>
          <a:srcRect l="20523" r="1574" b="5555"/>
          <a:stretch/>
        </p:blipFill>
        <p:spPr>
          <a:xfrm>
            <a:off x="4510063" y="590550"/>
            <a:ext cx="4080230" cy="3515063"/>
          </a:xfrm>
          <a:prstGeom prst="rect">
            <a:avLst/>
          </a:prstGeom>
        </p:spPr>
      </p:pic>
      <p:pic>
        <p:nvPicPr>
          <p:cNvPr id="7" name="Picture 6">
            <a:extLst>
              <a:ext uri="{FF2B5EF4-FFF2-40B4-BE49-F238E27FC236}">
                <a16:creationId xmlns:a16="http://schemas.microsoft.com/office/drawing/2014/main" id="{867F9357-CE30-493E-AA56-1B3C8214D58B}"/>
              </a:ext>
            </a:extLst>
          </p:cNvPr>
          <p:cNvPicPr>
            <a:picLocks noChangeAspect="1"/>
          </p:cNvPicPr>
          <p:nvPr/>
        </p:nvPicPr>
        <p:blipFill>
          <a:blip r:embed="rId5"/>
          <a:stretch>
            <a:fillRect/>
          </a:stretch>
        </p:blipFill>
        <p:spPr>
          <a:xfrm>
            <a:off x="3327867" y="106962"/>
            <a:ext cx="4938721" cy="4929575"/>
          </a:xfrm>
          <a:prstGeom prst="rect">
            <a:avLst/>
          </a:prstGeom>
        </p:spPr>
      </p:pic>
    </p:spTree>
    <p:extLst>
      <p:ext uri="{BB962C8B-B14F-4D97-AF65-F5344CB8AC3E}">
        <p14:creationId xmlns:p14="http://schemas.microsoft.com/office/powerpoint/2010/main" val="305458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6B9056E-EEBC-4149-9CC7-5542950805A1}"/>
              </a:ext>
            </a:extLst>
          </p:cNvPr>
          <p:cNvPicPr>
            <a:picLocks noChangeAspect="1"/>
          </p:cNvPicPr>
          <p:nvPr/>
        </p:nvPicPr>
        <p:blipFill>
          <a:blip r:embed="rId3"/>
          <a:stretch>
            <a:fillRect/>
          </a:stretch>
        </p:blipFill>
        <p:spPr>
          <a:xfrm>
            <a:off x="3589082" y="1870981"/>
            <a:ext cx="1965836" cy="2804291"/>
          </a:xfrm>
          <a:prstGeom prst="rect">
            <a:avLst/>
          </a:prstGeom>
        </p:spPr>
      </p:pic>
      <p:sp>
        <p:nvSpPr>
          <p:cNvPr id="4" name="Title 3"/>
          <p:cNvSpPr>
            <a:spLocks noGrp="1"/>
          </p:cNvSpPr>
          <p:nvPr>
            <p:ph type="title"/>
          </p:nvPr>
        </p:nvSpPr>
        <p:spPr>
          <a:xfrm>
            <a:off x="661481" y="361950"/>
            <a:ext cx="7949119" cy="482258"/>
          </a:xfrm>
        </p:spPr>
        <p:txBody>
          <a:bodyPr/>
          <a:lstStyle/>
          <a:p>
            <a:pPr>
              <a:lnSpc>
                <a:spcPts val="3200"/>
              </a:lnSpc>
            </a:pPr>
            <a:r>
              <a:rPr lang="en-GB" sz="3200" cap="none" dirty="0">
                <a:latin typeface="Rubik" panose="00000500000000000000" pitchFamily="2" charset="-79"/>
                <a:cs typeface="Rubik" panose="00000500000000000000" pitchFamily="2" charset="-79"/>
              </a:rPr>
              <a:t>What does it mean to be a humanist?</a:t>
            </a:r>
          </a:p>
        </p:txBody>
      </p:sp>
      <p:sp>
        <p:nvSpPr>
          <p:cNvPr id="9" name="Content Placeholder 4">
            <a:extLst>
              <a:ext uri="{FF2B5EF4-FFF2-40B4-BE49-F238E27FC236}">
                <a16:creationId xmlns:a16="http://schemas.microsoft.com/office/drawing/2014/main" id="{60379579-6EAB-453C-BDA3-A9B1DF57C6FF}"/>
              </a:ext>
            </a:extLst>
          </p:cNvPr>
          <p:cNvSpPr txBox="1">
            <a:spLocks/>
          </p:cNvSpPr>
          <p:nvPr/>
        </p:nvSpPr>
        <p:spPr>
          <a:xfrm>
            <a:off x="533401" y="3638550"/>
            <a:ext cx="2438400" cy="1066800"/>
          </a:xfrm>
          <a:prstGeom prst="rect">
            <a:avLst/>
          </a:prstGeom>
        </p:spPr>
        <p:txBody>
          <a:bodyPr vert="horz" lIns="0" tIns="0" rIns="0" bIns="0" rtlCol="0" anchor="t" anchorCtr="0">
            <a:noAutofit/>
          </a:bodyPr>
          <a:lstStyle>
            <a:lvl1pPr marL="0" indent="0" algn="l" defTabSz="914400" rtl="0" eaLnBrk="1" latinLnBrk="0" hangingPunct="1">
              <a:lnSpc>
                <a:spcPts val="1740"/>
              </a:lnSpc>
              <a:spcBef>
                <a:spcPts val="0"/>
              </a:spcBef>
              <a:buFont typeface="Arial" pitchFamily="34" charset="0"/>
              <a:buNone/>
              <a:defRPr sz="1600" b="1" kern="1200" spc="-70" baseline="0">
                <a:solidFill>
                  <a:schemeClr val="tx1"/>
                </a:solidFill>
                <a:latin typeface="+mn-lt"/>
                <a:ea typeface="+mn-ea"/>
                <a:cs typeface="+mn-cs"/>
              </a:defRPr>
            </a:lvl1pPr>
            <a:lvl2pPr marL="0" indent="0" algn="l" defTabSz="914400" rtl="0" eaLnBrk="1" latinLnBrk="0" hangingPunct="1">
              <a:lnSpc>
                <a:spcPts val="1740"/>
              </a:lnSpc>
              <a:spcBef>
                <a:spcPts val="0"/>
              </a:spcBef>
              <a:buFont typeface="Arial" pitchFamily="34" charset="0"/>
              <a:buNone/>
              <a:defRPr sz="1600" kern="1200" spc="-70" baseline="0">
                <a:solidFill>
                  <a:schemeClr val="tx1"/>
                </a:solidFill>
                <a:latin typeface="+mn-lt"/>
                <a:ea typeface="+mn-ea"/>
                <a:cs typeface="+mn-cs"/>
              </a:defRPr>
            </a:lvl2pPr>
            <a:lvl3pPr marL="151200" indent="-151200" algn="l" defTabSz="914400" rtl="0" eaLnBrk="1" latinLnBrk="0" hangingPunct="1">
              <a:lnSpc>
                <a:spcPts val="1740"/>
              </a:lnSpc>
              <a:spcBef>
                <a:spcPts val="1400"/>
              </a:spcBef>
              <a:buSzPct val="85000"/>
              <a:buFontTx/>
              <a:buBlip>
                <a:blip r:embed="rId4"/>
              </a:buBlip>
              <a:defRPr sz="1600" kern="1200" spc="-70" baseline="0">
                <a:solidFill>
                  <a:schemeClr val="tx1"/>
                </a:solidFill>
                <a:latin typeface="+mn-lt"/>
                <a:ea typeface="+mn-ea"/>
                <a:cs typeface="+mn-cs"/>
              </a:defRPr>
            </a:lvl3pPr>
            <a:lvl4pPr marL="302400" indent="-151200" algn="l" defTabSz="914400" rtl="0" eaLnBrk="1" latinLnBrk="0" hangingPunct="1">
              <a:lnSpc>
                <a:spcPts val="1740"/>
              </a:lnSpc>
              <a:spcBef>
                <a:spcPts val="1400"/>
              </a:spcBef>
              <a:buSzPct val="85000"/>
              <a:buFontTx/>
              <a:buBlip>
                <a:blip r:embed="rId4"/>
              </a:buBlip>
              <a:defRPr sz="1600" kern="1200" spc="-70" baseline="0">
                <a:solidFill>
                  <a:schemeClr val="tx1"/>
                </a:solidFill>
                <a:latin typeface="+mn-lt"/>
                <a:ea typeface="+mn-ea"/>
                <a:cs typeface="+mn-cs"/>
              </a:defRPr>
            </a:lvl4pPr>
            <a:lvl5pPr marL="453600" indent="-151200" algn="l" defTabSz="914400" rtl="0" eaLnBrk="1" latinLnBrk="0" hangingPunct="1">
              <a:lnSpc>
                <a:spcPts val="1740"/>
              </a:lnSpc>
              <a:spcBef>
                <a:spcPts val="1400"/>
              </a:spcBef>
              <a:buSzPct val="85000"/>
              <a:buFontTx/>
              <a:buBlip>
                <a:blip r:embed="rId4"/>
              </a:buBlip>
              <a:defRPr sz="1600" kern="1200" spc="-7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a:lnSpc>
                <a:spcPts val="2400"/>
              </a:lnSpc>
              <a:spcBef>
                <a:spcPts val="0"/>
              </a:spcBef>
              <a:spcAft>
                <a:spcPts val="1200"/>
              </a:spcAft>
              <a:buSzPct val="90000"/>
              <a:buNone/>
            </a:pPr>
            <a:r>
              <a:rPr lang="en-US" sz="2000" dirty="0">
                <a:latin typeface="Rubik" panose="00000500000000000000" pitchFamily="2" charset="-79"/>
                <a:cs typeface="Rubik" panose="00000500000000000000" pitchFamily="2" charset="-79"/>
              </a:rPr>
              <a:t>Asking </a:t>
            </a:r>
            <a:r>
              <a:rPr lang="en-US" sz="2000" b="1" dirty="0">
                <a:latin typeface="Rubik" panose="00000500000000000000" pitchFamily="2" charset="-79"/>
                <a:cs typeface="Rubik" panose="00000500000000000000" pitchFamily="2" charset="-79"/>
              </a:rPr>
              <a:t>questions</a:t>
            </a:r>
            <a:r>
              <a:rPr lang="en-US" sz="2000" dirty="0">
                <a:latin typeface="Rubik" panose="00000500000000000000" pitchFamily="2" charset="-79"/>
                <a:cs typeface="Rubik" panose="00000500000000000000" pitchFamily="2" charset="-79"/>
              </a:rPr>
              <a:t> and using </a:t>
            </a:r>
            <a:r>
              <a:rPr lang="en-US" sz="2000" b="1" dirty="0">
                <a:latin typeface="Rubik" panose="00000500000000000000" pitchFamily="2" charset="-79"/>
                <a:cs typeface="Rubik" panose="00000500000000000000" pitchFamily="2" charset="-79"/>
              </a:rPr>
              <a:t>science</a:t>
            </a:r>
            <a:r>
              <a:rPr lang="en-US" sz="2000" dirty="0">
                <a:latin typeface="Rubik" panose="00000500000000000000" pitchFamily="2" charset="-79"/>
                <a:cs typeface="Rubik" panose="00000500000000000000" pitchFamily="2" charset="-79"/>
              </a:rPr>
              <a:t> to understand the world</a:t>
            </a:r>
          </a:p>
          <a:p>
            <a:pPr marL="0" lvl="2" indent="0">
              <a:lnSpc>
                <a:spcPts val="2400"/>
              </a:lnSpc>
              <a:spcBef>
                <a:spcPts val="0"/>
              </a:spcBef>
              <a:spcAft>
                <a:spcPts val="1200"/>
              </a:spcAft>
              <a:buSzPct val="90000"/>
              <a:buNone/>
            </a:pPr>
            <a:endParaRPr lang="en-US" sz="2000" dirty="0">
              <a:solidFill>
                <a:prstClr val="black"/>
              </a:solidFill>
              <a:latin typeface="Rubik" panose="00000500000000000000" pitchFamily="2" charset="-79"/>
              <a:cs typeface="Rubik" panose="00000500000000000000" pitchFamily="2" charset="-79"/>
            </a:endParaRPr>
          </a:p>
          <a:p>
            <a:pPr marL="361950" lvl="2" indent="-361950">
              <a:lnSpc>
                <a:spcPts val="2400"/>
              </a:lnSpc>
              <a:spcBef>
                <a:spcPts val="0"/>
              </a:spcBef>
              <a:spcAft>
                <a:spcPts val="1200"/>
              </a:spcAft>
              <a:buSzPct val="90000"/>
            </a:pPr>
            <a:endParaRPr lang="en-US" sz="2000" dirty="0">
              <a:solidFill>
                <a:prstClr val="black"/>
              </a:solidFill>
              <a:latin typeface="Rubik" panose="00000500000000000000" pitchFamily="2" charset="-79"/>
              <a:cs typeface="Rubik" panose="00000500000000000000" pitchFamily="2" charset="-79"/>
            </a:endParaRPr>
          </a:p>
        </p:txBody>
      </p:sp>
      <p:sp>
        <p:nvSpPr>
          <p:cNvPr id="5" name="Content Placeholder 4">
            <a:extLst>
              <a:ext uri="{FF2B5EF4-FFF2-40B4-BE49-F238E27FC236}">
                <a16:creationId xmlns:a16="http://schemas.microsoft.com/office/drawing/2014/main" id="{6E290262-5E3A-4E1B-ABDF-C30D975C3C33}"/>
              </a:ext>
            </a:extLst>
          </p:cNvPr>
          <p:cNvSpPr txBox="1">
            <a:spLocks/>
          </p:cNvSpPr>
          <p:nvPr/>
        </p:nvSpPr>
        <p:spPr>
          <a:xfrm>
            <a:off x="3442780" y="874285"/>
            <a:ext cx="2386520" cy="1066800"/>
          </a:xfrm>
          <a:prstGeom prst="rect">
            <a:avLst/>
          </a:prstGeom>
        </p:spPr>
        <p:txBody>
          <a:bodyPr vert="horz" lIns="0" tIns="0" rIns="0" bIns="0" rtlCol="0" anchor="t" anchorCtr="0">
            <a:noAutofit/>
          </a:bodyPr>
          <a:lstStyle>
            <a:lvl1pPr marL="0" indent="0" algn="l" defTabSz="914400" rtl="0" eaLnBrk="1" latinLnBrk="0" hangingPunct="1">
              <a:lnSpc>
                <a:spcPts val="1740"/>
              </a:lnSpc>
              <a:spcBef>
                <a:spcPts val="0"/>
              </a:spcBef>
              <a:buFont typeface="Arial" pitchFamily="34" charset="0"/>
              <a:buNone/>
              <a:defRPr sz="1600" b="1" kern="1200" spc="-70" baseline="0">
                <a:solidFill>
                  <a:schemeClr val="tx1"/>
                </a:solidFill>
                <a:latin typeface="+mn-lt"/>
                <a:ea typeface="+mn-ea"/>
                <a:cs typeface="+mn-cs"/>
              </a:defRPr>
            </a:lvl1pPr>
            <a:lvl2pPr marL="0" indent="0" algn="l" defTabSz="914400" rtl="0" eaLnBrk="1" latinLnBrk="0" hangingPunct="1">
              <a:lnSpc>
                <a:spcPts val="1740"/>
              </a:lnSpc>
              <a:spcBef>
                <a:spcPts val="0"/>
              </a:spcBef>
              <a:buFont typeface="Arial" pitchFamily="34" charset="0"/>
              <a:buNone/>
              <a:defRPr sz="1600" kern="1200" spc="-70" baseline="0">
                <a:solidFill>
                  <a:schemeClr val="tx1"/>
                </a:solidFill>
                <a:latin typeface="+mn-lt"/>
                <a:ea typeface="+mn-ea"/>
                <a:cs typeface="+mn-cs"/>
              </a:defRPr>
            </a:lvl2pPr>
            <a:lvl3pPr marL="151200" indent="-151200" algn="l" defTabSz="914400" rtl="0" eaLnBrk="1" latinLnBrk="0" hangingPunct="1">
              <a:lnSpc>
                <a:spcPts val="1740"/>
              </a:lnSpc>
              <a:spcBef>
                <a:spcPts val="1400"/>
              </a:spcBef>
              <a:buSzPct val="85000"/>
              <a:buFontTx/>
              <a:buBlip>
                <a:blip r:embed="rId4"/>
              </a:buBlip>
              <a:defRPr sz="1600" kern="1200" spc="-70" baseline="0">
                <a:solidFill>
                  <a:schemeClr val="tx1"/>
                </a:solidFill>
                <a:latin typeface="+mn-lt"/>
                <a:ea typeface="+mn-ea"/>
                <a:cs typeface="+mn-cs"/>
              </a:defRPr>
            </a:lvl3pPr>
            <a:lvl4pPr marL="302400" indent="-151200" algn="l" defTabSz="914400" rtl="0" eaLnBrk="1" latinLnBrk="0" hangingPunct="1">
              <a:lnSpc>
                <a:spcPts val="1740"/>
              </a:lnSpc>
              <a:spcBef>
                <a:spcPts val="1400"/>
              </a:spcBef>
              <a:buSzPct val="85000"/>
              <a:buFontTx/>
              <a:buBlip>
                <a:blip r:embed="rId4"/>
              </a:buBlip>
              <a:defRPr sz="1600" kern="1200" spc="-70" baseline="0">
                <a:solidFill>
                  <a:schemeClr val="tx1"/>
                </a:solidFill>
                <a:latin typeface="+mn-lt"/>
                <a:ea typeface="+mn-ea"/>
                <a:cs typeface="+mn-cs"/>
              </a:defRPr>
            </a:lvl4pPr>
            <a:lvl5pPr marL="453600" indent="-151200" algn="l" defTabSz="914400" rtl="0" eaLnBrk="1" latinLnBrk="0" hangingPunct="1">
              <a:lnSpc>
                <a:spcPts val="1740"/>
              </a:lnSpc>
              <a:spcBef>
                <a:spcPts val="1400"/>
              </a:spcBef>
              <a:buSzPct val="85000"/>
              <a:buFontTx/>
              <a:buBlip>
                <a:blip r:embed="rId4"/>
              </a:buBlip>
              <a:defRPr sz="1600" kern="1200" spc="-7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a:lnSpc>
                <a:spcPts val="2400"/>
              </a:lnSpc>
              <a:spcBef>
                <a:spcPts val="0"/>
              </a:spcBef>
              <a:spcAft>
                <a:spcPts val="1200"/>
              </a:spcAft>
              <a:buSzPct val="90000"/>
              <a:buNone/>
            </a:pPr>
            <a:r>
              <a:rPr lang="en-US" sz="2000" dirty="0">
                <a:latin typeface="Rubik" panose="00000500000000000000" pitchFamily="2" charset="-79"/>
                <a:cs typeface="Rubik" panose="00000500000000000000" pitchFamily="2" charset="-79"/>
              </a:rPr>
              <a:t>Having </a:t>
            </a:r>
            <a:r>
              <a:rPr lang="en-US" sz="2000" b="1" dirty="0">
                <a:latin typeface="Rubik" panose="00000500000000000000" pitchFamily="2" charset="-79"/>
                <a:cs typeface="Rubik" panose="00000500000000000000" pitchFamily="2" charset="-79"/>
              </a:rPr>
              <a:t>empathy</a:t>
            </a:r>
            <a:r>
              <a:rPr lang="en-US" sz="2000" dirty="0">
                <a:latin typeface="Rubik" panose="00000500000000000000" pitchFamily="2" charset="-79"/>
                <a:cs typeface="Rubik" panose="00000500000000000000" pitchFamily="2" charset="-79"/>
              </a:rPr>
              <a:t> for others and fighting for </a:t>
            </a:r>
            <a:r>
              <a:rPr lang="en-US" sz="2000" b="1" dirty="0">
                <a:latin typeface="Rubik" panose="00000500000000000000" pitchFamily="2" charset="-79"/>
                <a:cs typeface="Rubik" panose="00000500000000000000" pitchFamily="2" charset="-79"/>
              </a:rPr>
              <a:t>human rights</a:t>
            </a:r>
          </a:p>
          <a:p>
            <a:pPr marL="0" lvl="2" indent="0">
              <a:lnSpc>
                <a:spcPts val="2400"/>
              </a:lnSpc>
              <a:spcBef>
                <a:spcPts val="0"/>
              </a:spcBef>
              <a:spcAft>
                <a:spcPts val="1200"/>
              </a:spcAft>
              <a:buSzPct val="90000"/>
              <a:buNone/>
            </a:pPr>
            <a:endParaRPr lang="en-US" sz="2000" dirty="0">
              <a:solidFill>
                <a:prstClr val="black"/>
              </a:solidFill>
              <a:latin typeface="Rubik" panose="00000500000000000000" pitchFamily="2" charset="-79"/>
              <a:cs typeface="Rubik" panose="00000500000000000000" pitchFamily="2" charset="-79"/>
            </a:endParaRPr>
          </a:p>
          <a:p>
            <a:pPr marL="361950" lvl="2" indent="-361950">
              <a:lnSpc>
                <a:spcPts val="2400"/>
              </a:lnSpc>
              <a:spcBef>
                <a:spcPts val="0"/>
              </a:spcBef>
              <a:spcAft>
                <a:spcPts val="1200"/>
              </a:spcAft>
              <a:buSzPct val="90000"/>
            </a:pPr>
            <a:endParaRPr lang="en-US" sz="2000" dirty="0">
              <a:solidFill>
                <a:prstClr val="black"/>
              </a:solidFill>
              <a:latin typeface="Rubik" panose="00000500000000000000" pitchFamily="2" charset="-79"/>
              <a:cs typeface="Rubik" panose="00000500000000000000" pitchFamily="2" charset="-79"/>
            </a:endParaRPr>
          </a:p>
        </p:txBody>
      </p:sp>
      <p:sp>
        <p:nvSpPr>
          <p:cNvPr id="6" name="Content Placeholder 4">
            <a:extLst>
              <a:ext uri="{FF2B5EF4-FFF2-40B4-BE49-F238E27FC236}">
                <a16:creationId xmlns:a16="http://schemas.microsoft.com/office/drawing/2014/main" id="{15F08731-E60E-48E2-985A-AAF7310A0AF1}"/>
              </a:ext>
            </a:extLst>
          </p:cNvPr>
          <p:cNvSpPr txBox="1">
            <a:spLocks/>
          </p:cNvSpPr>
          <p:nvPr/>
        </p:nvSpPr>
        <p:spPr>
          <a:xfrm>
            <a:off x="6172201" y="3638550"/>
            <a:ext cx="2386520" cy="1066800"/>
          </a:xfrm>
          <a:prstGeom prst="rect">
            <a:avLst/>
          </a:prstGeom>
        </p:spPr>
        <p:txBody>
          <a:bodyPr vert="horz" lIns="0" tIns="0" rIns="0" bIns="0" rtlCol="0" anchor="t" anchorCtr="0">
            <a:noAutofit/>
          </a:bodyPr>
          <a:lstStyle>
            <a:lvl1pPr marL="0" indent="0" algn="l" defTabSz="914400" rtl="0" eaLnBrk="1" latinLnBrk="0" hangingPunct="1">
              <a:lnSpc>
                <a:spcPts val="1740"/>
              </a:lnSpc>
              <a:spcBef>
                <a:spcPts val="0"/>
              </a:spcBef>
              <a:buFont typeface="Arial" pitchFamily="34" charset="0"/>
              <a:buNone/>
              <a:defRPr sz="1600" b="1" kern="1200" spc="-70" baseline="0">
                <a:solidFill>
                  <a:schemeClr val="tx1"/>
                </a:solidFill>
                <a:latin typeface="+mn-lt"/>
                <a:ea typeface="+mn-ea"/>
                <a:cs typeface="+mn-cs"/>
              </a:defRPr>
            </a:lvl1pPr>
            <a:lvl2pPr marL="0" indent="0" algn="l" defTabSz="914400" rtl="0" eaLnBrk="1" latinLnBrk="0" hangingPunct="1">
              <a:lnSpc>
                <a:spcPts val="1740"/>
              </a:lnSpc>
              <a:spcBef>
                <a:spcPts val="0"/>
              </a:spcBef>
              <a:buFont typeface="Arial" pitchFamily="34" charset="0"/>
              <a:buNone/>
              <a:defRPr sz="1600" kern="1200" spc="-70" baseline="0">
                <a:solidFill>
                  <a:schemeClr val="tx1"/>
                </a:solidFill>
                <a:latin typeface="+mn-lt"/>
                <a:ea typeface="+mn-ea"/>
                <a:cs typeface="+mn-cs"/>
              </a:defRPr>
            </a:lvl2pPr>
            <a:lvl3pPr marL="151200" indent="-151200" algn="l" defTabSz="914400" rtl="0" eaLnBrk="1" latinLnBrk="0" hangingPunct="1">
              <a:lnSpc>
                <a:spcPts val="1740"/>
              </a:lnSpc>
              <a:spcBef>
                <a:spcPts val="1400"/>
              </a:spcBef>
              <a:buSzPct val="85000"/>
              <a:buFontTx/>
              <a:buBlip>
                <a:blip r:embed="rId4"/>
              </a:buBlip>
              <a:defRPr sz="1600" kern="1200" spc="-70" baseline="0">
                <a:solidFill>
                  <a:schemeClr val="tx1"/>
                </a:solidFill>
                <a:latin typeface="+mn-lt"/>
                <a:ea typeface="+mn-ea"/>
                <a:cs typeface="+mn-cs"/>
              </a:defRPr>
            </a:lvl3pPr>
            <a:lvl4pPr marL="302400" indent="-151200" algn="l" defTabSz="914400" rtl="0" eaLnBrk="1" latinLnBrk="0" hangingPunct="1">
              <a:lnSpc>
                <a:spcPts val="1740"/>
              </a:lnSpc>
              <a:spcBef>
                <a:spcPts val="1400"/>
              </a:spcBef>
              <a:buSzPct val="85000"/>
              <a:buFontTx/>
              <a:buBlip>
                <a:blip r:embed="rId4"/>
              </a:buBlip>
              <a:defRPr sz="1600" kern="1200" spc="-70" baseline="0">
                <a:solidFill>
                  <a:schemeClr val="tx1"/>
                </a:solidFill>
                <a:latin typeface="+mn-lt"/>
                <a:ea typeface="+mn-ea"/>
                <a:cs typeface="+mn-cs"/>
              </a:defRPr>
            </a:lvl4pPr>
            <a:lvl5pPr marL="453600" indent="-151200" algn="l" defTabSz="914400" rtl="0" eaLnBrk="1" latinLnBrk="0" hangingPunct="1">
              <a:lnSpc>
                <a:spcPts val="1740"/>
              </a:lnSpc>
              <a:spcBef>
                <a:spcPts val="1400"/>
              </a:spcBef>
              <a:buSzPct val="85000"/>
              <a:buFontTx/>
              <a:buBlip>
                <a:blip r:embed="rId4"/>
              </a:buBlip>
              <a:defRPr sz="1600" kern="1200" spc="-7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a:lnSpc>
                <a:spcPts val="2400"/>
              </a:lnSpc>
              <a:spcBef>
                <a:spcPts val="0"/>
              </a:spcBef>
              <a:spcAft>
                <a:spcPts val="1200"/>
              </a:spcAft>
              <a:buSzPct val="90000"/>
              <a:buNone/>
            </a:pPr>
            <a:r>
              <a:rPr lang="en-US" sz="2000" dirty="0">
                <a:latin typeface="Rubik" panose="00000500000000000000" pitchFamily="2" charset="-79"/>
                <a:cs typeface="Rubik" panose="00000500000000000000" pitchFamily="2" charset="-79"/>
              </a:rPr>
              <a:t>Finding </a:t>
            </a:r>
            <a:r>
              <a:rPr lang="en-US" sz="2000" b="1" dirty="0">
                <a:latin typeface="Rubik" panose="00000500000000000000" pitchFamily="2" charset="-79"/>
                <a:cs typeface="Rubik" panose="00000500000000000000" pitchFamily="2" charset="-79"/>
              </a:rPr>
              <a:t>meaning</a:t>
            </a:r>
            <a:r>
              <a:rPr lang="en-US" sz="2000" dirty="0">
                <a:latin typeface="Rubik" panose="00000500000000000000" pitchFamily="2" charset="-79"/>
                <a:cs typeface="Rubik" panose="00000500000000000000" pitchFamily="2" charset="-79"/>
              </a:rPr>
              <a:t> for ourselves in the </a:t>
            </a:r>
            <a:r>
              <a:rPr lang="en-US" sz="2000" b="1" dirty="0">
                <a:latin typeface="Rubik" panose="00000500000000000000" pitchFamily="2" charset="-79"/>
                <a:cs typeface="Rubik" panose="00000500000000000000" pitchFamily="2" charset="-79"/>
              </a:rPr>
              <a:t>one life</a:t>
            </a:r>
            <a:r>
              <a:rPr lang="en-US" sz="2000" dirty="0">
                <a:latin typeface="Rubik" panose="00000500000000000000" pitchFamily="2" charset="-79"/>
                <a:cs typeface="Rubik" panose="00000500000000000000" pitchFamily="2" charset="-79"/>
              </a:rPr>
              <a:t> we have</a:t>
            </a:r>
            <a:endParaRPr lang="en-US" sz="2000" b="1" dirty="0">
              <a:latin typeface="Rubik" panose="00000500000000000000" pitchFamily="2" charset="-79"/>
              <a:cs typeface="Rubik" panose="00000500000000000000" pitchFamily="2" charset="-79"/>
            </a:endParaRPr>
          </a:p>
          <a:p>
            <a:pPr marL="0" lvl="2" indent="0">
              <a:lnSpc>
                <a:spcPts val="2400"/>
              </a:lnSpc>
              <a:spcBef>
                <a:spcPts val="0"/>
              </a:spcBef>
              <a:spcAft>
                <a:spcPts val="1200"/>
              </a:spcAft>
              <a:buSzPct val="90000"/>
              <a:buNone/>
            </a:pPr>
            <a:endParaRPr lang="en-US" sz="2000" dirty="0">
              <a:solidFill>
                <a:prstClr val="black"/>
              </a:solidFill>
              <a:latin typeface="Rubik" panose="00000500000000000000" pitchFamily="2" charset="-79"/>
              <a:cs typeface="Rubik" panose="00000500000000000000" pitchFamily="2" charset="-79"/>
            </a:endParaRPr>
          </a:p>
          <a:p>
            <a:pPr marL="361950" lvl="2" indent="-361950">
              <a:lnSpc>
                <a:spcPts val="2400"/>
              </a:lnSpc>
              <a:spcBef>
                <a:spcPts val="0"/>
              </a:spcBef>
              <a:spcAft>
                <a:spcPts val="1200"/>
              </a:spcAft>
              <a:buSzPct val="90000"/>
            </a:pPr>
            <a:endParaRPr lang="en-US" sz="2000" dirty="0">
              <a:solidFill>
                <a:prstClr val="black"/>
              </a:solidFill>
              <a:latin typeface="Rubik" panose="00000500000000000000" pitchFamily="2" charset="-79"/>
              <a:cs typeface="Rubik" panose="00000500000000000000" pitchFamily="2" charset="-79"/>
            </a:endParaRPr>
          </a:p>
        </p:txBody>
      </p:sp>
      <p:pic>
        <p:nvPicPr>
          <p:cNvPr id="2" name="Picture 1">
            <a:extLst>
              <a:ext uri="{FF2B5EF4-FFF2-40B4-BE49-F238E27FC236}">
                <a16:creationId xmlns:a16="http://schemas.microsoft.com/office/drawing/2014/main" id="{25228F5D-3792-41B4-95A5-20110509C9D4}"/>
              </a:ext>
            </a:extLst>
          </p:cNvPr>
          <p:cNvPicPr>
            <a:picLocks noChangeAspect="1"/>
          </p:cNvPicPr>
          <p:nvPr/>
        </p:nvPicPr>
        <p:blipFill>
          <a:blip r:embed="rId5"/>
          <a:stretch>
            <a:fillRect/>
          </a:stretch>
        </p:blipFill>
        <p:spPr>
          <a:xfrm>
            <a:off x="751349" y="844208"/>
            <a:ext cx="2002503" cy="2734187"/>
          </a:xfrm>
          <a:prstGeom prst="rect">
            <a:avLst/>
          </a:prstGeom>
        </p:spPr>
      </p:pic>
      <p:pic>
        <p:nvPicPr>
          <p:cNvPr id="10" name="Picture 9">
            <a:extLst>
              <a:ext uri="{FF2B5EF4-FFF2-40B4-BE49-F238E27FC236}">
                <a16:creationId xmlns:a16="http://schemas.microsoft.com/office/drawing/2014/main" id="{1DE3BB33-6C3E-4D87-A8CF-3C09AAAB7E00}"/>
              </a:ext>
            </a:extLst>
          </p:cNvPr>
          <p:cNvPicPr>
            <a:picLocks noChangeAspect="1"/>
          </p:cNvPicPr>
          <p:nvPr/>
        </p:nvPicPr>
        <p:blipFill>
          <a:blip r:embed="rId6"/>
          <a:stretch>
            <a:fillRect/>
          </a:stretch>
        </p:blipFill>
        <p:spPr>
          <a:xfrm>
            <a:off x="6390148" y="844208"/>
            <a:ext cx="2012053" cy="2734187"/>
          </a:xfrm>
          <a:prstGeom prst="rect">
            <a:avLst/>
          </a:prstGeom>
        </p:spPr>
      </p:pic>
    </p:spTree>
    <p:extLst>
      <p:ext uri="{BB962C8B-B14F-4D97-AF65-F5344CB8AC3E}">
        <p14:creationId xmlns:p14="http://schemas.microsoft.com/office/powerpoint/2010/main" val="298162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5FD1FB-CEB9-49F5-BE5C-666B8D996817}"/>
              </a:ext>
            </a:extLst>
          </p:cNvPr>
          <p:cNvPicPr>
            <a:picLocks noChangeAspect="1"/>
          </p:cNvPicPr>
          <p:nvPr/>
        </p:nvPicPr>
        <p:blipFill>
          <a:blip r:embed="rId3"/>
          <a:stretch>
            <a:fillRect/>
          </a:stretch>
        </p:blipFill>
        <p:spPr>
          <a:xfrm>
            <a:off x="3200400" y="209550"/>
            <a:ext cx="4038600" cy="4425532"/>
          </a:xfrm>
          <a:prstGeom prst="rect">
            <a:avLst/>
          </a:prstGeom>
        </p:spPr>
      </p:pic>
    </p:spTree>
    <p:extLst>
      <p:ext uri="{BB962C8B-B14F-4D97-AF65-F5344CB8AC3E}">
        <p14:creationId xmlns:p14="http://schemas.microsoft.com/office/powerpoint/2010/main" val="1015553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Frank Turner - Be More Kind">
            <a:hlinkClick r:id="" action="ppaction://media"/>
            <a:extLst>
              <a:ext uri="{FF2B5EF4-FFF2-40B4-BE49-F238E27FC236}">
                <a16:creationId xmlns:a16="http://schemas.microsoft.com/office/drawing/2014/main" id="{C3E6A519-9550-4687-8073-0D1D96A8EA36}"/>
              </a:ext>
            </a:extLst>
          </p:cNvPr>
          <p:cNvPicPr>
            <a:picLocks noRot="1" noChangeAspect="1"/>
          </p:cNvPicPr>
          <p:nvPr>
            <a:videoFile r:link="rId1"/>
          </p:nvPr>
        </p:nvPicPr>
        <p:blipFill>
          <a:blip r:embed="rId4"/>
          <a:stretch>
            <a:fillRect/>
          </a:stretch>
        </p:blipFill>
        <p:spPr>
          <a:xfrm>
            <a:off x="1447800" y="1047750"/>
            <a:ext cx="6096000" cy="3429000"/>
          </a:xfrm>
          <a:prstGeom prst="rect">
            <a:avLst/>
          </a:prstGeom>
        </p:spPr>
      </p:pic>
    </p:spTree>
    <p:extLst>
      <p:ext uri="{BB962C8B-B14F-4D97-AF65-F5344CB8AC3E}">
        <p14:creationId xmlns:p14="http://schemas.microsoft.com/office/powerpoint/2010/main" val="560085482"/>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Frank Turner - Be More Kind">
            <a:hlinkClick r:id="" action="ppaction://media"/>
            <a:extLst>
              <a:ext uri="{FF2B5EF4-FFF2-40B4-BE49-F238E27FC236}">
                <a16:creationId xmlns:a16="http://schemas.microsoft.com/office/drawing/2014/main" id="{C3E6A519-9550-4687-8073-0D1D96A8EA36}"/>
              </a:ext>
            </a:extLst>
          </p:cNvPr>
          <p:cNvPicPr>
            <a:picLocks noRot="1" noChangeAspect="1"/>
          </p:cNvPicPr>
          <p:nvPr>
            <a:videoFile r:link="rId1"/>
          </p:nvPr>
        </p:nvPicPr>
        <p:blipFill>
          <a:blip r:embed="rId4"/>
          <a:stretch>
            <a:fillRect/>
          </a:stretch>
        </p:blipFill>
        <p:spPr>
          <a:xfrm>
            <a:off x="1447800" y="1047750"/>
            <a:ext cx="6096000" cy="3429000"/>
          </a:xfrm>
          <a:prstGeom prst="rect">
            <a:avLst/>
          </a:prstGeom>
        </p:spPr>
      </p:pic>
    </p:spTree>
    <p:extLst>
      <p:ext uri="{BB962C8B-B14F-4D97-AF65-F5344CB8AC3E}">
        <p14:creationId xmlns:p14="http://schemas.microsoft.com/office/powerpoint/2010/main" val="3191229643"/>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1481" y="742950"/>
            <a:ext cx="5739319" cy="482258"/>
          </a:xfrm>
        </p:spPr>
        <p:txBody>
          <a:bodyPr/>
          <a:lstStyle/>
          <a:p>
            <a:pPr>
              <a:lnSpc>
                <a:spcPts val="3200"/>
              </a:lnSpc>
            </a:pPr>
            <a:r>
              <a:rPr lang="en-GB" sz="3200" cap="none" dirty="0">
                <a:latin typeface="Rubik" panose="00000500000000000000" pitchFamily="2" charset="-79"/>
                <a:cs typeface="Rubik" panose="00000500000000000000" pitchFamily="2" charset="-79"/>
              </a:rPr>
              <a:t>World Humanist Day</a:t>
            </a:r>
          </a:p>
        </p:txBody>
      </p:sp>
      <p:sp>
        <p:nvSpPr>
          <p:cNvPr id="9" name="Content Placeholder 4">
            <a:extLst>
              <a:ext uri="{FF2B5EF4-FFF2-40B4-BE49-F238E27FC236}">
                <a16:creationId xmlns:a16="http://schemas.microsoft.com/office/drawing/2014/main" id="{60379579-6EAB-453C-BDA3-A9B1DF57C6FF}"/>
              </a:ext>
            </a:extLst>
          </p:cNvPr>
          <p:cNvSpPr txBox="1">
            <a:spLocks/>
          </p:cNvSpPr>
          <p:nvPr/>
        </p:nvSpPr>
        <p:spPr>
          <a:xfrm>
            <a:off x="661481" y="1352550"/>
            <a:ext cx="4139119" cy="3200400"/>
          </a:xfrm>
          <a:prstGeom prst="rect">
            <a:avLst/>
          </a:prstGeom>
        </p:spPr>
        <p:txBody>
          <a:bodyPr vert="horz" lIns="0" tIns="0" rIns="0" bIns="0" rtlCol="0" anchor="t" anchorCtr="0">
            <a:noAutofit/>
          </a:bodyPr>
          <a:lstStyle>
            <a:lvl1pPr marL="0" indent="0" algn="l" defTabSz="914400" rtl="0" eaLnBrk="1" latinLnBrk="0" hangingPunct="1">
              <a:lnSpc>
                <a:spcPts val="1740"/>
              </a:lnSpc>
              <a:spcBef>
                <a:spcPts val="0"/>
              </a:spcBef>
              <a:buFont typeface="Arial" pitchFamily="34" charset="0"/>
              <a:buNone/>
              <a:defRPr sz="1600" b="1" kern="1200" spc="-70" baseline="0">
                <a:solidFill>
                  <a:schemeClr val="tx1"/>
                </a:solidFill>
                <a:latin typeface="+mn-lt"/>
                <a:ea typeface="+mn-ea"/>
                <a:cs typeface="+mn-cs"/>
              </a:defRPr>
            </a:lvl1pPr>
            <a:lvl2pPr marL="0" indent="0" algn="l" defTabSz="914400" rtl="0" eaLnBrk="1" latinLnBrk="0" hangingPunct="1">
              <a:lnSpc>
                <a:spcPts val="1740"/>
              </a:lnSpc>
              <a:spcBef>
                <a:spcPts val="0"/>
              </a:spcBef>
              <a:buFont typeface="Arial" pitchFamily="34" charset="0"/>
              <a:buNone/>
              <a:defRPr sz="1600" kern="1200" spc="-70" baseline="0">
                <a:solidFill>
                  <a:schemeClr val="tx1"/>
                </a:solidFill>
                <a:latin typeface="+mn-lt"/>
                <a:ea typeface="+mn-ea"/>
                <a:cs typeface="+mn-cs"/>
              </a:defRPr>
            </a:lvl2pPr>
            <a:lvl3pPr marL="151200" indent="-151200" algn="l" defTabSz="914400" rtl="0" eaLnBrk="1" latinLnBrk="0" hangingPunct="1">
              <a:lnSpc>
                <a:spcPts val="1740"/>
              </a:lnSpc>
              <a:spcBef>
                <a:spcPts val="1400"/>
              </a:spcBef>
              <a:buSzPct val="85000"/>
              <a:buFontTx/>
              <a:buBlip>
                <a:blip r:embed="rId3"/>
              </a:buBlip>
              <a:defRPr sz="1600" kern="1200" spc="-70" baseline="0">
                <a:solidFill>
                  <a:schemeClr val="tx1"/>
                </a:solidFill>
                <a:latin typeface="+mn-lt"/>
                <a:ea typeface="+mn-ea"/>
                <a:cs typeface="+mn-cs"/>
              </a:defRPr>
            </a:lvl3pPr>
            <a:lvl4pPr marL="302400" indent="-151200" algn="l" defTabSz="914400" rtl="0" eaLnBrk="1" latinLnBrk="0" hangingPunct="1">
              <a:lnSpc>
                <a:spcPts val="1740"/>
              </a:lnSpc>
              <a:spcBef>
                <a:spcPts val="1400"/>
              </a:spcBef>
              <a:buSzPct val="85000"/>
              <a:buFontTx/>
              <a:buBlip>
                <a:blip r:embed="rId3"/>
              </a:buBlip>
              <a:defRPr sz="1600" kern="1200" spc="-70" baseline="0">
                <a:solidFill>
                  <a:schemeClr val="tx1"/>
                </a:solidFill>
                <a:latin typeface="+mn-lt"/>
                <a:ea typeface="+mn-ea"/>
                <a:cs typeface="+mn-cs"/>
              </a:defRPr>
            </a:lvl4pPr>
            <a:lvl5pPr marL="453600" indent="-151200" algn="l" defTabSz="914400" rtl="0" eaLnBrk="1" latinLnBrk="0" hangingPunct="1">
              <a:lnSpc>
                <a:spcPts val="1740"/>
              </a:lnSpc>
              <a:spcBef>
                <a:spcPts val="1400"/>
              </a:spcBef>
              <a:buSzPct val="85000"/>
              <a:buFontTx/>
              <a:buBlip>
                <a:blip r:embed="rId3"/>
              </a:buBlip>
              <a:defRPr sz="1600" kern="1200" spc="-7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1950" lvl="2" indent="-361950">
              <a:lnSpc>
                <a:spcPts val="2400"/>
              </a:lnSpc>
              <a:spcBef>
                <a:spcPts val="0"/>
              </a:spcBef>
              <a:spcAft>
                <a:spcPts val="1200"/>
              </a:spcAft>
              <a:buSzPct val="90000"/>
            </a:pPr>
            <a:r>
              <a:rPr lang="en-GB" sz="2000" dirty="0">
                <a:solidFill>
                  <a:prstClr val="black"/>
                </a:solidFill>
                <a:latin typeface="Rubik" panose="00000500000000000000" pitchFamily="2" charset="-79"/>
                <a:cs typeface="Rubik" panose="00000500000000000000" pitchFamily="2" charset="-79"/>
              </a:rPr>
              <a:t>21 June</a:t>
            </a:r>
          </a:p>
          <a:p>
            <a:pPr marL="361950" lvl="2" indent="-361950">
              <a:lnSpc>
                <a:spcPts val="2400"/>
              </a:lnSpc>
              <a:spcBef>
                <a:spcPts val="0"/>
              </a:spcBef>
              <a:spcAft>
                <a:spcPts val="1200"/>
              </a:spcAft>
              <a:buSzPct val="90000"/>
            </a:pPr>
            <a:r>
              <a:rPr lang="en-GB" sz="2000" dirty="0">
                <a:solidFill>
                  <a:prstClr val="black"/>
                </a:solidFill>
                <a:latin typeface="Rubik" panose="00000500000000000000" pitchFamily="2" charset="-79"/>
                <a:cs typeface="Rubik" panose="00000500000000000000" pitchFamily="2" charset="-79"/>
              </a:rPr>
              <a:t>A day to celebrate humanism and humanist values across the world</a:t>
            </a:r>
          </a:p>
          <a:p>
            <a:pPr marL="361950" lvl="2" indent="-361950">
              <a:lnSpc>
                <a:spcPts val="2400"/>
              </a:lnSpc>
              <a:spcBef>
                <a:spcPts val="0"/>
              </a:spcBef>
              <a:spcAft>
                <a:spcPts val="1200"/>
              </a:spcAft>
              <a:buSzPct val="90000"/>
            </a:pPr>
            <a:r>
              <a:rPr lang="en-GB" sz="2000" dirty="0">
                <a:solidFill>
                  <a:prstClr val="black"/>
                </a:solidFill>
                <a:latin typeface="Rubik" panose="00000500000000000000" pitchFamily="2" charset="-79"/>
                <a:cs typeface="Rubik" panose="00000500000000000000" pitchFamily="2" charset="-79"/>
              </a:rPr>
              <a:t>Humanist groups and organisations mark the day with concerts or conferences to raise awareness of the ethical values of humanists</a:t>
            </a:r>
          </a:p>
          <a:p>
            <a:pPr>
              <a:lnSpc>
                <a:spcPts val="1800"/>
              </a:lnSpc>
            </a:pPr>
            <a:endParaRPr lang="en-GB" dirty="0">
              <a:latin typeface="Rubik" panose="00000500000000000000" pitchFamily="2" charset="-79"/>
              <a:cs typeface="Rubik" panose="00000500000000000000" pitchFamily="2" charset="-79"/>
            </a:endParaRPr>
          </a:p>
        </p:txBody>
      </p:sp>
      <p:pic>
        <p:nvPicPr>
          <p:cNvPr id="2" name="Picture 1">
            <a:extLst>
              <a:ext uri="{FF2B5EF4-FFF2-40B4-BE49-F238E27FC236}">
                <a16:creationId xmlns:a16="http://schemas.microsoft.com/office/drawing/2014/main" id="{CC2AE4FD-EDD9-46CC-B35D-B83578450A6B}"/>
              </a:ext>
            </a:extLst>
          </p:cNvPr>
          <p:cNvPicPr>
            <a:picLocks noChangeAspect="1"/>
          </p:cNvPicPr>
          <p:nvPr/>
        </p:nvPicPr>
        <p:blipFill>
          <a:blip r:embed="rId4"/>
          <a:stretch>
            <a:fillRect/>
          </a:stretch>
        </p:blipFill>
        <p:spPr>
          <a:xfrm>
            <a:off x="5029200" y="590550"/>
            <a:ext cx="3690821" cy="3562350"/>
          </a:xfrm>
          <a:prstGeom prst="rect">
            <a:avLst/>
          </a:prstGeom>
        </p:spPr>
      </p:pic>
    </p:spTree>
    <p:extLst>
      <p:ext uri="{BB962C8B-B14F-4D97-AF65-F5344CB8AC3E}">
        <p14:creationId xmlns:p14="http://schemas.microsoft.com/office/powerpoint/2010/main" val="3474735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E1C9EF-5C4E-4459-BD52-D1B99AEAE17D}"/>
              </a:ext>
            </a:extLst>
          </p:cNvPr>
          <p:cNvPicPr>
            <a:picLocks noChangeAspect="1"/>
          </p:cNvPicPr>
          <p:nvPr/>
        </p:nvPicPr>
        <p:blipFill rotWithShape="1">
          <a:blip r:embed="rId3"/>
          <a:srcRect l="24850" r="32055" b="21852"/>
          <a:stretch/>
        </p:blipFill>
        <p:spPr>
          <a:xfrm>
            <a:off x="5519691" y="1720255"/>
            <a:ext cx="2220424" cy="3019886"/>
          </a:xfrm>
          <a:prstGeom prst="rect">
            <a:avLst/>
          </a:prstGeom>
        </p:spPr>
      </p:pic>
      <p:sp>
        <p:nvSpPr>
          <p:cNvPr id="4" name="Title 3"/>
          <p:cNvSpPr>
            <a:spLocks noGrp="1"/>
          </p:cNvSpPr>
          <p:nvPr>
            <p:ph type="title"/>
          </p:nvPr>
        </p:nvSpPr>
        <p:spPr>
          <a:xfrm>
            <a:off x="663574" y="1123950"/>
            <a:ext cx="7816850" cy="587241"/>
          </a:xfrm>
        </p:spPr>
        <p:txBody>
          <a:bodyPr/>
          <a:lstStyle/>
          <a:p>
            <a:r>
              <a:rPr lang="en-GB" sz="3200" dirty="0">
                <a:latin typeface="Rubik" panose="00000500000000000000" pitchFamily="2" charset="-79"/>
                <a:cs typeface="Rubik" panose="00000500000000000000" pitchFamily="2" charset="-79"/>
              </a:rPr>
              <a:t>What does it mean to be a humanist? </a:t>
            </a:r>
          </a:p>
        </p:txBody>
      </p:sp>
      <p:pic>
        <p:nvPicPr>
          <p:cNvPr id="3" name="Picture 2">
            <a:extLst>
              <a:ext uri="{FF2B5EF4-FFF2-40B4-BE49-F238E27FC236}">
                <a16:creationId xmlns:a16="http://schemas.microsoft.com/office/drawing/2014/main" id="{E6B88000-D080-4C10-AECF-22C3F77FB3CC}"/>
              </a:ext>
            </a:extLst>
          </p:cNvPr>
          <p:cNvPicPr>
            <a:picLocks noChangeAspect="1"/>
          </p:cNvPicPr>
          <p:nvPr/>
        </p:nvPicPr>
        <p:blipFill rotWithShape="1">
          <a:blip r:embed="rId4"/>
          <a:srcRect l="15926" t="7037" r="15926"/>
          <a:stretch/>
        </p:blipFill>
        <p:spPr>
          <a:xfrm>
            <a:off x="1065664" y="1711191"/>
            <a:ext cx="2220425" cy="3028950"/>
          </a:xfrm>
          <a:prstGeom prst="rect">
            <a:avLst/>
          </a:prstGeom>
        </p:spPr>
      </p:pic>
      <p:pic>
        <p:nvPicPr>
          <p:cNvPr id="7" name="Picture 6">
            <a:extLst>
              <a:ext uri="{FF2B5EF4-FFF2-40B4-BE49-F238E27FC236}">
                <a16:creationId xmlns:a16="http://schemas.microsoft.com/office/drawing/2014/main" id="{A399648C-CE7F-4E7E-9C77-6BAAC1412F6D}"/>
              </a:ext>
            </a:extLst>
          </p:cNvPr>
          <p:cNvPicPr>
            <a:picLocks noChangeAspect="1"/>
          </p:cNvPicPr>
          <p:nvPr/>
        </p:nvPicPr>
        <p:blipFill rotWithShape="1">
          <a:blip r:embed="rId5"/>
          <a:srcRect l="50000" r="17000" b="26654"/>
          <a:stretch/>
        </p:blipFill>
        <p:spPr>
          <a:xfrm>
            <a:off x="3345529" y="1711191"/>
            <a:ext cx="2114722" cy="3019887"/>
          </a:xfrm>
          <a:prstGeom prst="rect">
            <a:avLst/>
          </a:prstGeom>
        </p:spPr>
      </p:pic>
    </p:spTree>
    <p:extLst>
      <p:ext uri="{BB962C8B-B14F-4D97-AF65-F5344CB8AC3E}">
        <p14:creationId xmlns:p14="http://schemas.microsoft.com/office/powerpoint/2010/main" val="426803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3707" y="507206"/>
            <a:ext cx="2646693" cy="845344"/>
          </a:xfrm>
        </p:spPr>
        <p:txBody>
          <a:bodyPr/>
          <a:lstStyle/>
          <a:p>
            <a:pPr>
              <a:lnSpc>
                <a:spcPts val="3200"/>
              </a:lnSpc>
            </a:pPr>
            <a:r>
              <a:rPr lang="en-US" sz="3200" cap="none" dirty="0">
                <a:latin typeface="Rubik" panose="00000500000000000000" pitchFamily="2" charset="-79"/>
                <a:cs typeface="Rubik" panose="00000500000000000000" pitchFamily="2" charset="-79"/>
              </a:rPr>
              <a:t>Professor Alice Roberts</a:t>
            </a:r>
            <a:endParaRPr lang="en-GB" sz="3200" cap="none" dirty="0">
              <a:latin typeface="Rubik" panose="00000500000000000000" pitchFamily="2" charset="-79"/>
              <a:cs typeface="Rubik" panose="00000500000000000000" pitchFamily="2" charset="-79"/>
            </a:endParaRPr>
          </a:p>
        </p:txBody>
      </p:sp>
      <p:pic>
        <p:nvPicPr>
          <p:cNvPr id="6" name="Picture 5">
            <a:extLst>
              <a:ext uri="{FF2B5EF4-FFF2-40B4-BE49-F238E27FC236}">
                <a16:creationId xmlns:a16="http://schemas.microsoft.com/office/drawing/2014/main" id="{6030F40F-7A11-48B6-8142-265DBC170BB5}"/>
              </a:ext>
            </a:extLst>
          </p:cNvPr>
          <p:cNvPicPr>
            <a:picLocks noChangeAspect="1"/>
          </p:cNvPicPr>
          <p:nvPr/>
        </p:nvPicPr>
        <p:blipFill>
          <a:blip r:embed="rId3"/>
          <a:stretch>
            <a:fillRect/>
          </a:stretch>
        </p:blipFill>
        <p:spPr>
          <a:xfrm>
            <a:off x="3733800" y="361950"/>
            <a:ext cx="3048000" cy="4161693"/>
          </a:xfrm>
          <a:prstGeom prst="rect">
            <a:avLst/>
          </a:prstGeom>
        </p:spPr>
      </p:pic>
    </p:spTree>
    <p:extLst>
      <p:ext uri="{BB962C8B-B14F-4D97-AF65-F5344CB8AC3E}">
        <p14:creationId xmlns:p14="http://schemas.microsoft.com/office/powerpoint/2010/main" val="773549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09DBE7-AEE2-478E-AFB5-CD30754A97B6}"/>
              </a:ext>
            </a:extLst>
          </p:cNvPr>
          <p:cNvPicPr>
            <a:picLocks noChangeAspect="1"/>
          </p:cNvPicPr>
          <p:nvPr/>
        </p:nvPicPr>
        <p:blipFill>
          <a:blip r:embed="rId3"/>
          <a:stretch>
            <a:fillRect/>
          </a:stretch>
        </p:blipFill>
        <p:spPr>
          <a:xfrm>
            <a:off x="3369745" y="285750"/>
            <a:ext cx="2666999" cy="2666999"/>
          </a:xfrm>
          <a:prstGeom prst="rect">
            <a:avLst/>
          </a:prstGeom>
        </p:spPr>
      </p:pic>
      <p:sp>
        <p:nvSpPr>
          <p:cNvPr id="7" name="Title 3">
            <a:extLst>
              <a:ext uri="{FF2B5EF4-FFF2-40B4-BE49-F238E27FC236}">
                <a16:creationId xmlns:a16="http://schemas.microsoft.com/office/drawing/2014/main" id="{CDB9497C-C8EB-4E7B-9922-C43F4973330D}"/>
              </a:ext>
            </a:extLst>
          </p:cNvPr>
          <p:cNvSpPr txBox="1">
            <a:spLocks/>
          </p:cNvSpPr>
          <p:nvPr/>
        </p:nvSpPr>
        <p:spPr>
          <a:xfrm>
            <a:off x="553707" y="507206"/>
            <a:ext cx="2646693" cy="845344"/>
          </a:xfrm>
          <a:prstGeom prst="rect">
            <a:avLst/>
          </a:prstGeom>
        </p:spPr>
        <p:txBody>
          <a:bodyPr vert="horz" lIns="0" tIns="0" rIns="0" bIns="0" rtlCol="0" anchor="t" anchorCtr="0">
            <a:noAutofit/>
          </a:bodyPr>
          <a:lstStyle>
            <a:lvl1pPr algn="l" defTabSz="914400" rtl="0" eaLnBrk="1" latinLnBrk="0" hangingPunct="1">
              <a:lnSpc>
                <a:spcPts val="2600"/>
              </a:lnSpc>
              <a:spcBef>
                <a:spcPct val="0"/>
              </a:spcBef>
              <a:buNone/>
              <a:defRPr lang="en-GB" sz="3000" b="1" kern="1200" cap="all" spc="-130" baseline="0" dirty="0">
                <a:solidFill>
                  <a:srgbClr val="4C4184"/>
                </a:solidFill>
                <a:latin typeface="+mj-lt"/>
                <a:ea typeface="+mj-ea"/>
                <a:cs typeface="+mj-cs"/>
              </a:defRPr>
            </a:lvl1pPr>
          </a:lstStyle>
          <a:p>
            <a:pPr>
              <a:lnSpc>
                <a:spcPts val="3200"/>
              </a:lnSpc>
            </a:pPr>
            <a:r>
              <a:rPr lang="en-US" sz="3200" cap="none" dirty="0">
                <a:latin typeface="Rubik" panose="00000500000000000000" pitchFamily="2" charset="-79"/>
                <a:cs typeface="Rubik" panose="00000500000000000000" pitchFamily="2" charset="-79"/>
              </a:rPr>
              <a:t>Professor Alice Roberts</a:t>
            </a:r>
          </a:p>
        </p:txBody>
      </p:sp>
      <p:pic>
        <p:nvPicPr>
          <p:cNvPr id="5" name="Picture 4">
            <a:extLst>
              <a:ext uri="{FF2B5EF4-FFF2-40B4-BE49-F238E27FC236}">
                <a16:creationId xmlns:a16="http://schemas.microsoft.com/office/drawing/2014/main" id="{A18009FE-056B-43A3-8311-FCF26EC23E12}"/>
              </a:ext>
            </a:extLst>
          </p:cNvPr>
          <p:cNvPicPr>
            <a:picLocks noChangeAspect="1"/>
          </p:cNvPicPr>
          <p:nvPr/>
        </p:nvPicPr>
        <p:blipFill rotWithShape="1">
          <a:blip r:embed="rId4"/>
          <a:srcRect l="16543" t="4074" r="3986" b="4074"/>
          <a:stretch/>
        </p:blipFill>
        <p:spPr>
          <a:xfrm>
            <a:off x="815367" y="1430906"/>
            <a:ext cx="2308833" cy="3187819"/>
          </a:xfrm>
          <a:prstGeom prst="rect">
            <a:avLst/>
          </a:prstGeom>
        </p:spPr>
      </p:pic>
      <p:pic>
        <p:nvPicPr>
          <p:cNvPr id="9" name="Picture 8">
            <a:extLst>
              <a:ext uri="{FF2B5EF4-FFF2-40B4-BE49-F238E27FC236}">
                <a16:creationId xmlns:a16="http://schemas.microsoft.com/office/drawing/2014/main" id="{3204A8AC-0F6C-4285-AE2A-7674B0531D28}"/>
              </a:ext>
            </a:extLst>
          </p:cNvPr>
          <p:cNvPicPr>
            <a:picLocks noChangeAspect="1"/>
          </p:cNvPicPr>
          <p:nvPr/>
        </p:nvPicPr>
        <p:blipFill rotWithShape="1">
          <a:blip r:embed="rId5"/>
          <a:srcRect l="3999" t="6567" r="20001"/>
          <a:stretch/>
        </p:blipFill>
        <p:spPr>
          <a:xfrm>
            <a:off x="4978329" y="2073684"/>
            <a:ext cx="3680312" cy="2545041"/>
          </a:xfrm>
          <a:prstGeom prst="rect">
            <a:avLst/>
          </a:prstGeom>
        </p:spPr>
      </p:pic>
      <p:pic>
        <p:nvPicPr>
          <p:cNvPr id="2" name="Picture 1">
            <a:extLst>
              <a:ext uri="{FF2B5EF4-FFF2-40B4-BE49-F238E27FC236}">
                <a16:creationId xmlns:a16="http://schemas.microsoft.com/office/drawing/2014/main" id="{447B17C7-587B-4683-87F4-48D05992505E}"/>
              </a:ext>
            </a:extLst>
          </p:cNvPr>
          <p:cNvPicPr>
            <a:picLocks noChangeAspect="1"/>
          </p:cNvPicPr>
          <p:nvPr/>
        </p:nvPicPr>
        <p:blipFill rotWithShape="1">
          <a:blip r:embed="rId6"/>
          <a:srcRect t="3935" b="32222"/>
          <a:stretch/>
        </p:blipFill>
        <p:spPr>
          <a:xfrm>
            <a:off x="4267200" y="285750"/>
            <a:ext cx="4628588" cy="3940014"/>
          </a:xfrm>
          <a:prstGeom prst="rect">
            <a:avLst/>
          </a:prstGeom>
        </p:spPr>
      </p:pic>
      <p:pic>
        <p:nvPicPr>
          <p:cNvPr id="3" name="Picture 2">
            <a:extLst>
              <a:ext uri="{FF2B5EF4-FFF2-40B4-BE49-F238E27FC236}">
                <a16:creationId xmlns:a16="http://schemas.microsoft.com/office/drawing/2014/main" id="{66C52EC8-2DCF-4979-BBD1-51B74730CE2D}"/>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8000"/>
                    </a14:imgEffect>
                    <a14:imgEffect>
                      <a14:brightnessContrast contrast="46000"/>
                    </a14:imgEffect>
                  </a14:imgLayer>
                </a14:imgProps>
              </a:ext>
            </a:extLst>
          </a:blip>
          <a:srcRect l="14375" t="54444" r="12280" b="18889"/>
          <a:stretch/>
        </p:blipFill>
        <p:spPr>
          <a:xfrm>
            <a:off x="2122280" y="2904108"/>
            <a:ext cx="3798750" cy="1953642"/>
          </a:xfrm>
          <a:prstGeom prst="rect">
            <a:avLst/>
          </a:prstGeom>
          <a:ln w="63500">
            <a:solidFill>
              <a:srgbClr val="4C4184"/>
            </a:solidFill>
          </a:ln>
        </p:spPr>
      </p:pic>
    </p:spTree>
    <p:extLst>
      <p:ext uri="{BB962C8B-B14F-4D97-AF65-F5344CB8AC3E}">
        <p14:creationId xmlns:p14="http://schemas.microsoft.com/office/powerpoint/2010/main" val="213407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A18474-B5B8-415F-8DAB-6B2937AF1B71}"/>
              </a:ext>
            </a:extLst>
          </p:cNvPr>
          <p:cNvPicPr>
            <a:picLocks noChangeAspect="1"/>
          </p:cNvPicPr>
          <p:nvPr/>
        </p:nvPicPr>
        <p:blipFill rotWithShape="1">
          <a:blip r:embed="rId3"/>
          <a:srcRect l="50000" r="17000" b="26654"/>
          <a:stretch/>
        </p:blipFill>
        <p:spPr>
          <a:xfrm>
            <a:off x="3896537" y="491115"/>
            <a:ext cx="2837158" cy="4051547"/>
          </a:xfrm>
          <a:prstGeom prst="rect">
            <a:avLst/>
          </a:prstGeom>
        </p:spPr>
      </p:pic>
      <p:sp>
        <p:nvSpPr>
          <p:cNvPr id="4" name="Title 3"/>
          <p:cNvSpPr>
            <a:spLocks noGrp="1"/>
          </p:cNvSpPr>
          <p:nvPr>
            <p:ph type="title"/>
          </p:nvPr>
        </p:nvSpPr>
        <p:spPr>
          <a:xfrm>
            <a:off x="553707" y="507206"/>
            <a:ext cx="2646693" cy="845344"/>
          </a:xfrm>
        </p:spPr>
        <p:txBody>
          <a:bodyPr/>
          <a:lstStyle/>
          <a:p>
            <a:pPr>
              <a:lnSpc>
                <a:spcPts val="3200"/>
              </a:lnSpc>
            </a:pPr>
            <a:r>
              <a:rPr lang="en-US" sz="3200" cap="none" dirty="0">
                <a:latin typeface="Rubik" panose="00000500000000000000" pitchFamily="2" charset="-79"/>
                <a:cs typeface="Rubik" panose="00000500000000000000" pitchFamily="2" charset="-79"/>
              </a:rPr>
              <a:t>Gulalai Ismail</a:t>
            </a:r>
            <a:endParaRPr lang="en-GB" sz="3200" cap="none" dirty="0">
              <a:latin typeface="Rubik" panose="00000500000000000000" pitchFamily="2" charset="-79"/>
              <a:cs typeface="Rubik" panose="00000500000000000000" pitchFamily="2" charset="-79"/>
            </a:endParaRPr>
          </a:p>
        </p:txBody>
      </p:sp>
    </p:spTree>
    <p:extLst>
      <p:ext uri="{BB962C8B-B14F-4D97-AF65-F5344CB8AC3E}">
        <p14:creationId xmlns:p14="http://schemas.microsoft.com/office/powerpoint/2010/main" val="3573410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3707" y="507206"/>
            <a:ext cx="2646693" cy="845344"/>
          </a:xfrm>
        </p:spPr>
        <p:txBody>
          <a:bodyPr/>
          <a:lstStyle/>
          <a:p>
            <a:pPr>
              <a:lnSpc>
                <a:spcPts val="3200"/>
              </a:lnSpc>
            </a:pPr>
            <a:r>
              <a:rPr lang="en-US" sz="3200" cap="none" dirty="0">
                <a:latin typeface="Rubik" panose="00000500000000000000" pitchFamily="2" charset="-79"/>
                <a:cs typeface="Rubik" panose="00000500000000000000" pitchFamily="2" charset="-79"/>
              </a:rPr>
              <a:t>Gulalai Ismail</a:t>
            </a:r>
            <a:endParaRPr lang="en-GB" sz="3200" cap="none" dirty="0">
              <a:latin typeface="Rubik" panose="00000500000000000000" pitchFamily="2" charset="-79"/>
              <a:cs typeface="Rubik" panose="00000500000000000000" pitchFamily="2" charset="-79"/>
            </a:endParaRPr>
          </a:p>
        </p:txBody>
      </p:sp>
      <p:pic>
        <p:nvPicPr>
          <p:cNvPr id="3" name="Picture 2">
            <a:extLst>
              <a:ext uri="{FF2B5EF4-FFF2-40B4-BE49-F238E27FC236}">
                <a16:creationId xmlns:a16="http://schemas.microsoft.com/office/drawing/2014/main" id="{2D56107F-7525-4FE1-9BB0-42AC3D29050C}"/>
              </a:ext>
            </a:extLst>
          </p:cNvPr>
          <p:cNvPicPr>
            <a:picLocks noChangeAspect="1"/>
          </p:cNvPicPr>
          <p:nvPr/>
        </p:nvPicPr>
        <p:blipFill>
          <a:blip r:embed="rId3"/>
          <a:stretch>
            <a:fillRect/>
          </a:stretch>
        </p:blipFill>
        <p:spPr>
          <a:xfrm>
            <a:off x="553707" y="1034028"/>
            <a:ext cx="4415518" cy="2809875"/>
          </a:xfrm>
          <a:prstGeom prst="rect">
            <a:avLst/>
          </a:prstGeom>
        </p:spPr>
      </p:pic>
      <p:pic>
        <p:nvPicPr>
          <p:cNvPr id="8" name="Picture 7">
            <a:extLst>
              <a:ext uri="{FF2B5EF4-FFF2-40B4-BE49-F238E27FC236}">
                <a16:creationId xmlns:a16="http://schemas.microsoft.com/office/drawing/2014/main" id="{FBDDB212-F83E-40D8-9C38-E98E370F8545}"/>
              </a:ext>
            </a:extLst>
          </p:cNvPr>
          <p:cNvPicPr>
            <a:picLocks noChangeAspect="1"/>
          </p:cNvPicPr>
          <p:nvPr/>
        </p:nvPicPr>
        <p:blipFill rotWithShape="1">
          <a:blip r:embed="rId4"/>
          <a:srcRect l="4105"/>
          <a:stretch/>
        </p:blipFill>
        <p:spPr>
          <a:xfrm>
            <a:off x="3581400" y="276032"/>
            <a:ext cx="5340092" cy="3133917"/>
          </a:xfrm>
          <a:prstGeom prst="rect">
            <a:avLst/>
          </a:prstGeom>
        </p:spPr>
      </p:pic>
      <p:pic>
        <p:nvPicPr>
          <p:cNvPr id="10" name="Picture 9">
            <a:extLst>
              <a:ext uri="{FF2B5EF4-FFF2-40B4-BE49-F238E27FC236}">
                <a16:creationId xmlns:a16="http://schemas.microsoft.com/office/drawing/2014/main" id="{D51D5AB2-CA0D-429F-9B59-51982DCA4C20}"/>
              </a:ext>
            </a:extLst>
          </p:cNvPr>
          <p:cNvPicPr>
            <a:picLocks noChangeAspect="1"/>
          </p:cNvPicPr>
          <p:nvPr/>
        </p:nvPicPr>
        <p:blipFill>
          <a:blip r:embed="rId5"/>
          <a:stretch>
            <a:fillRect/>
          </a:stretch>
        </p:blipFill>
        <p:spPr>
          <a:xfrm>
            <a:off x="4181458" y="1170837"/>
            <a:ext cx="3409950" cy="3409950"/>
          </a:xfrm>
          <a:prstGeom prst="rect">
            <a:avLst/>
          </a:prstGeom>
        </p:spPr>
      </p:pic>
      <p:pic>
        <p:nvPicPr>
          <p:cNvPr id="6" name="Picture 5">
            <a:extLst>
              <a:ext uri="{FF2B5EF4-FFF2-40B4-BE49-F238E27FC236}">
                <a16:creationId xmlns:a16="http://schemas.microsoft.com/office/drawing/2014/main" id="{8E243B14-36CA-48EC-BB0A-1416A67A404E}"/>
              </a:ext>
            </a:extLst>
          </p:cNvPr>
          <p:cNvPicPr>
            <a:picLocks noChangeAspect="1"/>
          </p:cNvPicPr>
          <p:nvPr/>
        </p:nvPicPr>
        <p:blipFill>
          <a:blip r:embed="rId6"/>
          <a:stretch>
            <a:fillRect/>
          </a:stretch>
        </p:blipFill>
        <p:spPr>
          <a:xfrm>
            <a:off x="1425392" y="929878"/>
            <a:ext cx="6172200" cy="4094225"/>
          </a:xfrm>
          <a:prstGeom prst="rect">
            <a:avLst/>
          </a:prstGeom>
        </p:spPr>
      </p:pic>
    </p:spTree>
    <p:extLst>
      <p:ext uri="{BB962C8B-B14F-4D97-AF65-F5344CB8AC3E}">
        <p14:creationId xmlns:p14="http://schemas.microsoft.com/office/powerpoint/2010/main" val="268862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17F053-D0DD-4523-84BA-B3B73F29601B}"/>
              </a:ext>
            </a:extLst>
          </p:cNvPr>
          <p:cNvPicPr>
            <a:picLocks noChangeAspect="1"/>
          </p:cNvPicPr>
          <p:nvPr/>
        </p:nvPicPr>
        <p:blipFill>
          <a:blip r:embed="rId3"/>
          <a:stretch>
            <a:fillRect/>
          </a:stretch>
        </p:blipFill>
        <p:spPr>
          <a:xfrm>
            <a:off x="3852420" y="511829"/>
            <a:ext cx="3005580" cy="4084295"/>
          </a:xfrm>
          <a:prstGeom prst="rect">
            <a:avLst/>
          </a:prstGeom>
        </p:spPr>
      </p:pic>
      <p:sp>
        <p:nvSpPr>
          <p:cNvPr id="4" name="Title 3"/>
          <p:cNvSpPr>
            <a:spLocks noGrp="1"/>
          </p:cNvSpPr>
          <p:nvPr>
            <p:ph type="title"/>
          </p:nvPr>
        </p:nvSpPr>
        <p:spPr>
          <a:xfrm>
            <a:off x="553707" y="507206"/>
            <a:ext cx="2646693" cy="845344"/>
          </a:xfrm>
        </p:spPr>
        <p:txBody>
          <a:bodyPr/>
          <a:lstStyle/>
          <a:p>
            <a:pPr>
              <a:lnSpc>
                <a:spcPts val="3200"/>
              </a:lnSpc>
            </a:pPr>
            <a:r>
              <a:rPr lang="en-US" sz="3200" cap="none" dirty="0">
                <a:latin typeface="Rubik" panose="00000500000000000000" pitchFamily="2" charset="-79"/>
                <a:cs typeface="Rubik" panose="00000500000000000000" pitchFamily="2" charset="-79"/>
              </a:rPr>
              <a:t>Frank Turner</a:t>
            </a:r>
            <a:endParaRPr lang="en-GB" sz="3200" cap="none" dirty="0">
              <a:latin typeface="Rubik" panose="00000500000000000000" pitchFamily="2" charset="-79"/>
              <a:cs typeface="Rubik" panose="00000500000000000000" pitchFamily="2" charset="-79"/>
            </a:endParaRPr>
          </a:p>
        </p:txBody>
      </p:sp>
    </p:spTree>
    <p:extLst>
      <p:ext uri="{BB962C8B-B14F-4D97-AF65-F5344CB8AC3E}">
        <p14:creationId xmlns:p14="http://schemas.microsoft.com/office/powerpoint/2010/main" val="1680766962"/>
      </p:ext>
    </p:extLst>
  </p:cSld>
  <p:clrMapOvr>
    <a:masterClrMapping/>
  </p:clrMapOvr>
</p:sld>
</file>

<file path=ppt/theme/theme1.xml><?xml version="1.0" encoding="utf-8"?>
<a:theme xmlns:a="http://schemas.openxmlformats.org/drawingml/2006/main" name="Default Theme">
  <a:themeElements>
    <a:clrScheme name="Humanists_UK_v1">
      <a:dk1>
        <a:sysClr val="windowText" lastClr="000000"/>
      </a:dk1>
      <a:lt1>
        <a:sysClr val="window" lastClr="FFFFFF"/>
      </a:lt1>
      <a:dk2>
        <a:srgbClr val="00C7B1"/>
      </a:dk2>
      <a:lt2>
        <a:srgbClr val="4C4184"/>
      </a:lt2>
      <a:accent1>
        <a:srgbClr val="702F8A"/>
      </a:accent1>
      <a:accent2>
        <a:srgbClr val="FFC72C"/>
      </a:accent2>
      <a:accent3>
        <a:srgbClr val="9BBB59"/>
      </a:accent3>
      <a:accent4>
        <a:srgbClr val="8064A2"/>
      </a:accent4>
      <a:accent5>
        <a:srgbClr val="4BACC6"/>
      </a:accent5>
      <a:accent6>
        <a:srgbClr val="F79646"/>
      </a:accent6>
      <a:hlink>
        <a:srgbClr val="0000FF"/>
      </a:hlink>
      <a:folHlink>
        <a:srgbClr val="800080"/>
      </a:folHlink>
    </a:clrScheme>
    <a:fontScheme name="Humanists_UK_v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Humanist UK_v4 (1)</Template>
  <TotalTime>684</TotalTime>
  <Words>1475</Words>
  <Application>Microsoft Office PowerPoint</Application>
  <PresentationFormat>On-screen Show (16:9)</PresentationFormat>
  <Paragraphs>75</Paragraphs>
  <Slides>13</Slides>
  <Notes>12</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Rubik</vt:lpstr>
      <vt:lpstr>Default Theme</vt:lpstr>
      <vt:lpstr>What is humanism?</vt:lpstr>
      <vt:lpstr>PowerPoint Presentation</vt:lpstr>
      <vt:lpstr>World Humanist Day</vt:lpstr>
      <vt:lpstr>What does it mean to be a humanist? </vt:lpstr>
      <vt:lpstr>Professor Alice Roberts</vt:lpstr>
      <vt:lpstr>PowerPoint Presentation</vt:lpstr>
      <vt:lpstr>Gulalai Ismail</vt:lpstr>
      <vt:lpstr>Gulalai Ismail</vt:lpstr>
      <vt:lpstr>Frank Turner</vt:lpstr>
      <vt:lpstr>Frank Turner</vt:lpstr>
      <vt:lpstr>What does it mean to be a humanist?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THINK FOR YOURSELF, ACT FOR EVERYONE</dc:title>
  <dc:creator>Luke Donnellan</dc:creator>
  <cp:lastModifiedBy>Rhian Jones</cp:lastModifiedBy>
  <cp:revision>78</cp:revision>
  <dcterms:created xsi:type="dcterms:W3CDTF">2017-06-14T10:04:46Z</dcterms:created>
  <dcterms:modified xsi:type="dcterms:W3CDTF">2019-12-13T17:08:52Z</dcterms:modified>
</cp:coreProperties>
</file>