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7" r:id="rId3"/>
    <p:sldId id="281" r:id="rId4"/>
    <p:sldId id="282" r:id="rId5"/>
    <p:sldId id="260" r:id="rId6"/>
    <p:sldId id="266" r:id="rId7"/>
    <p:sldId id="267" r:id="rId8"/>
    <p:sldId id="262" r:id="rId9"/>
    <p:sldId id="268" r:id="rId10"/>
    <p:sldId id="269" r:id="rId11"/>
    <p:sldId id="270" r:id="rId12"/>
    <p:sldId id="283" r:id="rId13"/>
    <p:sldId id="272" r:id="rId14"/>
    <p:sldId id="273" r:id="rId15"/>
    <p:sldId id="274" r:id="rId16"/>
    <p:sldId id="275" r:id="rId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2984">
          <p15:clr>
            <a:srgbClr val="A4A3A4"/>
          </p15:clr>
        </p15:guide>
        <p15:guide id="3" orient="horz" pos="883">
          <p15:clr>
            <a:srgbClr val="A4A3A4"/>
          </p15:clr>
        </p15:guide>
        <p15:guide id="4" pos="2768">
          <p15:clr>
            <a:srgbClr val="A4A3A4"/>
          </p15:clr>
        </p15:guide>
        <p15:guide id="5" pos="418">
          <p15:clr>
            <a:srgbClr val="A4A3A4"/>
          </p15:clr>
        </p15:guide>
        <p15:guide id="6" pos="5342">
          <p15:clr>
            <a:srgbClr val="A4A3A4"/>
          </p15:clr>
        </p15:guide>
        <p15:guide id="7" pos="4003">
          <p15:clr>
            <a:srgbClr val="A4A3A4"/>
          </p15:clr>
        </p15:guide>
        <p15:guide id="8" pos="299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4184"/>
    <a:srgbClr val="702F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78076" autoAdjust="0"/>
  </p:normalViewPr>
  <p:slideViewPr>
    <p:cSldViewPr showGuides="1">
      <p:cViewPr varScale="1">
        <p:scale>
          <a:sx n="105" d="100"/>
          <a:sy n="105" d="100"/>
        </p:scale>
        <p:origin x="354" y="96"/>
      </p:cViewPr>
      <p:guideLst>
        <p:guide orient="horz" pos="1620"/>
        <p:guide orient="horz" pos="2984"/>
        <p:guide orient="horz" pos="883"/>
        <p:guide pos="2768"/>
        <p:guide pos="418"/>
        <p:guide pos="5342"/>
        <p:guide pos="4003"/>
        <p:guide pos="2996"/>
      </p:guideLst>
    </p:cSldViewPr>
  </p:slideViewPr>
  <p:notesTextViewPr>
    <p:cViewPr>
      <p:scale>
        <a:sx n="1" d="1"/>
        <a:sy n="1" d="1"/>
      </p:scale>
      <p:origin x="0" y="0"/>
    </p:cViewPr>
  </p:notesTextViewPr>
  <p:notesViewPr>
    <p:cSldViewPr showGuides="1">
      <p:cViewPr varScale="1">
        <p:scale>
          <a:sx n="83" d="100"/>
          <a:sy n="83" d="100"/>
        </p:scale>
        <p:origin x="-382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FF5BDD-5B1F-4E32-98BE-B661369D0754}" type="datetimeFigureOut">
              <a:rPr lang="en-GB" smtClean="0"/>
              <a:t>13/12/2019</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EF04EDD-C925-4549-9640-25F090BA12D1}" type="slidenum">
              <a:rPr lang="en-GB" smtClean="0"/>
              <a:t>‹#›</a:t>
            </a:fld>
            <a:endParaRPr lang="en-GB"/>
          </a:p>
        </p:txBody>
      </p:sp>
    </p:spTree>
    <p:extLst>
      <p:ext uri="{BB962C8B-B14F-4D97-AF65-F5344CB8AC3E}">
        <p14:creationId xmlns:p14="http://schemas.microsoft.com/office/powerpoint/2010/main" val="477615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304687-0C73-4BD4-A416-AFF8E83546B5}" type="datetimeFigureOut">
              <a:rPr lang="en-GB" smtClean="0"/>
              <a:t>13/12/2019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DC7FF5-640F-4984-9EFC-DA70108BBFD6}" type="slidenum">
              <a:rPr lang="en-GB" smtClean="0"/>
              <a:t>‹#›</a:t>
            </a:fld>
            <a:endParaRPr lang="en-GB"/>
          </a:p>
        </p:txBody>
      </p:sp>
    </p:spTree>
    <p:extLst>
      <p:ext uri="{BB962C8B-B14F-4D97-AF65-F5344CB8AC3E}">
        <p14:creationId xmlns:p14="http://schemas.microsoft.com/office/powerpoint/2010/main" val="1024659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An assembly for World Humanist Day (21 June) or a general introduction to humanism.</a:t>
            </a:r>
            <a:endParaRPr lang="en-US" dirty="0"/>
          </a:p>
        </p:txBody>
      </p:sp>
      <p:sp>
        <p:nvSpPr>
          <p:cNvPr id="4" name="Slide Number Placeholder 3"/>
          <p:cNvSpPr>
            <a:spLocks noGrp="1"/>
          </p:cNvSpPr>
          <p:nvPr>
            <p:ph type="sldNum" sz="quarter" idx="5"/>
          </p:nvPr>
        </p:nvSpPr>
        <p:spPr/>
        <p:txBody>
          <a:bodyPr/>
          <a:lstStyle/>
          <a:p>
            <a:fld id="{BCDC7FF5-640F-4984-9EFC-DA70108BBFD6}" type="slidenum">
              <a:rPr lang="en-GB" smtClean="0"/>
              <a:t>1</a:t>
            </a:fld>
            <a:endParaRPr lang="en-GB"/>
          </a:p>
        </p:txBody>
      </p:sp>
    </p:spTree>
    <p:extLst>
      <p:ext uri="{BB962C8B-B14F-4D97-AF65-F5344CB8AC3E}">
        <p14:creationId xmlns:p14="http://schemas.microsoft.com/office/powerpoint/2010/main" val="1707321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Explain</a:t>
            </a:r>
            <a:r>
              <a:rPr lang="en-US" sz="1200" b="0" i="0" u="none" strike="noStrike" kern="1200" dirty="0">
                <a:solidFill>
                  <a:schemeClr val="tx1"/>
                </a:solidFill>
                <a:effectLst/>
                <a:latin typeface="+mn-lt"/>
                <a:ea typeface="+mn-ea"/>
                <a:cs typeface="+mn-cs"/>
              </a:rPr>
              <a:t> that humanists believe that being good is more than just following rules or avoiding punishment. </a:t>
            </a:r>
            <a:r>
              <a:rPr lang="en-GB" sz="1200" b="0" i="0" u="none" strike="noStrike" kern="1200" dirty="0">
                <a:solidFill>
                  <a:schemeClr val="tx1"/>
                </a:solidFill>
                <a:effectLst/>
                <a:latin typeface="+mn-lt"/>
                <a:ea typeface="+mn-ea"/>
                <a:cs typeface="+mn-cs"/>
              </a:rPr>
              <a:t>It involves thinking about the </a:t>
            </a:r>
            <a:r>
              <a:rPr lang="en-GB" sz="1200" b="0" i="0" u="sng" kern="1200" dirty="0">
                <a:solidFill>
                  <a:schemeClr val="tx1"/>
                </a:solidFill>
                <a:effectLst/>
                <a:latin typeface="+mn-lt"/>
                <a:ea typeface="+mn-ea"/>
                <a:cs typeface="+mn-cs"/>
              </a:rPr>
              <a:t>consequences</a:t>
            </a:r>
            <a:r>
              <a:rPr lang="en-GB" sz="1200" b="0" i="0" u="none" strike="noStrike" kern="1200" dirty="0">
                <a:solidFill>
                  <a:schemeClr val="tx1"/>
                </a:solidFill>
                <a:effectLst/>
                <a:latin typeface="+mn-lt"/>
                <a:ea typeface="+mn-ea"/>
                <a:cs typeface="+mn-cs"/>
              </a:rPr>
              <a:t> of our actions (what our actions will do to other people and animals) and thinking about how other people feel.</a:t>
            </a:r>
          </a:p>
          <a:p>
            <a:pPr rtl="0"/>
            <a:r>
              <a:rPr lang="en-US" sz="1200" b="1" i="0" u="none" strike="noStrike" kern="1200" dirty="0">
                <a:solidFill>
                  <a:schemeClr val="tx1"/>
                </a:solidFill>
                <a:effectLst/>
                <a:latin typeface="+mn-lt"/>
                <a:ea typeface="+mn-ea"/>
                <a:cs typeface="+mn-cs"/>
              </a:rPr>
              <a:t>Ask </a:t>
            </a:r>
            <a:r>
              <a:rPr lang="en-US" sz="1200" b="0" i="0" u="none" strike="noStrike" kern="1200" dirty="0">
                <a:solidFill>
                  <a:schemeClr val="tx1"/>
                </a:solidFill>
                <a:effectLst/>
                <a:latin typeface="+mn-lt"/>
                <a:ea typeface="+mn-ea"/>
                <a:cs typeface="+mn-cs"/>
              </a:rPr>
              <a:t>the students how they feel when someone is unkind, ungrateful, unfair, or cruel to them. Ask them to freeze frame their faces to show how they would feel. Then ask them to show how they think </a:t>
            </a:r>
            <a:r>
              <a:rPr lang="en-US" sz="1200" b="0" i="1" u="none" strike="noStrike" kern="1200" dirty="0">
                <a:solidFill>
                  <a:schemeClr val="tx1"/>
                </a:solidFill>
                <a:effectLst/>
                <a:latin typeface="+mn-lt"/>
                <a:ea typeface="+mn-ea"/>
                <a:cs typeface="+mn-cs"/>
              </a:rPr>
              <a:t>someone else</a:t>
            </a:r>
            <a:r>
              <a:rPr lang="en-US" sz="1200" b="0" i="0" u="none" strike="noStrike" kern="1200" dirty="0">
                <a:solidFill>
                  <a:schemeClr val="tx1"/>
                </a:solidFill>
                <a:effectLst/>
                <a:latin typeface="+mn-lt"/>
                <a:ea typeface="+mn-ea"/>
                <a:cs typeface="+mn-cs"/>
              </a:rPr>
              <a:t> would feel if someone was unkind, ungrateful, unfair, or cruel to them. Did their faces change? What does that tell us?</a:t>
            </a:r>
            <a:endParaRPr lang="en-US" b="0" dirty="0">
              <a:effectLst/>
            </a:endParaRPr>
          </a:p>
          <a:p>
            <a:pPr rtl="0"/>
            <a:r>
              <a:rPr lang="en-US" sz="1200" b="1" i="0" u="none" strike="noStrike" kern="1200" dirty="0">
                <a:solidFill>
                  <a:schemeClr val="tx1"/>
                </a:solidFill>
                <a:effectLst/>
                <a:latin typeface="+mn-lt"/>
                <a:ea typeface="+mn-ea"/>
                <a:cs typeface="+mn-cs"/>
              </a:rPr>
              <a:t>Explain</a:t>
            </a:r>
            <a:r>
              <a:rPr lang="en-US" sz="1200" b="0" i="0" u="none" strike="noStrike" kern="1200" dirty="0">
                <a:solidFill>
                  <a:schemeClr val="tx1"/>
                </a:solidFill>
                <a:effectLst/>
                <a:latin typeface="+mn-lt"/>
                <a:ea typeface="+mn-ea"/>
                <a:cs typeface="+mn-cs"/>
              </a:rPr>
              <a:t> that we have </a:t>
            </a:r>
            <a:r>
              <a:rPr lang="en-US" sz="1200" b="0" i="0" u="sng" kern="1200" dirty="0">
                <a:solidFill>
                  <a:schemeClr val="tx1"/>
                </a:solidFill>
                <a:effectLst/>
                <a:latin typeface="+mn-lt"/>
                <a:ea typeface="+mn-ea"/>
                <a:cs typeface="+mn-cs"/>
              </a:rPr>
              <a:t>empathy</a:t>
            </a:r>
            <a:r>
              <a:rPr lang="en-US" sz="1200" b="0" i="0" u="none" strike="noStrike" kern="1200" dirty="0">
                <a:solidFill>
                  <a:schemeClr val="tx1"/>
                </a:solidFill>
                <a:effectLst/>
                <a:latin typeface="+mn-lt"/>
                <a:ea typeface="+mn-ea"/>
                <a:cs typeface="+mn-cs"/>
              </a:rPr>
              <a:t>. We can imagine what it might be like to be someone else and so can think about how we would like to be treated in their situation.</a:t>
            </a:r>
            <a:endParaRPr lang="en-US" b="0" dirty="0">
              <a:effectLst/>
            </a:endParaRPr>
          </a:p>
          <a:p>
            <a:br>
              <a:rPr lang="en-US" b="0" dirty="0">
                <a:effectLst/>
              </a:rPr>
            </a:br>
            <a:br>
              <a:rPr lang="en-US" b="0" dirty="0">
                <a:effectLst/>
              </a:rPr>
            </a:br>
            <a:endParaRPr lang="en-GB" dirty="0"/>
          </a:p>
        </p:txBody>
      </p:sp>
      <p:sp>
        <p:nvSpPr>
          <p:cNvPr id="4" name="Slide Number Placeholder 3"/>
          <p:cNvSpPr>
            <a:spLocks noGrp="1"/>
          </p:cNvSpPr>
          <p:nvPr>
            <p:ph type="sldNum" sz="quarter" idx="5"/>
          </p:nvPr>
        </p:nvSpPr>
        <p:spPr/>
        <p:txBody>
          <a:bodyPr/>
          <a:lstStyle/>
          <a:p>
            <a:fld id="{BCDC7FF5-640F-4984-9EFC-DA70108BBFD6}" type="slidenum">
              <a:rPr lang="en-GB" smtClean="0"/>
              <a:t>10</a:t>
            </a:fld>
            <a:endParaRPr lang="en-GB"/>
          </a:p>
        </p:txBody>
      </p:sp>
    </p:spTree>
    <p:extLst>
      <p:ext uri="{BB962C8B-B14F-4D97-AF65-F5344CB8AC3E}">
        <p14:creationId xmlns:p14="http://schemas.microsoft.com/office/powerpoint/2010/main" val="2410991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Show</a:t>
            </a:r>
            <a:r>
              <a:rPr lang="en-US" sz="1200" b="0" i="0" u="none" strike="noStrike" kern="1200" dirty="0">
                <a:solidFill>
                  <a:schemeClr val="tx1"/>
                </a:solidFill>
                <a:effectLst/>
                <a:latin typeface="+mn-lt"/>
                <a:ea typeface="+mn-ea"/>
                <a:cs typeface="+mn-cs"/>
              </a:rPr>
              <a:t> the </a:t>
            </a:r>
            <a:r>
              <a:rPr lang="en-US" sz="1200" b="0" i="0" u="sng" kern="1200" dirty="0">
                <a:solidFill>
                  <a:schemeClr val="tx1"/>
                </a:solidFill>
                <a:effectLst/>
                <a:latin typeface="+mn-lt"/>
                <a:ea typeface="+mn-ea"/>
                <a:cs typeface="+mn-cs"/>
              </a:rPr>
              <a:t>golden rule</a:t>
            </a:r>
            <a:r>
              <a:rPr lang="en-US" sz="1200" b="0" i="0" u="none" strike="noStrike" kern="1200" dirty="0">
                <a:solidFill>
                  <a:schemeClr val="tx1"/>
                </a:solidFill>
                <a:effectLst/>
                <a:latin typeface="+mn-lt"/>
                <a:ea typeface="+mn-ea"/>
                <a:cs typeface="+mn-cs"/>
              </a:rPr>
              <a:t>: Treat others as you would like to be treated yourself. Do not treat others in a way you would not like to be treated yourself.</a:t>
            </a:r>
            <a:endParaRPr lang="en-US" b="0" dirty="0">
              <a:effectLst/>
            </a:endParaRPr>
          </a:p>
          <a:p>
            <a:pPr rtl="0"/>
            <a:r>
              <a:rPr lang="en-US" sz="1200" b="1" i="0" u="none" strike="noStrike" kern="1200" dirty="0">
                <a:solidFill>
                  <a:schemeClr val="tx1"/>
                </a:solidFill>
                <a:effectLst/>
                <a:latin typeface="+mn-lt"/>
                <a:ea typeface="+mn-ea"/>
                <a:cs typeface="+mn-cs"/>
              </a:rPr>
              <a:t>Explain</a:t>
            </a:r>
            <a:r>
              <a:rPr lang="en-US" sz="1200" b="0" i="0" u="none" strike="noStrike" kern="1200" dirty="0">
                <a:solidFill>
                  <a:schemeClr val="tx1"/>
                </a:solidFill>
                <a:effectLst/>
                <a:latin typeface="+mn-lt"/>
                <a:ea typeface="+mn-ea"/>
                <a:cs typeface="+mn-cs"/>
              </a:rPr>
              <a:t> this advice appears all around the world.</a:t>
            </a:r>
            <a:endParaRPr lang="en-US" b="0" dirty="0">
              <a:effectLst/>
            </a:endParaRPr>
          </a:p>
          <a:p>
            <a:pPr rtl="0"/>
            <a:r>
              <a:rPr lang="en-US" sz="1200" b="1" i="0" u="none" strike="noStrike" kern="1200" dirty="0">
                <a:solidFill>
                  <a:schemeClr val="tx1"/>
                </a:solidFill>
                <a:effectLst/>
                <a:latin typeface="+mn-lt"/>
                <a:ea typeface="+mn-ea"/>
                <a:cs typeface="+mn-cs"/>
              </a:rPr>
              <a:t>Present </a:t>
            </a:r>
            <a:r>
              <a:rPr lang="en-US" sz="1200" b="0" i="0" u="none" strike="noStrike" kern="1200" dirty="0">
                <a:solidFill>
                  <a:schemeClr val="tx1"/>
                </a:solidFill>
                <a:effectLst/>
                <a:latin typeface="+mn-lt"/>
                <a:ea typeface="+mn-ea"/>
                <a:cs typeface="+mn-cs"/>
              </a:rPr>
              <a:t>the students with the following scenario: ‘You are in a sweet shop with some friends. The owner of the shop is not looking. One of your friends tells you to steal some sweets. What should you do? Why?’</a:t>
            </a:r>
            <a:endParaRPr lang="en-US" b="0" dirty="0">
              <a:effectLst/>
            </a:endParaRPr>
          </a:p>
          <a:p>
            <a:pPr rtl="0"/>
            <a:r>
              <a:rPr lang="en-US" sz="1200" b="1" i="0" u="none" strike="noStrike" kern="1200" dirty="0">
                <a:solidFill>
                  <a:schemeClr val="tx1"/>
                </a:solidFill>
                <a:effectLst/>
                <a:latin typeface="+mn-lt"/>
                <a:ea typeface="+mn-ea"/>
                <a:cs typeface="+mn-cs"/>
              </a:rPr>
              <a:t>Explain</a:t>
            </a:r>
            <a:r>
              <a:rPr lang="en-US" sz="1200" b="0" i="0" u="none" strike="noStrike" kern="1200" dirty="0">
                <a:solidFill>
                  <a:schemeClr val="tx1"/>
                </a:solidFill>
                <a:effectLst/>
                <a:latin typeface="+mn-lt"/>
                <a:ea typeface="+mn-ea"/>
                <a:cs typeface="+mn-cs"/>
              </a:rPr>
              <a:t> that humanists believe that although laws against stealing and the threat of punishment can help persuade us not to steal, the main reasons not to do it are because of the harm it causes to other people. We would not like other people to steal from us.</a:t>
            </a:r>
            <a:br>
              <a:rPr lang="en-US" b="0" dirty="0">
                <a:effectLst/>
              </a:rPr>
            </a:br>
            <a:br>
              <a:rPr lang="en-US" b="0" dirty="0">
                <a:effectLst/>
              </a:rPr>
            </a:br>
            <a:endParaRPr lang="en-GB" dirty="0"/>
          </a:p>
        </p:txBody>
      </p:sp>
      <p:sp>
        <p:nvSpPr>
          <p:cNvPr id="4" name="Slide Number Placeholder 3"/>
          <p:cNvSpPr>
            <a:spLocks noGrp="1"/>
          </p:cNvSpPr>
          <p:nvPr>
            <p:ph type="sldNum" sz="quarter" idx="5"/>
          </p:nvPr>
        </p:nvSpPr>
        <p:spPr/>
        <p:txBody>
          <a:bodyPr/>
          <a:lstStyle/>
          <a:p>
            <a:fld id="{BCDC7FF5-640F-4984-9EFC-DA70108BBFD6}" type="slidenum">
              <a:rPr lang="en-GB" smtClean="0"/>
              <a:t>11</a:t>
            </a:fld>
            <a:endParaRPr lang="en-GB"/>
          </a:p>
        </p:txBody>
      </p:sp>
    </p:spTree>
    <p:extLst>
      <p:ext uri="{BB962C8B-B14F-4D97-AF65-F5344CB8AC3E}">
        <p14:creationId xmlns:p14="http://schemas.microsoft.com/office/powerpoint/2010/main" val="1192932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Explain</a:t>
            </a:r>
            <a:r>
              <a:rPr lang="en-US" dirty="0"/>
              <a:t> And, lastly, we’re going to look at why humanists think it’s important to find happiness.</a:t>
            </a:r>
            <a:endParaRPr lang="en-GB" dirty="0"/>
          </a:p>
        </p:txBody>
      </p:sp>
      <p:sp>
        <p:nvSpPr>
          <p:cNvPr id="4" name="Slide Number Placeholder 3"/>
          <p:cNvSpPr>
            <a:spLocks noGrp="1"/>
          </p:cNvSpPr>
          <p:nvPr>
            <p:ph type="sldNum" sz="quarter" idx="5"/>
          </p:nvPr>
        </p:nvSpPr>
        <p:spPr/>
        <p:txBody>
          <a:bodyPr/>
          <a:lstStyle/>
          <a:p>
            <a:fld id="{BCDC7FF5-640F-4984-9EFC-DA70108BBFD6}" type="slidenum">
              <a:rPr lang="en-GB" smtClean="0"/>
              <a:t>12</a:t>
            </a:fld>
            <a:endParaRPr lang="en-GB"/>
          </a:p>
        </p:txBody>
      </p:sp>
    </p:spTree>
    <p:extLst>
      <p:ext uri="{BB962C8B-B14F-4D97-AF65-F5344CB8AC3E}">
        <p14:creationId xmlns:p14="http://schemas.microsoft.com/office/powerpoint/2010/main" val="1841824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Ask </a:t>
            </a:r>
            <a:r>
              <a:rPr lang="en-US" sz="1200" b="0" i="0" u="none" strike="noStrike" kern="1200" dirty="0">
                <a:solidFill>
                  <a:schemeClr val="tx1"/>
                </a:solidFill>
                <a:effectLst/>
                <a:latin typeface="+mn-lt"/>
                <a:ea typeface="+mn-ea"/>
                <a:cs typeface="+mn-cs"/>
              </a:rPr>
              <a:t>the students what does this image look like? What does it make you think of?</a:t>
            </a:r>
            <a:endParaRPr lang="en-US" b="0" dirty="0">
              <a:effectLst/>
            </a:endParaRPr>
          </a:p>
          <a:p>
            <a:pPr rtl="0"/>
            <a:r>
              <a:rPr lang="en-US" sz="1200" b="1" i="0" u="none" strike="noStrike" kern="1200" dirty="0">
                <a:solidFill>
                  <a:schemeClr val="tx1"/>
                </a:solidFill>
                <a:effectLst/>
                <a:latin typeface="+mn-lt"/>
                <a:ea typeface="+mn-ea"/>
                <a:cs typeface="+mn-cs"/>
              </a:rPr>
              <a:t>Ask </a:t>
            </a:r>
            <a:r>
              <a:rPr lang="en-US" sz="1200" b="0" i="0" u="none" strike="noStrike" kern="1200" dirty="0">
                <a:solidFill>
                  <a:schemeClr val="tx1"/>
                </a:solidFill>
                <a:effectLst/>
                <a:latin typeface="+mn-lt"/>
                <a:ea typeface="+mn-ea"/>
                <a:cs typeface="+mn-cs"/>
              </a:rPr>
              <a:t>the students when they might stand like the happy human with their arms in the air (e.g. celebrating scoring a goal, finding the answer to a difficult problem, shouting 'Hurray!', stretching up to feel awake and energetic).</a:t>
            </a:r>
            <a:endParaRPr lang="en-US" b="0" dirty="0">
              <a:effectLst/>
            </a:endParaRPr>
          </a:p>
          <a:p>
            <a:pPr rtl="0"/>
            <a:r>
              <a:rPr lang="en-US" sz="1200" b="1" i="0" u="none" strike="noStrike" kern="1200" dirty="0">
                <a:solidFill>
                  <a:schemeClr val="tx1"/>
                </a:solidFill>
                <a:effectLst/>
                <a:latin typeface="+mn-lt"/>
                <a:ea typeface="+mn-ea"/>
                <a:cs typeface="+mn-cs"/>
              </a:rPr>
              <a:t>Explain</a:t>
            </a:r>
            <a:r>
              <a:rPr lang="en-US" sz="1200" b="0" i="0" u="none" strike="noStrike" kern="1200" dirty="0">
                <a:solidFill>
                  <a:schemeClr val="tx1"/>
                </a:solidFill>
                <a:effectLst/>
                <a:latin typeface="+mn-lt"/>
                <a:ea typeface="+mn-ea"/>
                <a:cs typeface="+mn-cs"/>
              </a:rPr>
              <a:t> that humanists believe we only have </a:t>
            </a:r>
            <a:r>
              <a:rPr lang="en-US" sz="1200" b="0" i="0" u="sng" kern="1200" dirty="0">
                <a:solidFill>
                  <a:schemeClr val="tx1"/>
                </a:solidFill>
                <a:effectLst/>
                <a:latin typeface="+mn-lt"/>
                <a:ea typeface="+mn-ea"/>
                <a:cs typeface="+mn-cs"/>
              </a:rPr>
              <a:t>one life</a:t>
            </a:r>
            <a:r>
              <a:rPr lang="en-US" sz="1200" b="0" i="0" u="none" strike="noStrike" kern="1200" dirty="0">
                <a:solidFill>
                  <a:schemeClr val="tx1"/>
                </a:solidFill>
                <a:effectLst/>
                <a:latin typeface="+mn-lt"/>
                <a:ea typeface="+mn-ea"/>
                <a:cs typeface="+mn-cs"/>
              </a:rPr>
              <a:t> and so we need to make the most of it.</a:t>
            </a:r>
            <a:endParaRPr lang="en-US" b="0" dirty="0">
              <a:effectLst/>
            </a:endParaRPr>
          </a:p>
          <a:p>
            <a:pPr rtl="0"/>
            <a:r>
              <a:rPr lang="en-US" sz="1200" b="1" i="0" u="none" strike="noStrike" kern="1200" dirty="0">
                <a:solidFill>
                  <a:schemeClr val="tx1"/>
                </a:solidFill>
                <a:effectLst/>
                <a:latin typeface="+mn-lt"/>
                <a:ea typeface="+mn-ea"/>
                <a:cs typeface="+mn-cs"/>
              </a:rPr>
              <a:t>Ask</a:t>
            </a:r>
            <a:r>
              <a:rPr lang="en-US" sz="1200" b="0" i="0" u="none" strike="noStrike" kern="1200" dirty="0">
                <a:solidFill>
                  <a:schemeClr val="tx1"/>
                </a:solidFill>
                <a:effectLst/>
                <a:latin typeface="+mn-lt"/>
                <a:ea typeface="+mn-ea"/>
                <a:cs typeface="+mn-cs"/>
              </a:rPr>
              <a:t> the students what makes them </a:t>
            </a:r>
            <a:r>
              <a:rPr lang="en-US" sz="1200" b="0" i="0" u="sng" kern="1200" dirty="0">
                <a:solidFill>
                  <a:schemeClr val="tx1"/>
                </a:solidFill>
                <a:effectLst/>
                <a:latin typeface="+mn-lt"/>
                <a:ea typeface="+mn-ea"/>
                <a:cs typeface="+mn-cs"/>
              </a:rPr>
              <a:t>happy</a:t>
            </a:r>
            <a:r>
              <a:rPr lang="en-US" sz="1200" b="0" i="0" u="none" strike="noStrike" kern="1200" dirty="0">
                <a:solidFill>
                  <a:schemeClr val="tx1"/>
                </a:solidFill>
                <a:effectLst/>
                <a:latin typeface="+mn-lt"/>
                <a:ea typeface="+mn-ea"/>
                <a:cs typeface="+mn-cs"/>
              </a:rPr>
              <a:t>. Hopefully you will get a variety of answers. Give some examples of things that make you and other people you know happy (e.g. being creative, the natural world, relationships with other people, learning new things).</a:t>
            </a:r>
            <a:endParaRPr lang="en-US" b="0" dirty="0">
              <a:effectLst/>
            </a:endParaRPr>
          </a:p>
          <a:p>
            <a:pPr rtl="0"/>
            <a:r>
              <a:rPr lang="en-US" sz="1200" b="1" i="0" u="none" strike="noStrike" kern="1200" dirty="0">
                <a:solidFill>
                  <a:schemeClr val="tx1"/>
                </a:solidFill>
                <a:effectLst/>
                <a:latin typeface="+mn-lt"/>
                <a:ea typeface="+mn-ea"/>
                <a:cs typeface="+mn-cs"/>
              </a:rPr>
              <a:t>Explain</a:t>
            </a:r>
            <a:r>
              <a:rPr lang="en-US" sz="1200" b="0" i="0" u="none" strike="noStrike" kern="1200" dirty="0">
                <a:solidFill>
                  <a:schemeClr val="tx1"/>
                </a:solidFill>
                <a:effectLst/>
                <a:latin typeface="+mn-lt"/>
                <a:ea typeface="+mn-ea"/>
                <a:cs typeface="+mn-cs"/>
              </a:rPr>
              <a:t> that humanists believe that it is important that we are each able to find our own way to be happy and that this might be different for everybody. There is no single answer to the question, ‘How can I be happy?’ We are all have different interests and talents.</a:t>
            </a:r>
            <a:endParaRPr lang="en-US" b="0" dirty="0">
              <a:effectLst/>
            </a:endParaRPr>
          </a:p>
          <a:p>
            <a:pPr rtl="0"/>
            <a:r>
              <a:rPr lang="en-US" sz="1200" b="0" i="0" u="none" strike="noStrike" kern="1200" dirty="0">
                <a:solidFill>
                  <a:schemeClr val="tx1"/>
                </a:solidFill>
                <a:effectLst/>
                <a:latin typeface="+mn-lt"/>
                <a:ea typeface="+mn-ea"/>
                <a:cs typeface="+mn-cs"/>
              </a:rPr>
              <a:t>Humanists believe living a happy life doesn’t mean being happy all the time, but it means being happy with our lives overall. Sometimes we have to do things we don’t enjoy to make our lives better (e.g. learning a difficult skill or tidying our bedrooms).</a:t>
            </a:r>
            <a:endParaRPr lang="en-US" b="0" dirty="0">
              <a:effectLst/>
            </a:endParaRPr>
          </a:p>
        </p:txBody>
      </p:sp>
      <p:sp>
        <p:nvSpPr>
          <p:cNvPr id="4" name="Slide Number Placeholder 3"/>
          <p:cNvSpPr>
            <a:spLocks noGrp="1"/>
          </p:cNvSpPr>
          <p:nvPr>
            <p:ph type="sldNum" sz="quarter" idx="5"/>
          </p:nvPr>
        </p:nvSpPr>
        <p:spPr/>
        <p:txBody>
          <a:bodyPr/>
          <a:lstStyle/>
          <a:p>
            <a:fld id="{BCDC7FF5-640F-4984-9EFC-DA70108BBFD6}" type="slidenum">
              <a:rPr lang="en-GB" smtClean="0"/>
              <a:t>13</a:t>
            </a:fld>
            <a:endParaRPr lang="en-GB"/>
          </a:p>
        </p:txBody>
      </p:sp>
    </p:spTree>
    <p:extLst>
      <p:ext uri="{BB962C8B-B14F-4D97-AF65-F5344CB8AC3E}">
        <p14:creationId xmlns:p14="http://schemas.microsoft.com/office/powerpoint/2010/main" val="2839755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Explain </a:t>
            </a:r>
            <a:r>
              <a:rPr lang="en-US" sz="1200" b="0" i="0" u="none" strike="noStrike" kern="1200" dirty="0">
                <a:solidFill>
                  <a:schemeClr val="tx1"/>
                </a:solidFill>
                <a:effectLst/>
                <a:latin typeface="+mn-lt"/>
                <a:ea typeface="+mn-ea"/>
                <a:cs typeface="+mn-cs"/>
              </a:rPr>
              <a:t>that </a:t>
            </a:r>
            <a:r>
              <a:rPr lang="en-US" sz="1200" b="0" i="0" u="sng" kern="1200" dirty="0">
                <a:solidFill>
                  <a:schemeClr val="tx1"/>
                </a:solidFill>
                <a:effectLst/>
                <a:latin typeface="+mn-lt"/>
                <a:ea typeface="+mn-ea"/>
                <a:cs typeface="+mn-cs"/>
              </a:rPr>
              <a:t>freedom</a:t>
            </a:r>
            <a:r>
              <a:rPr lang="en-US" sz="1200" b="0" i="0" u="none" strike="noStrike" kern="1200" dirty="0">
                <a:solidFill>
                  <a:schemeClr val="tx1"/>
                </a:solidFill>
                <a:effectLst/>
                <a:latin typeface="+mn-lt"/>
                <a:ea typeface="+mn-ea"/>
                <a:cs typeface="+mn-cs"/>
              </a:rPr>
              <a:t> is very important to humanists. They believe that we should all be free to think for ourselves and to decide how we want to live our lives. We need to try different things and find what makes us happy. And we need to be </a:t>
            </a:r>
            <a:r>
              <a:rPr lang="en-US" sz="1200" b="0" i="0" u="sng" kern="1200" dirty="0">
                <a:solidFill>
                  <a:schemeClr val="tx1"/>
                </a:solidFill>
                <a:effectLst/>
                <a:latin typeface="+mn-lt"/>
                <a:ea typeface="+mn-ea"/>
                <a:cs typeface="+mn-cs"/>
              </a:rPr>
              <a:t>tolerant</a:t>
            </a:r>
            <a:r>
              <a:rPr lang="en-US" sz="1200" b="0" i="0" u="none" strike="noStrike" kern="1200" dirty="0">
                <a:solidFill>
                  <a:schemeClr val="tx1"/>
                </a:solidFill>
                <a:effectLst/>
                <a:latin typeface="+mn-lt"/>
                <a:ea typeface="+mn-ea"/>
                <a:cs typeface="+mn-cs"/>
              </a:rPr>
              <a:t> of other people’s choices: we need to let other people do whatever makes them happy. It is important to humanists that people should be free to decide not to be a humanist if they don’t think it’s right for them.</a:t>
            </a:r>
            <a:endParaRPr lang="en-US" b="0" dirty="0">
              <a:effectLst/>
            </a:endParaRPr>
          </a:p>
          <a:p>
            <a:pPr rtl="0"/>
            <a:r>
              <a:rPr lang="en-US" sz="1200" b="1" i="0" u="none" strike="noStrike" kern="1200" dirty="0">
                <a:solidFill>
                  <a:schemeClr val="tx1"/>
                </a:solidFill>
                <a:effectLst/>
                <a:latin typeface="+mn-lt"/>
                <a:ea typeface="+mn-ea"/>
                <a:cs typeface="+mn-cs"/>
              </a:rPr>
              <a:t>Ask</a:t>
            </a:r>
            <a:r>
              <a:rPr lang="en-US" sz="1200" b="0" i="0" u="none" strike="noStrike" kern="1200" dirty="0">
                <a:solidFill>
                  <a:schemeClr val="tx1"/>
                </a:solidFill>
                <a:effectLst/>
                <a:latin typeface="+mn-lt"/>
                <a:ea typeface="+mn-ea"/>
                <a:cs typeface="+mn-cs"/>
              </a:rPr>
              <a:t> the students if there is anything that we should not be free to do.</a:t>
            </a:r>
            <a:endParaRPr lang="en-US" b="0" dirty="0">
              <a:effectLst/>
            </a:endParaRPr>
          </a:p>
          <a:p>
            <a:pPr rtl="0"/>
            <a:r>
              <a:rPr lang="en-US" sz="1200" b="1" i="0" u="none" strike="noStrike" kern="1200" dirty="0">
                <a:solidFill>
                  <a:schemeClr val="tx1"/>
                </a:solidFill>
                <a:effectLst/>
                <a:latin typeface="+mn-lt"/>
                <a:ea typeface="+mn-ea"/>
                <a:cs typeface="+mn-cs"/>
              </a:rPr>
              <a:t>Explain </a:t>
            </a:r>
            <a:r>
              <a:rPr lang="en-US" sz="1200" b="0" i="0" u="none" strike="noStrike" kern="1200" dirty="0">
                <a:solidFill>
                  <a:schemeClr val="tx1"/>
                </a:solidFill>
                <a:effectLst/>
                <a:latin typeface="+mn-lt"/>
                <a:ea typeface="+mn-ea"/>
                <a:cs typeface="+mn-cs"/>
              </a:rPr>
              <a:t>that humanists believe we should be free to believe and do what we want as long as our actions do not cause harm to others or prevent them from finding what makes them happy.</a:t>
            </a:r>
            <a:endParaRPr lang="en-US" b="0" dirty="0">
              <a:effectLst/>
            </a:endParaRPr>
          </a:p>
          <a:p>
            <a:pPr rtl="0"/>
            <a:r>
              <a:rPr lang="en-US" sz="1200" b="1" i="0" u="none" strike="noStrike" kern="1200" dirty="0">
                <a:solidFill>
                  <a:schemeClr val="tx1"/>
                </a:solidFill>
                <a:effectLst/>
                <a:latin typeface="+mn-lt"/>
                <a:ea typeface="+mn-ea"/>
                <a:cs typeface="+mn-cs"/>
              </a:rPr>
              <a:t>Explain </a:t>
            </a:r>
            <a:r>
              <a:rPr lang="en-US" sz="1200" b="0" i="0" u="none" strike="noStrike" kern="1200" dirty="0">
                <a:solidFill>
                  <a:schemeClr val="tx1"/>
                </a:solidFill>
                <a:effectLst/>
                <a:latin typeface="+mn-lt"/>
                <a:ea typeface="+mn-ea"/>
                <a:cs typeface="+mn-cs"/>
              </a:rPr>
              <a:t>that not everyone is happy. Many people around the world do not have the freedom or opportunity to find happiness. Humanists believe that should motivate us to do our best to create a world in which everyone has the opportunity to find happiness in the here and now.</a:t>
            </a:r>
            <a:br>
              <a:rPr lang="en-US" b="0" dirty="0">
                <a:effectLst/>
              </a:rPr>
            </a:br>
            <a:br>
              <a:rPr lang="en-US" b="0" dirty="0">
                <a:effectLst/>
              </a:rPr>
            </a:br>
            <a:endParaRPr lang="en-GB" dirty="0"/>
          </a:p>
        </p:txBody>
      </p:sp>
      <p:sp>
        <p:nvSpPr>
          <p:cNvPr id="4" name="Slide Number Placeholder 3"/>
          <p:cNvSpPr>
            <a:spLocks noGrp="1"/>
          </p:cNvSpPr>
          <p:nvPr>
            <p:ph type="sldNum" sz="quarter" idx="5"/>
          </p:nvPr>
        </p:nvSpPr>
        <p:spPr/>
        <p:txBody>
          <a:bodyPr/>
          <a:lstStyle/>
          <a:p>
            <a:fld id="{BCDC7FF5-640F-4984-9EFC-DA70108BBFD6}" type="slidenum">
              <a:rPr lang="en-GB" smtClean="0"/>
              <a:t>14</a:t>
            </a:fld>
            <a:endParaRPr lang="en-GB"/>
          </a:p>
        </p:txBody>
      </p:sp>
    </p:spTree>
    <p:extLst>
      <p:ext uri="{BB962C8B-B14F-4D97-AF65-F5344CB8AC3E}">
        <p14:creationId xmlns:p14="http://schemas.microsoft.com/office/powerpoint/2010/main" val="2742234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Ask</a:t>
            </a:r>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students what are the three things humanists think are important.</a:t>
            </a:r>
            <a:endParaRPr lang="en-US" sz="1200" b="0" i="0" u="none" strike="noStrike" kern="1200" dirty="0">
              <a:solidFill>
                <a:schemeClr val="tx1"/>
              </a:solidFill>
              <a:effectLst/>
              <a:latin typeface="+mn-lt"/>
              <a:ea typeface="+mn-ea"/>
              <a:cs typeface="+mn-cs"/>
            </a:endParaRPr>
          </a:p>
          <a:p>
            <a:pPr rtl="0"/>
            <a:r>
              <a:rPr lang="en-US" sz="1200" b="1" i="0" u="none" strike="noStrike" kern="1200" dirty="0">
                <a:solidFill>
                  <a:schemeClr val="tx1"/>
                </a:solidFill>
                <a:effectLst/>
                <a:latin typeface="+mn-lt"/>
                <a:ea typeface="+mn-ea"/>
                <a:cs typeface="+mn-cs"/>
              </a:rPr>
              <a:t>Recap</a:t>
            </a:r>
            <a:r>
              <a:rPr lang="en-US" sz="1200" b="0" i="0" u="none" strike="noStrike" kern="1200" dirty="0">
                <a:solidFill>
                  <a:schemeClr val="tx1"/>
                </a:solidFill>
                <a:effectLst/>
                <a:latin typeface="+mn-lt"/>
                <a:ea typeface="+mn-ea"/>
                <a:cs typeface="+mn-cs"/>
              </a:rPr>
              <a:t> that humanists think it is very important to ask questions, be kind, and find happiness.</a:t>
            </a:r>
            <a:endParaRPr lang="en-US" b="0" dirty="0">
              <a:effectLst/>
            </a:endParaRPr>
          </a:p>
          <a:p>
            <a:pPr rtl="0"/>
            <a:r>
              <a:rPr lang="en-US" sz="1200" b="1" i="0" u="none" strike="noStrike" kern="1200" dirty="0">
                <a:solidFill>
                  <a:schemeClr val="tx1"/>
                </a:solidFill>
                <a:effectLst/>
                <a:latin typeface="+mn-lt"/>
                <a:ea typeface="+mn-ea"/>
                <a:cs typeface="+mn-cs"/>
              </a:rPr>
              <a:t>Explain</a:t>
            </a:r>
            <a:r>
              <a:rPr lang="en-US" sz="1200" b="0" i="0" u="none" strike="noStrike" kern="1200" dirty="0">
                <a:solidFill>
                  <a:schemeClr val="tx1"/>
                </a:solidFill>
                <a:effectLst/>
                <a:latin typeface="+mn-lt"/>
                <a:ea typeface="+mn-ea"/>
                <a:cs typeface="+mn-cs"/>
              </a:rPr>
              <a:t> that humanists believe that asking questions (being curious) and being kind can help us to be happy.</a:t>
            </a:r>
            <a:endParaRPr lang="en-US" b="0" dirty="0">
              <a:effectLst/>
            </a:endParaRPr>
          </a:p>
        </p:txBody>
      </p:sp>
      <p:sp>
        <p:nvSpPr>
          <p:cNvPr id="4" name="Slide Number Placeholder 3"/>
          <p:cNvSpPr>
            <a:spLocks noGrp="1"/>
          </p:cNvSpPr>
          <p:nvPr>
            <p:ph type="sldNum" sz="quarter" idx="5"/>
          </p:nvPr>
        </p:nvSpPr>
        <p:spPr/>
        <p:txBody>
          <a:bodyPr/>
          <a:lstStyle/>
          <a:p>
            <a:fld id="{BCDC7FF5-640F-4984-9EFC-DA70108BBFD6}" type="slidenum">
              <a:rPr lang="en-GB" smtClean="0"/>
              <a:t>15</a:t>
            </a:fld>
            <a:endParaRPr lang="en-GB"/>
          </a:p>
        </p:txBody>
      </p:sp>
    </p:spTree>
    <p:extLst>
      <p:ext uri="{BB962C8B-B14F-4D97-AF65-F5344CB8AC3E}">
        <p14:creationId xmlns:p14="http://schemas.microsoft.com/office/powerpoint/2010/main" val="3014885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CDC7FF5-640F-4984-9EFC-DA70108BBFD6}" type="slidenum">
              <a:rPr lang="en-GB" smtClean="0"/>
              <a:t>16</a:t>
            </a:fld>
            <a:endParaRPr lang="en-GB"/>
          </a:p>
        </p:txBody>
      </p:sp>
    </p:spTree>
    <p:extLst>
      <p:ext uri="{BB962C8B-B14F-4D97-AF65-F5344CB8AC3E}">
        <p14:creationId xmlns:p14="http://schemas.microsoft.com/office/powerpoint/2010/main" val="2130989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Explain</a:t>
            </a:r>
            <a:r>
              <a:rPr lang="en-US" sz="1200" b="0" i="0" u="none" strike="noStrike" kern="1200" dirty="0">
                <a:solidFill>
                  <a:schemeClr val="tx1"/>
                </a:solidFill>
                <a:effectLst/>
                <a:latin typeface="+mn-lt"/>
                <a:ea typeface="+mn-ea"/>
                <a:cs typeface="+mn-cs"/>
              </a:rPr>
              <a:t> that today (or on the 21 June) it is World Humanist Day, a day celebrated by humanists around the world. In this assembly you are going to learn a little more about humanists and what they believe. </a:t>
            </a:r>
            <a:endParaRPr lang="en-GB" dirty="0"/>
          </a:p>
        </p:txBody>
      </p:sp>
      <p:sp>
        <p:nvSpPr>
          <p:cNvPr id="4" name="Slide Number Placeholder 3"/>
          <p:cNvSpPr>
            <a:spLocks noGrp="1"/>
          </p:cNvSpPr>
          <p:nvPr>
            <p:ph type="sldNum" sz="quarter" idx="5"/>
          </p:nvPr>
        </p:nvSpPr>
        <p:spPr/>
        <p:txBody>
          <a:bodyPr/>
          <a:lstStyle/>
          <a:p>
            <a:fld id="{BCDC7FF5-640F-4984-9EFC-DA70108BBFD6}" type="slidenum">
              <a:rPr lang="en-GB" smtClean="0"/>
              <a:t>2</a:t>
            </a:fld>
            <a:endParaRPr lang="en-GB"/>
          </a:p>
        </p:txBody>
      </p:sp>
    </p:spTree>
    <p:extLst>
      <p:ext uri="{BB962C8B-B14F-4D97-AF65-F5344CB8AC3E}">
        <p14:creationId xmlns:p14="http://schemas.microsoft.com/office/powerpoint/2010/main" val="3698154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Explain</a:t>
            </a:r>
            <a:r>
              <a:rPr lang="en-US" dirty="0"/>
              <a:t> </a:t>
            </a:r>
            <a:r>
              <a:rPr lang="en-US" sz="1200" b="0" i="0" u="none" strike="noStrike" kern="1200" dirty="0">
                <a:solidFill>
                  <a:schemeClr val="tx1"/>
                </a:solidFill>
                <a:effectLst/>
                <a:latin typeface="+mn-lt"/>
                <a:ea typeface="+mn-ea"/>
                <a:cs typeface="+mn-cs"/>
              </a:rPr>
              <a:t>Humanism is not a religion but a non-religious approach to life followed by many people in the UK and around the world.</a:t>
            </a:r>
            <a:endParaRPr lang="en-GB" dirty="0"/>
          </a:p>
        </p:txBody>
      </p:sp>
      <p:sp>
        <p:nvSpPr>
          <p:cNvPr id="4" name="Slide Number Placeholder 3"/>
          <p:cNvSpPr>
            <a:spLocks noGrp="1"/>
          </p:cNvSpPr>
          <p:nvPr>
            <p:ph type="sldNum" sz="quarter" idx="5"/>
          </p:nvPr>
        </p:nvSpPr>
        <p:spPr/>
        <p:txBody>
          <a:bodyPr/>
          <a:lstStyle/>
          <a:p>
            <a:fld id="{BCDC7FF5-640F-4984-9EFC-DA70108BBFD6}" type="slidenum">
              <a:rPr lang="en-GB" smtClean="0"/>
              <a:t>3</a:t>
            </a:fld>
            <a:endParaRPr lang="en-GB"/>
          </a:p>
        </p:txBody>
      </p:sp>
    </p:spTree>
    <p:extLst>
      <p:ext uri="{BB962C8B-B14F-4D97-AF65-F5344CB8AC3E}">
        <p14:creationId xmlns:p14="http://schemas.microsoft.com/office/powerpoint/2010/main" val="3188243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Show</a:t>
            </a:r>
            <a:r>
              <a:rPr lang="en-US" sz="1200" b="0" i="0" u="none" strike="noStrike" kern="1200" dirty="0">
                <a:solidFill>
                  <a:schemeClr val="tx1"/>
                </a:solidFill>
                <a:effectLst/>
                <a:latin typeface="+mn-lt"/>
                <a:ea typeface="+mn-ea"/>
                <a:cs typeface="+mn-cs"/>
              </a:rPr>
              <a:t> the three pictures only.</a:t>
            </a:r>
            <a:endParaRPr lang="en-US" b="0" dirty="0">
              <a:effectLst/>
            </a:endParaRPr>
          </a:p>
          <a:p>
            <a:pPr rtl="0"/>
            <a:r>
              <a:rPr lang="en-US" sz="1200" b="1" i="0" u="none" strike="noStrike" kern="1200" dirty="0">
                <a:solidFill>
                  <a:schemeClr val="tx1"/>
                </a:solidFill>
                <a:effectLst/>
                <a:latin typeface="+mn-lt"/>
                <a:ea typeface="+mn-ea"/>
                <a:cs typeface="+mn-cs"/>
              </a:rPr>
              <a:t>Ask</a:t>
            </a:r>
            <a:r>
              <a:rPr lang="en-US" sz="1200" b="0" i="0" u="none" strike="noStrike" kern="1200" dirty="0">
                <a:solidFill>
                  <a:schemeClr val="tx1"/>
                </a:solidFill>
                <a:effectLst/>
                <a:latin typeface="+mn-lt"/>
                <a:ea typeface="+mn-ea"/>
                <a:cs typeface="+mn-cs"/>
              </a:rPr>
              <a:t> students if they can guess what three things are important to humanists, based on these pictures.</a:t>
            </a:r>
            <a:endParaRPr lang="en-US" b="0" dirty="0">
              <a:effectLst/>
            </a:endParaRPr>
          </a:p>
          <a:p>
            <a:pPr rtl="0"/>
            <a:r>
              <a:rPr lang="en-US" sz="1200" b="1" i="0" u="none" strike="noStrike" kern="1200" dirty="0">
                <a:solidFill>
                  <a:schemeClr val="tx1"/>
                </a:solidFill>
                <a:effectLst/>
                <a:latin typeface="+mn-lt"/>
                <a:ea typeface="+mn-ea"/>
                <a:cs typeface="+mn-cs"/>
              </a:rPr>
              <a:t>Show</a:t>
            </a:r>
            <a:r>
              <a:rPr lang="en-US" sz="1200" b="0" i="0" u="none" strike="noStrike" kern="1200" dirty="0">
                <a:solidFill>
                  <a:schemeClr val="tx1"/>
                </a:solidFill>
                <a:effectLst/>
                <a:latin typeface="+mn-lt"/>
                <a:ea typeface="+mn-ea"/>
                <a:cs typeface="+mn-cs"/>
              </a:rPr>
              <a:t> Ask questions, Be kind, Find happiness</a:t>
            </a:r>
          </a:p>
          <a:p>
            <a:pPr rtl="0"/>
            <a:r>
              <a:rPr lang="en-US" sz="1200" b="1" i="0" u="none" strike="noStrike" kern="1200" dirty="0">
                <a:solidFill>
                  <a:schemeClr val="tx1"/>
                </a:solidFill>
                <a:effectLst/>
                <a:latin typeface="+mn-lt"/>
                <a:ea typeface="+mn-ea"/>
                <a:cs typeface="+mn-cs"/>
              </a:rPr>
              <a:t>Explain</a:t>
            </a:r>
            <a:r>
              <a:rPr lang="en-US" sz="1200" b="0" i="0" u="none" strike="noStrike" kern="1200" dirty="0">
                <a:solidFill>
                  <a:schemeClr val="tx1"/>
                </a:solidFill>
                <a:effectLst/>
                <a:latin typeface="+mn-lt"/>
                <a:ea typeface="+mn-ea"/>
                <a:cs typeface="+mn-cs"/>
              </a:rPr>
              <a:t> that these are three things that are very important to humanists.</a:t>
            </a:r>
            <a:endParaRPr lang="en-US" b="0" dirty="0">
              <a:effectLst/>
            </a:endParaRPr>
          </a:p>
        </p:txBody>
      </p:sp>
      <p:sp>
        <p:nvSpPr>
          <p:cNvPr id="4" name="Slide Number Placeholder 3"/>
          <p:cNvSpPr>
            <a:spLocks noGrp="1"/>
          </p:cNvSpPr>
          <p:nvPr>
            <p:ph type="sldNum" sz="quarter" idx="5"/>
          </p:nvPr>
        </p:nvSpPr>
        <p:spPr/>
        <p:txBody>
          <a:bodyPr/>
          <a:lstStyle/>
          <a:p>
            <a:fld id="{BCDC7FF5-640F-4984-9EFC-DA70108BBFD6}" type="slidenum">
              <a:rPr lang="en-GB" smtClean="0"/>
              <a:t>4</a:t>
            </a:fld>
            <a:endParaRPr lang="en-GB"/>
          </a:p>
        </p:txBody>
      </p:sp>
    </p:spTree>
    <p:extLst>
      <p:ext uri="{BB962C8B-B14F-4D97-AF65-F5344CB8AC3E}">
        <p14:creationId xmlns:p14="http://schemas.microsoft.com/office/powerpoint/2010/main" val="2112594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Explain</a:t>
            </a:r>
            <a:r>
              <a:rPr lang="en-US" dirty="0"/>
              <a:t> First we’ll look at the reason humanists believe it is important to ask questions</a:t>
            </a:r>
            <a:endParaRPr lang="en-GB" dirty="0"/>
          </a:p>
        </p:txBody>
      </p:sp>
      <p:sp>
        <p:nvSpPr>
          <p:cNvPr id="4" name="Slide Number Placeholder 3"/>
          <p:cNvSpPr>
            <a:spLocks noGrp="1"/>
          </p:cNvSpPr>
          <p:nvPr>
            <p:ph type="sldNum" sz="quarter" idx="5"/>
          </p:nvPr>
        </p:nvSpPr>
        <p:spPr/>
        <p:txBody>
          <a:bodyPr/>
          <a:lstStyle/>
          <a:p>
            <a:fld id="{BCDC7FF5-640F-4984-9EFC-DA70108BBFD6}" type="slidenum">
              <a:rPr lang="en-GB" smtClean="0"/>
              <a:t>5</a:t>
            </a:fld>
            <a:endParaRPr lang="en-GB"/>
          </a:p>
        </p:txBody>
      </p:sp>
    </p:spTree>
    <p:extLst>
      <p:ext uri="{BB962C8B-B14F-4D97-AF65-F5344CB8AC3E}">
        <p14:creationId xmlns:p14="http://schemas.microsoft.com/office/powerpoint/2010/main" val="2466749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Explain</a:t>
            </a:r>
            <a:r>
              <a:rPr lang="en-US" sz="1200" b="0" i="0" u="none" strike="noStrike" kern="1200" dirty="0">
                <a:solidFill>
                  <a:schemeClr val="tx1"/>
                </a:solidFill>
                <a:effectLst/>
                <a:latin typeface="+mn-lt"/>
                <a:ea typeface="+mn-ea"/>
                <a:cs typeface="+mn-cs"/>
              </a:rPr>
              <a:t> that humanists think it is very important for us to ask </a:t>
            </a:r>
            <a:r>
              <a:rPr lang="en-US" sz="1200" b="0" i="0" u="sng" kern="1200" dirty="0">
                <a:solidFill>
                  <a:schemeClr val="tx1"/>
                </a:solidFill>
                <a:effectLst/>
                <a:latin typeface="+mn-lt"/>
                <a:ea typeface="+mn-ea"/>
                <a:cs typeface="+mn-cs"/>
              </a:rPr>
              <a:t>questions</a:t>
            </a:r>
            <a:r>
              <a:rPr lang="en-US" sz="1200" b="0" i="0" u="none" strike="noStrike" kern="1200" dirty="0">
                <a:solidFill>
                  <a:schemeClr val="tx1"/>
                </a:solidFill>
                <a:effectLst/>
                <a:latin typeface="+mn-lt"/>
                <a:ea typeface="+mn-ea"/>
                <a:cs typeface="+mn-cs"/>
              </a:rPr>
              <a:t>.</a:t>
            </a:r>
            <a:endParaRPr lang="en-US" b="0" dirty="0">
              <a:effectLst/>
            </a:endParaRPr>
          </a:p>
          <a:p>
            <a:pPr rtl="0"/>
            <a:r>
              <a:rPr lang="en-US" sz="1200" b="0" i="0" u="none" strike="noStrike" kern="1200" dirty="0">
                <a:solidFill>
                  <a:schemeClr val="tx1"/>
                </a:solidFill>
                <a:effectLst/>
                <a:latin typeface="+mn-lt"/>
                <a:ea typeface="+mn-ea"/>
                <a:cs typeface="+mn-cs"/>
              </a:rPr>
              <a:t>Some questions have changed the world for the better </a:t>
            </a:r>
          </a:p>
          <a:p>
            <a:pPr rtl="0"/>
            <a:r>
              <a:rPr lang="en-US" sz="1200" b="1" i="0" u="none" strike="noStrike" kern="1200" dirty="0">
                <a:solidFill>
                  <a:schemeClr val="tx1"/>
                </a:solidFill>
                <a:effectLst/>
                <a:latin typeface="+mn-lt"/>
                <a:ea typeface="+mn-ea"/>
                <a:cs typeface="+mn-cs"/>
              </a:rPr>
              <a:t>Show</a:t>
            </a:r>
            <a:r>
              <a:rPr lang="en-US" sz="1200" b="0" i="0" u="none" strike="noStrike" kern="1200" dirty="0">
                <a:solidFill>
                  <a:schemeClr val="tx1"/>
                </a:solidFill>
                <a:effectLst/>
                <a:latin typeface="+mn-lt"/>
                <a:ea typeface="+mn-ea"/>
                <a:cs typeface="+mn-cs"/>
              </a:rPr>
              <a:t> How can I cure this disease? How can I make sure there is enough food for people to eat? How can I make the world a fairer place? These questions have led to new inventions, improvements in human health and wellbeing, and a better understanding of the world.</a:t>
            </a:r>
          </a:p>
          <a:p>
            <a:pPr rtl="0"/>
            <a:r>
              <a:rPr lang="en-US" sz="1200" b="1" i="0" u="none" strike="noStrike" kern="1200" dirty="0">
                <a:solidFill>
                  <a:schemeClr val="tx1"/>
                </a:solidFill>
                <a:effectLst/>
                <a:latin typeface="+mn-lt"/>
                <a:ea typeface="+mn-ea"/>
                <a:cs typeface="+mn-cs"/>
              </a:rPr>
              <a:t>Ask</a:t>
            </a:r>
            <a:r>
              <a:rPr lang="en-US" sz="1200" b="0" i="0" u="none" strike="noStrike" kern="1200" dirty="0">
                <a:solidFill>
                  <a:schemeClr val="tx1"/>
                </a:solidFill>
                <a:effectLst/>
                <a:latin typeface="+mn-lt"/>
                <a:ea typeface="+mn-ea"/>
                <a:cs typeface="+mn-cs"/>
              </a:rPr>
              <a:t> the students if they can think of any good questions.</a:t>
            </a:r>
            <a:endParaRPr lang="en-US" b="0" dirty="0">
              <a:effectLst/>
            </a:endParaRPr>
          </a:p>
          <a:p>
            <a:pPr rtl="0"/>
            <a:r>
              <a:rPr lang="en-US" sz="1200" b="1" i="0" u="none" strike="noStrike" kern="1200" dirty="0">
                <a:solidFill>
                  <a:schemeClr val="tx1"/>
                </a:solidFill>
                <a:effectLst/>
                <a:latin typeface="+mn-lt"/>
                <a:ea typeface="+mn-ea"/>
                <a:cs typeface="+mn-cs"/>
              </a:rPr>
              <a:t>Explain</a:t>
            </a:r>
            <a:r>
              <a:rPr lang="en-US" sz="1200" b="0" i="0" u="none" strike="noStrike" kern="1200" dirty="0">
                <a:solidFill>
                  <a:schemeClr val="tx1"/>
                </a:solidFill>
                <a:effectLst/>
                <a:latin typeface="+mn-lt"/>
                <a:ea typeface="+mn-ea"/>
                <a:cs typeface="+mn-cs"/>
              </a:rPr>
              <a:t> that humanists believe we should ask questions, but we should also </a:t>
            </a:r>
            <a:r>
              <a:rPr lang="en-US" sz="1200" b="0" i="0" u="sng" kern="1200" dirty="0">
                <a:solidFill>
                  <a:schemeClr val="tx1"/>
                </a:solidFill>
                <a:effectLst/>
                <a:latin typeface="+mn-lt"/>
                <a:ea typeface="+mn-ea"/>
                <a:cs typeface="+mn-cs"/>
              </a:rPr>
              <a:t>think carefully</a:t>
            </a:r>
            <a:r>
              <a:rPr lang="en-US" sz="1200" b="0" i="0" u="none" strike="noStrike" kern="1200" dirty="0">
                <a:solidFill>
                  <a:schemeClr val="tx1"/>
                </a:solidFill>
                <a:effectLst/>
                <a:latin typeface="+mn-lt"/>
                <a:ea typeface="+mn-ea"/>
                <a:cs typeface="+mn-cs"/>
              </a:rPr>
              <a:t> about the answers we are given. We should ask ‘is that really the best answer?’</a:t>
            </a:r>
            <a:endParaRPr lang="en-US" b="0" dirty="0">
              <a:effectLst/>
            </a:endParaRPr>
          </a:p>
          <a:p>
            <a:br>
              <a:rPr lang="en-US" b="0" dirty="0">
                <a:effectLst/>
              </a:rPr>
            </a:br>
            <a:br>
              <a:rPr lang="en-US" b="0" dirty="0">
                <a:effectLst/>
              </a:rPr>
            </a:br>
            <a:endParaRPr lang="en-GB" dirty="0"/>
          </a:p>
        </p:txBody>
      </p:sp>
      <p:sp>
        <p:nvSpPr>
          <p:cNvPr id="4" name="Slide Number Placeholder 3"/>
          <p:cNvSpPr>
            <a:spLocks noGrp="1"/>
          </p:cNvSpPr>
          <p:nvPr>
            <p:ph type="sldNum" sz="quarter" idx="5"/>
          </p:nvPr>
        </p:nvSpPr>
        <p:spPr/>
        <p:txBody>
          <a:bodyPr/>
          <a:lstStyle/>
          <a:p>
            <a:fld id="{BCDC7FF5-640F-4984-9EFC-DA70108BBFD6}" type="slidenum">
              <a:rPr lang="en-GB" smtClean="0"/>
              <a:t>6</a:t>
            </a:fld>
            <a:endParaRPr lang="en-GB"/>
          </a:p>
        </p:txBody>
      </p:sp>
    </p:spTree>
    <p:extLst>
      <p:ext uri="{BB962C8B-B14F-4D97-AF65-F5344CB8AC3E}">
        <p14:creationId xmlns:p14="http://schemas.microsoft.com/office/powerpoint/2010/main" val="3434052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Explain</a:t>
            </a:r>
            <a:r>
              <a:rPr lang="en-GB" sz="1200" b="0" i="0" u="none" strike="noStrike" kern="1200" dirty="0">
                <a:solidFill>
                  <a:schemeClr val="tx1"/>
                </a:solidFill>
                <a:effectLst/>
                <a:latin typeface="+mn-lt"/>
                <a:ea typeface="+mn-ea"/>
                <a:cs typeface="+mn-cs"/>
              </a:rPr>
              <a:t> that when we are trying to work out what is true, humanists believe we should look for </a:t>
            </a:r>
            <a:r>
              <a:rPr lang="en-GB" sz="1200" b="0" i="0" u="sng" kern="1200" dirty="0">
                <a:solidFill>
                  <a:schemeClr val="tx1"/>
                </a:solidFill>
                <a:effectLst/>
                <a:latin typeface="+mn-lt"/>
                <a:ea typeface="+mn-ea"/>
                <a:cs typeface="+mn-cs"/>
              </a:rPr>
              <a:t>evidence</a:t>
            </a:r>
            <a:r>
              <a:rPr lang="en-GB" sz="1200" b="0" i="0" u="none" strike="noStrike" kern="1200" dirty="0">
                <a:solidFill>
                  <a:schemeClr val="tx1"/>
                </a:solidFill>
                <a:effectLst/>
                <a:latin typeface="+mn-lt"/>
                <a:ea typeface="+mn-ea"/>
                <a:cs typeface="+mn-cs"/>
              </a:rPr>
              <a:t>. If people give us an answer to a question, we should ask for evidence. </a:t>
            </a:r>
            <a:endParaRPr lang="en-GB" b="0" dirty="0">
              <a:effectLst/>
            </a:endParaRPr>
          </a:p>
          <a:p>
            <a:pPr rtl="0"/>
            <a:r>
              <a:rPr lang="en-GB" sz="1200" b="1" i="0" u="none" strike="noStrike" kern="1200" dirty="0">
                <a:solidFill>
                  <a:schemeClr val="tx1"/>
                </a:solidFill>
                <a:effectLst/>
                <a:latin typeface="+mn-lt"/>
                <a:ea typeface="+mn-ea"/>
                <a:cs typeface="+mn-cs"/>
              </a:rPr>
              <a:t>Explain</a:t>
            </a:r>
            <a:r>
              <a:rPr lang="en-GB" sz="1200" b="0" i="0" u="none" strike="noStrike" kern="1200" dirty="0">
                <a:solidFill>
                  <a:schemeClr val="tx1"/>
                </a:solidFill>
                <a:effectLst/>
                <a:latin typeface="+mn-lt"/>
                <a:ea typeface="+mn-ea"/>
                <a:cs typeface="+mn-cs"/>
              </a:rPr>
              <a:t> Humanists believe that </a:t>
            </a:r>
            <a:r>
              <a:rPr lang="en-GB" sz="1200" b="0" i="0" u="sng" kern="1200" dirty="0">
                <a:solidFill>
                  <a:schemeClr val="tx1"/>
                </a:solidFill>
                <a:effectLst/>
                <a:latin typeface="+mn-lt"/>
                <a:ea typeface="+mn-ea"/>
                <a:cs typeface="+mn-cs"/>
              </a:rPr>
              <a:t>the world is a natural place</a:t>
            </a:r>
            <a:r>
              <a:rPr lang="en-GB" sz="1200" b="0" i="0" u="none" strike="noStrike" kern="1200" dirty="0">
                <a:solidFill>
                  <a:schemeClr val="tx1"/>
                </a:solidFill>
                <a:effectLst/>
                <a:latin typeface="+mn-lt"/>
                <a:ea typeface="+mn-ea"/>
                <a:cs typeface="+mn-cs"/>
              </a:rPr>
              <a:t>. They don’t believe in anything supernatural (e.g. ghosts, magic, alternative medicines). They don’t believe in a god or gods. They don’t see any evidence for them.</a:t>
            </a:r>
            <a:endParaRPr lang="en-GB" b="0" dirty="0">
              <a:effectLst/>
            </a:endParaRPr>
          </a:p>
          <a:p>
            <a:pPr rtl="0"/>
            <a:r>
              <a:rPr lang="en-GB" sz="1200" b="1" i="0" u="none" strike="noStrike" kern="1200" dirty="0">
                <a:solidFill>
                  <a:schemeClr val="tx1"/>
                </a:solidFill>
                <a:effectLst/>
                <a:latin typeface="+mn-lt"/>
                <a:ea typeface="+mn-ea"/>
                <a:cs typeface="+mn-cs"/>
              </a:rPr>
              <a:t>Explain</a:t>
            </a:r>
            <a:r>
              <a:rPr lang="en-GB" sz="1200" b="0" i="0" u="none" strike="noStrike" kern="1200" dirty="0">
                <a:solidFill>
                  <a:schemeClr val="tx1"/>
                </a:solidFill>
                <a:effectLst/>
                <a:latin typeface="+mn-lt"/>
                <a:ea typeface="+mn-ea"/>
                <a:cs typeface="+mn-cs"/>
              </a:rPr>
              <a:t> that humanists believe </a:t>
            </a:r>
            <a:r>
              <a:rPr lang="en-GB" sz="1200" b="0" i="0" u="sng" kern="1200" dirty="0">
                <a:solidFill>
                  <a:schemeClr val="tx1"/>
                </a:solidFill>
                <a:effectLst/>
                <a:latin typeface="+mn-lt"/>
                <a:ea typeface="+mn-ea"/>
                <a:cs typeface="+mn-cs"/>
              </a:rPr>
              <a:t>science</a:t>
            </a:r>
            <a:r>
              <a:rPr lang="en-GB" sz="1200" b="0" i="0" u="none" strike="noStrike" kern="1200" dirty="0">
                <a:solidFill>
                  <a:schemeClr val="tx1"/>
                </a:solidFill>
                <a:effectLst/>
                <a:latin typeface="+mn-lt"/>
                <a:ea typeface="+mn-ea"/>
                <a:cs typeface="+mn-cs"/>
              </a:rPr>
              <a:t> gives us the best way of understanding the world. Science is a way of asking questions about the world and then testing if our answers are right.</a:t>
            </a:r>
            <a:endParaRPr lang="en-GB" b="0" dirty="0">
              <a:effectLst/>
            </a:endParaRPr>
          </a:p>
          <a:p>
            <a:br>
              <a:rPr lang="en-GB" dirty="0"/>
            </a:br>
            <a:br>
              <a:rPr lang="en-US" b="0" dirty="0">
                <a:effectLst/>
              </a:rPr>
            </a:br>
            <a:br>
              <a:rPr lang="en-US" b="0" dirty="0">
                <a:effectLst/>
              </a:rPr>
            </a:br>
            <a:endParaRPr lang="en-GB" dirty="0"/>
          </a:p>
        </p:txBody>
      </p:sp>
      <p:sp>
        <p:nvSpPr>
          <p:cNvPr id="4" name="Slide Number Placeholder 3"/>
          <p:cNvSpPr>
            <a:spLocks noGrp="1"/>
          </p:cNvSpPr>
          <p:nvPr>
            <p:ph type="sldNum" sz="quarter" idx="5"/>
          </p:nvPr>
        </p:nvSpPr>
        <p:spPr/>
        <p:txBody>
          <a:bodyPr/>
          <a:lstStyle/>
          <a:p>
            <a:fld id="{BCDC7FF5-640F-4984-9EFC-DA70108BBFD6}" type="slidenum">
              <a:rPr lang="en-GB" smtClean="0"/>
              <a:t>7</a:t>
            </a:fld>
            <a:endParaRPr lang="en-GB"/>
          </a:p>
        </p:txBody>
      </p:sp>
    </p:spTree>
    <p:extLst>
      <p:ext uri="{BB962C8B-B14F-4D97-AF65-F5344CB8AC3E}">
        <p14:creationId xmlns:p14="http://schemas.microsoft.com/office/powerpoint/2010/main" val="1689479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Explain</a:t>
            </a:r>
            <a:r>
              <a:rPr lang="en-US" dirty="0"/>
              <a:t> Now let’s look at why humanists believe it is important to be kind.</a:t>
            </a:r>
            <a:endParaRPr lang="en-GB" dirty="0"/>
          </a:p>
        </p:txBody>
      </p:sp>
      <p:sp>
        <p:nvSpPr>
          <p:cNvPr id="4" name="Slide Number Placeholder 3"/>
          <p:cNvSpPr>
            <a:spLocks noGrp="1"/>
          </p:cNvSpPr>
          <p:nvPr>
            <p:ph type="sldNum" sz="quarter" idx="5"/>
          </p:nvPr>
        </p:nvSpPr>
        <p:spPr/>
        <p:txBody>
          <a:bodyPr/>
          <a:lstStyle/>
          <a:p>
            <a:fld id="{BCDC7FF5-640F-4984-9EFC-DA70108BBFD6}" type="slidenum">
              <a:rPr lang="en-GB" smtClean="0"/>
              <a:t>8</a:t>
            </a:fld>
            <a:endParaRPr lang="en-GB"/>
          </a:p>
        </p:txBody>
      </p:sp>
    </p:spTree>
    <p:extLst>
      <p:ext uri="{BB962C8B-B14F-4D97-AF65-F5344CB8AC3E}">
        <p14:creationId xmlns:p14="http://schemas.microsoft.com/office/powerpoint/2010/main" val="1901596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Ask</a:t>
            </a:r>
            <a:r>
              <a:rPr lang="en-GB" sz="1200" b="0" i="0" u="none" strike="noStrike" kern="1200" dirty="0">
                <a:solidFill>
                  <a:schemeClr val="tx1"/>
                </a:solidFill>
                <a:effectLst/>
                <a:latin typeface="+mn-lt"/>
                <a:ea typeface="+mn-ea"/>
                <a:cs typeface="+mn-cs"/>
              </a:rPr>
              <a:t> the students what they think ‘Be kind’ means.</a:t>
            </a:r>
            <a:endParaRPr lang="en-GB" b="0" dirty="0">
              <a:effectLst/>
            </a:endParaRPr>
          </a:p>
          <a:p>
            <a:r>
              <a:rPr lang="en-US" sz="1200" b="1" i="0" u="none" strike="noStrike" kern="1200" dirty="0">
                <a:solidFill>
                  <a:schemeClr val="tx1"/>
                </a:solidFill>
                <a:effectLst/>
                <a:latin typeface="+mn-lt"/>
                <a:ea typeface="+mn-ea"/>
                <a:cs typeface="+mn-cs"/>
              </a:rPr>
              <a:t>Explain</a:t>
            </a:r>
            <a:r>
              <a:rPr lang="en-US" sz="1200" b="0" i="0" u="none" strike="noStrike" kern="1200" dirty="0">
                <a:solidFill>
                  <a:schemeClr val="tx1"/>
                </a:solidFill>
                <a:effectLst/>
                <a:latin typeface="+mn-lt"/>
                <a:ea typeface="+mn-ea"/>
                <a:cs typeface="+mn-cs"/>
              </a:rPr>
              <a:t> that humanists think we need to take care of each other. We need to be </a:t>
            </a:r>
            <a:r>
              <a:rPr lang="en-US" sz="1200" b="0" i="0" u="sng" kern="1200" dirty="0">
                <a:solidFill>
                  <a:schemeClr val="tx1"/>
                </a:solidFill>
                <a:effectLst/>
                <a:latin typeface="+mn-lt"/>
                <a:ea typeface="+mn-ea"/>
                <a:cs typeface="+mn-cs"/>
              </a:rPr>
              <a:t>kind</a:t>
            </a:r>
            <a:r>
              <a:rPr lang="en-US" sz="1200" b="0" i="0" u="none" strike="noStrike" kern="1200" dirty="0">
                <a:solidFill>
                  <a:schemeClr val="tx1"/>
                </a:solidFill>
                <a:effectLst/>
                <a:latin typeface="+mn-lt"/>
                <a:ea typeface="+mn-ea"/>
                <a:cs typeface="+mn-cs"/>
              </a:rPr>
              <a:t> to the people around us, but we also need to think about people on the other side of the world. </a:t>
            </a:r>
          </a:p>
          <a:p>
            <a:pPr rtl="0"/>
            <a:r>
              <a:rPr lang="en-US" sz="1200" b="1" i="0" u="none" strike="noStrike" kern="1200" dirty="0">
                <a:solidFill>
                  <a:schemeClr val="tx1"/>
                </a:solidFill>
                <a:effectLst/>
                <a:latin typeface="+mn-lt"/>
                <a:ea typeface="+mn-ea"/>
                <a:cs typeface="+mn-cs"/>
              </a:rPr>
              <a:t>Explain </a:t>
            </a:r>
            <a:r>
              <a:rPr lang="en-US" sz="1200" b="0" i="0" u="none" strike="noStrike" kern="1200" dirty="0">
                <a:solidFill>
                  <a:schemeClr val="tx1"/>
                </a:solidFill>
                <a:effectLst/>
                <a:latin typeface="+mn-lt"/>
                <a:ea typeface="+mn-ea"/>
                <a:cs typeface="+mn-cs"/>
              </a:rPr>
              <a:t>that</a:t>
            </a:r>
            <a:r>
              <a:rPr lang="en-US" sz="1200" b="1"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humanists think we should also be kind non-human animals, as they are part of the tree of life just like we are. Humanists also believe we should look after the environment because doing so is kind to future generations.</a:t>
            </a:r>
            <a:br>
              <a:rPr lang="en-US" b="0" dirty="0">
                <a:effectLst/>
              </a:rPr>
            </a:br>
            <a:br>
              <a:rPr lang="en-US" b="0" dirty="0">
                <a:effectLst/>
              </a:rPr>
            </a:br>
            <a:endParaRPr lang="en-GB" dirty="0"/>
          </a:p>
        </p:txBody>
      </p:sp>
      <p:sp>
        <p:nvSpPr>
          <p:cNvPr id="4" name="Slide Number Placeholder 3"/>
          <p:cNvSpPr>
            <a:spLocks noGrp="1"/>
          </p:cNvSpPr>
          <p:nvPr>
            <p:ph type="sldNum" sz="quarter" idx="5"/>
          </p:nvPr>
        </p:nvSpPr>
        <p:spPr/>
        <p:txBody>
          <a:bodyPr/>
          <a:lstStyle/>
          <a:p>
            <a:fld id="{BCDC7FF5-640F-4984-9EFC-DA70108BBFD6}" type="slidenum">
              <a:rPr lang="en-GB" smtClean="0"/>
              <a:t>9</a:t>
            </a:fld>
            <a:endParaRPr lang="en-GB"/>
          </a:p>
        </p:txBody>
      </p:sp>
    </p:spTree>
    <p:extLst>
      <p:ext uri="{BB962C8B-B14F-4D97-AF65-F5344CB8AC3E}">
        <p14:creationId xmlns:p14="http://schemas.microsoft.com/office/powerpoint/2010/main" val="38938100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4050" y="1362053"/>
            <a:ext cx="7816850" cy="708165"/>
          </a:xfrm>
        </p:spPr>
        <p:txBody>
          <a:bodyPr anchor="b" anchorCtr="0"/>
          <a:lstStyle>
            <a:lvl1pPr algn="ctr">
              <a:lnSpc>
                <a:spcPts val="2700"/>
              </a:lnSpc>
              <a:defRPr sz="2920" spc="-90" baseline="0">
                <a:solidFill>
                  <a:schemeClr val="tx2"/>
                </a:solidFill>
              </a:defRPr>
            </a:lvl1pPr>
          </a:lstStyle>
          <a:p>
            <a:r>
              <a:rPr lang="en-US"/>
              <a:t>Click to edit Master title style</a:t>
            </a:r>
            <a:endParaRPr lang="en-GB" dirty="0"/>
          </a:p>
        </p:txBody>
      </p:sp>
      <p:sp>
        <p:nvSpPr>
          <p:cNvPr id="3" name="Subtitle 2"/>
          <p:cNvSpPr>
            <a:spLocks noGrp="1"/>
          </p:cNvSpPr>
          <p:nvPr>
            <p:ph type="subTitle" idx="1"/>
          </p:nvPr>
        </p:nvSpPr>
        <p:spPr>
          <a:xfrm>
            <a:off x="663575" y="2180179"/>
            <a:ext cx="7816850" cy="252000"/>
          </a:xfrm>
        </p:spPr>
        <p:txBody>
          <a:bodyPr/>
          <a:lstStyle>
            <a:lvl1pPr marL="0" indent="0" algn="ctr">
              <a:buNone/>
              <a:defRPr b="0" spc="-6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E551C91B-C65A-4A5C-BBA8-29DE9733A937}" type="datetimeFigureOut">
              <a:rPr lang="en-GB" smtClean="0"/>
              <a:pPr/>
              <a:t>13/12/2019</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09DB64-F804-46D7-B97F-CE00FAC863BB}" type="slidenum">
              <a:rPr lang="en-GB" smtClean="0"/>
              <a:pPr/>
              <a:t>‹#›</a:t>
            </a:fld>
            <a:endParaRPr lang="en-GB"/>
          </a:p>
        </p:txBody>
      </p:sp>
      <p:sp>
        <p:nvSpPr>
          <p:cNvPr id="9" name="Text Placeholder 8"/>
          <p:cNvSpPr>
            <a:spLocks noGrp="1"/>
          </p:cNvSpPr>
          <p:nvPr>
            <p:ph type="body" sz="quarter" idx="13"/>
          </p:nvPr>
        </p:nvSpPr>
        <p:spPr>
          <a:xfrm>
            <a:off x="2987824" y="2466409"/>
            <a:ext cx="3168650" cy="154800"/>
          </a:xfrm>
        </p:spPr>
        <p:txBody>
          <a:bodyPr/>
          <a:lstStyle>
            <a:lvl1pPr algn="ctr">
              <a:lnSpc>
                <a:spcPct val="100000"/>
              </a:lnSpc>
              <a:defRPr sz="1000" b="0" baseline="0">
                <a:solidFill>
                  <a:schemeClr val="bg1"/>
                </a:solidFill>
              </a:defRPr>
            </a:lvl1pPr>
          </a:lstStyle>
          <a:p>
            <a:pPr lvl="0"/>
            <a:r>
              <a:rPr lang="en-US"/>
              <a:t>Edit Master text styles</a:t>
            </a:r>
          </a:p>
        </p:txBody>
      </p:sp>
      <p:sp>
        <p:nvSpPr>
          <p:cNvPr id="11" name="Text Placeholder 10"/>
          <p:cNvSpPr>
            <a:spLocks noGrp="1"/>
          </p:cNvSpPr>
          <p:nvPr>
            <p:ph type="body" sz="quarter" idx="14"/>
          </p:nvPr>
        </p:nvSpPr>
        <p:spPr>
          <a:xfrm>
            <a:off x="3815556" y="2624710"/>
            <a:ext cx="1512888" cy="144016"/>
          </a:xfrm>
        </p:spPr>
        <p:txBody>
          <a:bodyPr/>
          <a:lstStyle>
            <a:lvl1pPr algn="ctr">
              <a:lnSpc>
                <a:spcPts val="1000"/>
              </a:lnSpc>
              <a:defRPr sz="1000" spc="-60" baseline="0">
                <a:solidFill>
                  <a:schemeClr val="bg1"/>
                </a:solidFill>
              </a:defRPr>
            </a:lvl1pPr>
          </a:lstStyle>
          <a:p>
            <a:pPr lvl="0"/>
            <a:r>
              <a:rPr lang="en-US"/>
              <a:t>Edit Master text styles</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52211"/>
            <a:ext cx="9144000" cy="909637"/>
          </a:xfrm>
          <a:prstGeom prst="rect">
            <a:avLst/>
          </a:prstGeom>
        </p:spPr>
      </p:pic>
      <p:pic>
        <p:nvPicPr>
          <p:cNvPr id="14" name="Picture 13">
            <a:extLst>
              <a:ext uri="{FF2B5EF4-FFF2-40B4-BE49-F238E27FC236}">
                <a16:creationId xmlns:a16="http://schemas.microsoft.com/office/drawing/2014/main" id="{A8C4E44E-F63B-465B-9FAA-0187EA4CC19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14472" y="330098"/>
            <a:ext cx="2915055" cy="639000"/>
          </a:xfrm>
          <a:prstGeom prst="rect">
            <a:avLst/>
          </a:prstGeom>
        </p:spPr>
      </p:pic>
    </p:spTree>
    <p:extLst>
      <p:ext uri="{BB962C8B-B14F-4D97-AF65-F5344CB8AC3E}">
        <p14:creationId xmlns:p14="http://schemas.microsoft.com/office/powerpoint/2010/main" val="2030480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Divider Blue Speech Bubbles">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3575" y="1330191"/>
            <a:ext cx="7816850" cy="762000"/>
          </a:xfrm>
        </p:spPr>
        <p:txBody>
          <a:bodyPr anchor="b" anchorCtr="0"/>
          <a:lstStyle>
            <a:lvl1pPr algn="ctr">
              <a:lnSpc>
                <a:spcPct val="100000"/>
              </a:lnSpc>
              <a:defRPr sz="2920" b="1" cap="all">
                <a:solidFill>
                  <a:schemeClr val="tx2"/>
                </a:solidFill>
              </a:defRPr>
            </a:lvl1pPr>
          </a:lstStyle>
          <a:p>
            <a:r>
              <a:rPr lang="en-US"/>
              <a:t>Click to edit Master title style</a:t>
            </a:r>
            <a:endParaRPr lang="en-GB" dirty="0"/>
          </a:p>
        </p:txBody>
      </p:sp>
      <p:sp>
        <p:nvSpPr>
          <p:cNvPr id="3" name="Text Placeholder 2"/>
          <p:cNvSpPr>
            <a:spLocks noGrp="1"/>
          </p:cNvSpPr>
          <p:nvPr>
            <p:ph type="body" idx="1"/>
          </p:nvPr>
        </p:nvSpPr>
        <p:spPr>
          <a:xfrm>
            <a:off x="663574" y="2192735"/>
            <a:ext cx="7816851" cy="679747"/>
          </a:xfrm>
        </p:spPr>
        <p:txBody>
          <a:bodyPr anchor="t" anchorCtr="0"/>
          <a:lstStyle>
            <a:lvl1pPr marL="0" indent="0" algn="ctr">
              <a:buNone/>
              <a:defRPr sz="1600" b="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E551C91B-C65A-4A5C-BBA8-29DE9733A937}" type="datetimeFigureOut">
              <a:rPr lang="en-GB" smtClean="0"/>
              <a:pPr/>
              <a:t>13/12/2019</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09DB64-F804-46D7-B97F-CE00FAC863BB}" type="slidenum">
              <a:rPr lang="en-GB" smtClean="0"/>
              <a:pPr/>
              <a:t>‹#›</a:t>
            </a:fld>
            <a:endParaRPr lang="en-GB"/>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052965"/>
            <a:ext cx="9144000" cy="728733"/>
          </a:xfrm>
          <a:prstGeom prst="rect">
            <a:avLst/>
          </a:prstGeom>
        </p:spPr>
      </p:pic>
      <p:pic>
        <p:nvPicPr>
          <p:cNvPr id="9" name="Picture 8">
            <a:extLst>
              <a:ext uri="{FF2B5EF4-FFF2-40B4-BE49-F238E27FC236}">
                <a16:creationId xmlns:a16="http://schemas.microsoft.com/office/drawing/2014/main" id="{A8DDA52C-AB77-4E12-A5DF-F2B7151D70D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362166"/>
            <a:ext cx="2473458" cy="542199"/>
          </a:xfrm>
          <a:prstGeom prst="rect">
            <a:avLst/>
          </a:prstGeom>
        </p:spPr>
      </p:pic>
    </p:spTree>
    <p:extLst>
      <p:ext uri="{BB962C8B-B14F-4D97-AF65-F5344CB8AC3E}">
        <p14:creationId xmlns:p14="http://schemas.microsoft.com/office/powerpoint/2010/main" val="335207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1_Divider Blue Speech Bubbles">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3575" y="1330191"/>
            <a:ext cx="7816850" cy="762000"/>
          </a:xfrm>
        </p:spPr>
        <p:txBody>
          <a:bodyPr anchor="b" anchorCtr="0"/>
          <a:lstStyle>
            <a:lvl1pPr algn="ctr">
              <a:lnSpc>
                <a:spcPct val="100000"/>
              </a:lnSpc>
              <a:defRPr sz="2920" b="1" cap="all">
                <a:solidFill>
                  <a:schemeClr val="tx2"/>
                </a:solidFill>
              </a:defRPr>
            </a:lvl1pPr>
          </a:lstStyle>
          <a:p>
            <a:r>
              <a:rPr lang="en-US"/>
              <a:t>Click to edit Master title style</a:t>
            </a:r>
            <a:endParaRPr lang="en-GB" dirty="0"/>
          </a:p>
        </p:txBody>
      </p:sp>
      <p:sp>
        <p:nvSpPr>
          <p:cNvPr id="3" name="Text Placeholder 2"/>
          <p:cNvSpPr>
            <a:spLocks noGrp="1"/>
          </p:cNvSpPr>
          <p:nvPr>
            <p:ph type="body" idx="1"/>
          </p:nvPr>
        </p:nvSpPr>
        <p:spPr>
          <a:xfrm>
            <a:off x="663574" y="2192735"/>
            <a:ext cx="7816851" cy="679747"/>
          </a:xfrm>
        </p:spPr>
        <p:txBody>
          <a:bodyPr anchor="t" anchorCtr="0"/>
          <a:lstStyle>
            <a:lvl1pPr marL="0" indent="0" algn="ctr">
              <a:buNone/>
              <a:defRPr sz="1600" b="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E551C91B-C65A-4A5C-BBA8-29DE9733A937}" type="datetimeFigureOut">
              <a:rPr lang="en-GB" smtClean="0"/>
              <a:pPr/>
              <a:t>13/12/2019</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09DB64-F804-46D7-B97F-CE00FAC863BB}" type="slidenum">
              <a:rPr lang="en-GB" smtClean="0"/>
              <a:pPr/>
              <a:t>‹#›</a:t>
            </a:fld>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8493" y="318522"/>
            <a:ext cx="1886400" cy="557345"/>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052965"/>
            <a:ext cx="9144000" cy="728733"/>
          </a:xfrm>
          <a:prstGeom prst="rect">
            <a:avLst/>
          </a:prstGeom>
        </p:spPr>
      </p:pic>
    </p:spTree>
    <p:extLst>
      <p:ext uri="{BB962C8B-B14F-4D97-AF65-F5344CB8AC3E}">
        <p14:creationId xmlns:p14="http://schemas.microsoft.com/office/powerpoint/2010/main" val="1122127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Divider Purple Humanist Figure">
    <p:bg>
      <p:bgPr>
        <a:solidFill>
          <a:srgbClr val="702F8A"/>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24535"/>
            <a:ext cx="9144000" cy="704621"/>
          </a:xfrm>
          <a:prstGeom prst="rect">
            <a:avLst/>
          </a:prstGeom>
        </p:spPr>
      </p:pic>
      <p:sp>
        <p:nvSpPr>
          <p:cNvPr id="2" name="Title 1"/>
          <p:cNvSpPr>
            <a:spLocks noGrp="1"/>
          </p:cNvSpPr>
          <p:nvPr>
            <p:ph type="title"/>
          </p:nvPr>
        </p:nvSpPr>
        <p:spPr>
          <a:xfrm>
            <a:off x="663575" y="1330191"/>
            <a:ext cx="7816850" cy="762000"/>
          </a:xfrm>
        </p:spPr>
        <p:txBody>
          <a:bodyPr anchor="b" anchorCtr="0"/>
          <a:lstStyle>
            <a:lvl1pPr algn="ctr">
              <a:lnSpc>
                <a:spcPct val="100000"/>
              </a:lnSpc>
              <a:defRPr sz="2920" b="1" cap="all">
                <a:solidFill>
                  <a:schemeClr val="accent2"/>
                </a:solidFill>
              </a:defRPr>
            </a:lvl1pPr>
          </a:lstStyle>
          <a:p>
            <a:r>
              <a:rPr lang="en-US"/>
              <a:t>Click to edit Master title style</a:t>
            </a:r>
            <a:endParaRPr lang="en-GB" dirty="0"/>
          </a:p>
        </p:txBody>
      </p:sp>
      <p:sp>
        <p:nvSpPr>
          <p:cNvPr id="3" name="Text Placeholder 2"/>
          <p:cNvSpPr>
            <a:spLocks noGrp="1"/>
          </p:cNvSpPr>
          <p:nvPr>
            <p:ph type="body" idx="1"/>
          </p:nvPr>
        </p:nvSpPr>
        <p:spPr>
          <a:xfrm>
            <a:off x="663574" y="2192735"/>
            <a:ext cx="7816851" cy="679747"/>
          </a:xfrm>
        </p:spPr>
        <p:txBody>
          <a:bodyPr anchor="t" anchorCtr="0"/>
          <a:lstStyle>
            <a:lvl1pPr marL="0" indent="0" algn="ctr">
              <a:buNone/>
              <a:defRPr sz="1600" b="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E551C91B-C65A-4A5C-BBA8-29DE9733A937}" type="datetimeFigureOut">
              <a:rPr lang="en-GB" smtClean="0"/>
              <a:pPr/>
              <a:t>13/12/2019</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09DB64-F804-46D7-B97F-CE00FAC863BB}" type="slidenum">
              <a:rPr lang="en-GB" smtClean="0"/>
              <a:pPr/>
              <a:t>‹#›</a:t>
            </a:fld>
            <a:endParaRPr lang="en-GB"/>
          </a:p>
        </p:txBody>
      </p:sp>
      <p:pic>
        <p:nvPicPr>
          <p:cNvPr id="9" name="Picture 8">
            <a:extLst>
              <a:ext uri="{FF2B5EF4-FFF2-40B4-BE49-F238E27FC236}">
                <a16:creationId xmlns:a16="http://schemas.microsoft.com/office/drawing/2014/main" id="{6C20C59B-87F2-48D2-9152-F624966603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362166"/>
            <a:ext cx="2473458" cy="542199"/>
          </a:xfrm>
          <a:prstGeom prst="rect">
            <a:avLst/>
          </a:prstGeom>
        </p:spPr>
      </p:pic>
    </p:spTree>
    <p:extLst>
      <p:ext uri="{BB962C8B-B14F-4D97-AF65-F5344CB8AC3E}">
        <p14:creationId xmlns:p14="http://schemas.microsoft.com/office/powerpoint/2010/main" val="3044573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1_Divider Purple Humanist Figure">
    <p:bg>
      <p:bgPr>
        <a:solidFill>
          <a:srgbClr val="702F8A"/>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24535"/>
            <a:ext cx="9144000" cy="704621"/>
          </a:xfrm>
          <a:prstGeom prst="rect">
            <a:avLst/>
          </a:prstGeom>
        </p:spPr>
      </p:pic>
      <p:sp>
        <p:nvSpPr>
          <p:cNvPr id="2" name="Title 1"/>
          <p:cNvSpPr>
            <a:spLocks noGrp="1"/>
          </p:cNvSpPr>
          <p:nvPr>
            <p:ph type="title"/>
          </p:nvPr>
        </p:nvSpPr>
        <p:spPr>
          <a:xfrm>
            <a:off x="663575" y="1330191"/>
            <a:ext cx="7816850" cy="762000"/>
          </a:xfrm>
        </p:spPr>
        <p:txBody>
          <a:bodyPr anchor="b" anchorCtr="0"/>
          <a:lstStyle>
            <a:lvl1pPr algn="ctr">
              <a:lnSpc>
                <a:spcPct val="100000"/>
              </a:lnSpc>
              <a:defRPr sz="2920" b="1" cap="all">
                <a:solidFill>
                  <a:schemeClr val="accent2"/>
                </a:solidFill>
              </a:defRPr>
            </a:lvl1pPr>
          </a:lstStyle>
          <a:p>
            <a:r>
              <a:rPr lang="en-US"/>
              <a:t>Click to edit Master title style</a:t>
            </a:r>
            <a:endParaRPr lang="en-GB" dirty="0"/>
          </a:p>
        </p:txBody>
      </p:sp>
      <p:sp>
        <p:nvSpPr>
          <p:cNvPr id="3" name="Text Placeholder 2"/>
          <p:cNvSpPr>
            <a:spLocks noGrp="1"/>
          </p:cNvSpPr>
          <p:nvPr>
            <p:ph type="body" idx="1"/>
          </p:nvPr>
        </p:nvSpPr>
        <p:spPr>
          <a:xfrm>
            <a:off x="663574" y="2192735"/>
            <a:ext cx="7816851" cy="679747"/>
          </a:xfrm>
        </p:spPr>
        <p:txBody>
          <a:bodyPr anchor="t" anchorCtr="0"/>
          <a:lstStyle>
            <a:lvl1pPr marL="0" indent="0" algn="ctr">
              <a:buNone/>
              <a:defRPr sz="1600" b="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E551C91B-C65A-4A5C-BBA8-29DE9733A937}" type="datetimeFigureOut">
              <a:rPr lang="en-GB" smtClean="0"/>
              <a:pPr/>
              <a:t>13/12/2019</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09DB64-F804-46D7-B97F-CE00FAC863BB}" type="slidenum">
              <a:rPr lang="en-GB" smtClean="0"/>
              <a:pPr/>
              <a:t>‹#›</a:t>
            </a:fld>
            <a:endParaRPr lang="en-GB"/>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493" y="318522"/>
            <a:ext cx="1886400" cy="557345"/>
          </a:xfrm>
          <a:prstGeom prst="rect">
            <a:avLst/>
          </a:prstGeom>
        </p:spPr>
      </p:pic>
    </p:spTree>
    <p:extLst>
      <p:ext uri="{BB962C8B-B14F-4D97-AF65-F5344CB8AC3E}">
        <p14:creationId xmlns:p14="http://schemas.microsoft.com/office/powerpoint/2010/main" val="3120152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Divider Purple Speech Bubble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3575" y="1330191"/>
            <a:ext cx="7816850" cy="762000"/>
          </a:xfrm>
        </p:spPr>
        <p:txBody>
          <a:bodyPr anchor="b" anchorCtr="0"/>
          <a:lstStyle>
            <a:lvl1pPr algn="ctr">
              <a:lnSpc>
                <a:spcPct val="100000"/>
              </a:lnSpc>
              <a:defRPr sz="2920" b="1" cap="all">
                <a:solidFill>
                  <a:schemeClr val="accent2"/>
                </a:solidFill>
              </a:defRPr>
            </a:lvl1pPr>
          </a:lstStyle>
          <a:p>
            <a:r>
              <a:rPr lang="en-US"/>
              <a:t>Click to edit Master title style</a:t>
            </a:r>
            <a:endParaRPr lang="en-GB" dirty="0"/>
          </a:p>
        </p:txBody>
      </p:sp>
      <p:sp>
        <p:nvSpPr>
          <p:cNvPr id="3" name="Text Placeholder 2"/>
          <p:cNvSpPr>
            <a:spLocks noGrp="1"/>
          </p:cNvSpPr>
          <p:nvPr>
            <p:ph type="body" idx="1"/>
          </p:nvPr>
        </p:nvSpPr>
        <p:spPr>
          <a:xfrm>
            <a:off x="663574" y="2192735"/>
            <a:ext cx="7816851" cy="679747"/>
          </a:xfrm>
        </p:spPr>
        <p:txBody>
          <a:bodyPr anchor="t" anchorCtr="0"/>
          <a:lstStyle>
            <a:lvl1pPr marL="0" indent="0" algn="ctr">
              <a:buNone/>
              <a:defRPr sz="1600" b="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E551C91B-C65A-4A5C-BBA8-29DE9733A937}" type="datetimeFigureOut">
              <a:rPr lang="en-GB" smtClean="0"/>
              <a:pPr/>
              <a:t>13/12/2019</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09DB64-F804-46D7-B97F-CE00FAC863BB}" type="slidenum">
              <a:rPr lang="en-GB" smtClean="0"/>
              <a:pPr/>
              <a:t>‹#›</a:t>
            </a:fld>
            <a:endParaRPr lang="en-GB"/>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052965"/>
            <a:ext cx="9144000" cy="728733"/>
          </a:xfrm>
          <a:prstGeom prst="rect">
            <a:avLst/>
          </a:prstGeom>
        </p:spPr>
      </p:pic>
      <p:pic>
        <p:nvPicPr>
          <p:cNvPr id="9" name="Picture 8">
            <a:extLst>
              <a:ext uri="{FF2B5EF4-FFF2-40B4-BE49-F238E27FC236}">
                <a16:creationId xmlns:a16="http://schemas.microsoft.com/office/drawing/2014/main" id="{AED2C6AB-F1CF-417D-8E79-3853A420317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362166"/>
            <a:ext cx="2473458" cy="542199"/>
          </a:xfrm>
          <a:prstGeom prst="rect">
            <a:avLst/>
          </a:prstGeom>
        </p:spPr>
      </p:pic>
    </p:spTree>
    <p:extLst>
      <p:ext uri="{BB962C8B-B14F-4D97-AF65-F5344CB8AC3E}">
        <p14:creationId xmlns:p14="http://schemas.microsoft.com/office/powerpoint/2010/main" val="3308213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1_Divider Purple Speech Bubble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3575" y="1330191"/>
            <a:ext cx="7816850" cy="762000"/>
          </a:xfrm>
        </p:spPr>
        <p:txBody>
          <a:bodyPr anchor="b" anchorCtr="0"/>
          <a:lstStyle>
            <a:lvl1pPr algn="ctr">
              <a:lnSpc>
                <a:spcPct val="100000"/>
              </a:lnSpc>
              <a:defRPr sz="2920" b="1" cap="all">
                <a:solidFill>
                  <a:schemeClr val="accent2"/>
                </a:solidFill>
              </a:defRPr>
            </a:lvl1pPr>
          </a:lstStyle>
          <a:p>
            <a:r>
              <a:rPr lang="en-US"/>
              <a:t>Click to edit Master title style</a:t>
            </a:r>
            <a:endParaRPr lang="en-GB" dirty="0"/>
          </a:p>
        </p:txBody>
      </p:sp>
      <p:sp>
        <p:nvSpPr>
          <p:cNvPr id="3" name="Text Placeholder 2"/>
          <p:cNvSpPr>
            <a:spLocks noGrp="1"/>
          </p:cNvSpPr>
          <p:nvPr>
            <p:ph type="body" idx="1"/>
          </p:nvPr>
        </p:nvSpPr>
        <p:spPr>
          <a:xfrm>
            <a:off x="663574" y="2192735"/>
            <a:ext cx="7816851" cy="679747"/>
          </a:xfrm>
        </p:spPr>
        <p:txBody>
          <a:bodyPr anchor="t" anchorCtr="0"/>
          <a:lstStyle>
            <a:lvl1pPr marL="0" indent="0" algn="ctr">
              <a:buNone/>
              <a:defRPr sz="1600" b="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E551C91B-C65A-4A5C-BBA8-29DE9733A937}" type="datetimeFigureOut">
              <a:rPr lang="en-GB" smtClean="0"/>
              <a:pPr/>
              <a:t>13/12/2019</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09DB64-F804-46D7-B97F-CE00FAC863BB}" type="slidenum">
              <a:rPr lang="en-GB" smtClean="0"/>
              <a:pPr/>
              <a:t>‹#›</a:t>
            </a:fld>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8493" y="318522"/>
            <a:ext cx="1886400" cy="557345"/>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052965"/>
            <a:ext cx="9144000" cy="728733"/>
          </a:xfrm>
          <a:prstGeom prst="rect">
            <a:avLst/>
          </a:prstGeom>
        </p:spPr>
      </p:pic>
    </p:spTree>
    <p:extLst>
      <p:ext uri="{BB962C8B-B14F-4D97-AF65-F5344CB8AC3E}">
        <p14:creationId xmlns:p14="http://schemas.microsoft.com/office/powerpoint/2010/main" val="919040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1481" y="489293"/>
            <a:ext cx="3910519" cy="669600"/>
          </a:xfrm>
        </p:spPr>
        <p:txBody>
          <a:bodyPr/>
          <a:lstStyle>
            <a:lvl1pPr algn="l" defTabSz="914400" rtl="0" eaLnBrk="1" latinLnBrk="0" hangingPunct="1">
              <a:lnSpc>
                <a:spcPts val="2600"/>
              </a:lnSpc>
              <a:spcBef>
                <a:spcPct val="0"/>
              </a:spcBef>
              <a:buNone/>
              <a:defRPr lang="en-GB" sz="3000" b="1" kern="1200" cap="all" spc="-130" baseline="0" dirty="0">
                <a:solidFill>
                  <a:srgbClr val="4C4184"/>
                </a:solidFill>
                <a:latin typeface="+mj-lt"/>
                <a:ea typeface="+mj-ea"/>
                <a:cs typeface="+mj-cs"/>
              </a:defRPr>
            </a:lvl1pPr>
          </a:lstStyle>
          <a:p>
            <a:r>
              <a:rPr lang="en-US"/>
              <a:t>Click to edit Master title style</a:t>
            </a:r>
            <a:endParaRPr lang="en-GB" dirty="0"/>
          </a:p>
        </p:txBody>
      </p:sp>
      <p:sp>
        <p:nvSpPr>
          <p:cNvPr id="3" name="Content Placeholder 2"/>
          <p:cNvSpPr>
            <a:spLocks noGrp="1"/>
          </p:cNvSpPr>
          <p:nvPr>
            <p:ph idx="1"/>
          </p:nvPr>
        </p:nvSpPr>
        <p:spPr>
          <a:xfrm>
            <a:off x="663575" y="1425909"/>
            <a:ext cx="4092575" cy="2847637"/>
          </a:xfrm>
        </p:spPr>
        <p:txBody>
          <a:bodyPr/>
          <a:lstStyle>
            <a:lvl1pPr marL="0" indent="0">
              <a:lnSpc>
                <a:spcPts val="1740"/>
              </a:lnSpc>
              <a:spcBef>
                <a:spcPts val="0"/>
              </a:spcBef>
              <a:buNone/>
              <a:defRPr sz="1600" b="1" spc="-70" baseline="0">
                <a:solidFill>
                  <a:schemeClr val="tx1"/>
                </a:solidFill>
              </a:defRPr>
            </a:lvl1pPr>
            <a:lvl2pPr marL="0" indent="0">
              <a:lnSpc>
                <a:spcPts val="1740"/>
              </a:lnSpc>
              <a:spcBef>
                <a:spcPts val="0"/>
              </a:spcBef>
              <a:buNone/>
              <a:defRPr sz="1600" spc="-70" baseline="0">
                <a:solidFill>
                  <a:schemeClr val="tx1"/>
                </a:solidFill>
              </a:defRPr>
            </a:lvl2pPr>
            <a:lvl3pPr marL="151200" indent="-151200">
              <a:lnSpc>
                <a:spcPts val="1740"/>
              </a:lnSpc>
              <a:spcBef>
                <a:spcPts val="1400"/>
              </a:spcBef>
              <a:buSzPct val="85000"/>
              <a:buFontTx/>
              <a:buBlip>
                <a:blip r:embed="rId2"/>
              </a:buBlip>
              <a:defRPr sz="1600" spc="-70" baseline="0"/>
            </a:lvl3pPr>
            <a:lvl4pPr marL="302400" indent="-151200">
              <a:lnSpc>
                <a:spcPts val="1740"/>
              </a:lnSpc>
              <a:spcBef>
                <a:spcPts val="1400"/>
              </a:spcBef>
              <a:buSzPct val="85000"/>
              <a:buFontTx/>
              <a:buBlip>
                <a:blip r:embed="rId2"/>
              </a:buBlip>
              <a:defRPr sz="1600" spc="-70" baseline="0"/>
            </a:lvl4pPr>
            <a:lvl5pPr marL="453600" indent="-151200">
              <a:lnSpc>
                <a:spcPts val="1740"/>
              </a:lnSpc>
              <a:spcBef>
                <a:spcPts val="1400"/>
              </a:spcBef>
              <a:buSzPct val="85000"/>
              <a:buFontTx/>
              <a:buBlip>
                <a:blip r:embed="rId2"/>
              </a:buBlip>
              <a:defRPr sz="1600" spc="-7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E551C91B-C65A-4A5C-BBA8-29DE9733A937}" type="datetimeFigureOut">
              <a:rPr lang="en-GB" smtClean="0"/>
              <a:t>13/12/2019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09DB64-F804-46D7-B97F-CE00FAC863BB}" type="slidenum">
              <a:rPr lang="en-GB" smtClean="0"/>
              <a:t>‹#›</a:t>
            </a:fld>
            <a:endParaRPr lang="en-GB"/>
          </a:p>
        </p:txBody>
      </p:sp>
      <p:sp>
        <p:nvSpPr>
          <p:cNvPr id="9" name="Content Placeholder 8"/>
          <p:cNvSpPr>
            <a:spLocks noGrp="1"/>
          </p:cNvSpPr>
          <p:nvPr>
            <p:ph sz="quarter" idx="13"/>
          </p:nvPr>
        </p:nvSpPr>
        <p:spPr>
          <a:xfrm>
            <a:off x="5148263" y="484188"/>
            <a:ext cx="3332162" cy="3382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81953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63575" y="1428749"/>
            <a:ext cx="3720357" cy="27991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56150" y="1428749"/>
            <a:ext cx="3724275" cy="27991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E551C91B-C65A-4A5C-BBA8-29DE9733A937}" type="datetimeFigureOut">
              <a:rPr lang="en-GB" smtClean="0"/>
              <a:t>13/12/2019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09DB64-F804-46D7-B97F-CE00FAC863BB}" type="slidenum">
              <a:rPr lang="en-GB" smtClean="0"/>
              <a:t>‹#›</a:t>
            </a:fld>
            <a:endParaRPr lang="en-GB"/>
          </a:p>
        </p:txBody>
      </p:sp>
    </p:spTree>
    <p:extLst>
      <p:ext uri="{BB962C8B-B14F-4D97-AF65-F5344CB8AC3E}">
        <p14:creationId xmlns:p14="http://schemas.microsoft.com/office/powerpoint/2010/main" val="4123617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63575" y="1002180"/>
            <a:ext cx="372847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63574" y="1631156"/>
            <a:ext cx="3730625" cy="266878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758461" y="1002180"/>
            <a:ext cx="3721964"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56150" y="1631156"/>
            <a:ext cx="3724275" cy="266878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p>
            <a:fld id="{E551C91B-C65A-4A5C-BBA8-29DE9733A937}" type="datetimeFigureOut">
              <a:rPr lang="en-GB" smtClean="0"/>
              <a:t>13/12/2019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D09DB64-F804-46D7-B97F-CE00FAC863BB}" type="slidenum">
              <a:rPr lang="en-GB" smtClean="0"/>
              <a:t>‹#›</a:t>
            </a:fld>
            <a:endParaRPr lang="en-GB"/>
          </a:p>
        </p:txBody>
      </p:sp>
    </p:spTree>
    <p:extLst>
      <p:ext uri="{BB962C8B-B14F-4D97-AF65-F5344CB8AC3E}">
        <p14:creationId xmlns:p14="http://schemas.microsoft.com/office/powerpoint/2010/main" val="2365464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551C91B-C65A-4A5C-BBA8-29DE9733A937}" type="datetimeFigureOut">
              <a:rPr lang="en-GB" smtClean="0"/>
              <a:t>13/12/2019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D09DB64-F804-46D7-B97F-CE00FAC863BB}" type="slidenum">
              <a:rPr lang="en-GB" smtClean="0"/>
              <a:t>‹#›</a:t>
            </a:fld>
            <a:endParaRPr lang="en-GB"/>
          </a:p>
        </p:txBody>
      </p:sp>
    </p:spTree>
    <p:extLst>
      <p:ext uri="{BB962C8B-B14F-4D97-AF65-F5344CB8AC3E}">
        <p14:creationId xmlns:p14="http://schemas.microsoft.com/office/powerpoint/2010/main" val="3126850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4050" y="1362053"/>
            <a:ext cx="7816850" cy="708165"/>
          </a:xfrm>
        </p:spPr>
        <p:txBody>
          <a:bodyPr anchor="b" anchorCtr="0"/>
          <a:lstStyle>
            <a:lvl1pPr algn="ctr">
              <a:lnSpc>
                <a:spcPts val="2700"/>
              </a:lnSpc>
              <a:defRPr sz="2920" spc="-90" baseline="0">
                <a:solidFill>
                  <a:schemeClr val="tx2"/>
                </a:solidFill>
              </a:defRPr>
            </a:lvl1pPr>
          </a:lstStyle>
          <a:p>
            <a:r>
              <a:rPr lang="en-US"/>
              <a:t>Click to edit Master title style</a:t>
            </a:r>
            <a:endParaRPr lang="en-GB" dirty="0"/>
          </a:p>
        </p:txBody>
      </p:sp>
      <p:sp>
        <p:nvSpPr>
          <p:cNvPr id="3" name="Subtitle 2"/>
          <p:cNvSpPr>
            <a:spLocks noGrp="1"/>
          </p:cNvSpPr>
          <p:nvPr>
            <p:ph type="subTitle" idx="1"/>
          </p:nvPr>
        </p:nvSpPr>
        <p:spPr>
          <a:xfrm>
            <a:off x="663575" y="2180179"/>
            <a:ext cx="7816850" cy="252000"/>
          </a:xfrm>
        </p:spPr>
        <p:txBody>
          <a:bodyPr/>
          <a:lstStyle>
            <a:lvl1pPr marL="0" indent="0" algn="ctr">
              <a:buNone/>
              <a:defRPr b="0" spc="-6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E551C91B-C65A-4A5C-BBA8-29DE9733A937}" type="datetimeFigureOut">
              <a:rPr lang="en-GB" smtClean="0"/>
              <a:pPr/>
              <a:t>13/12/2019</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09DB64-F804-46D7-B97F-CE00FAC863BB}" type="slidenum">
              <a:rPr lang="en-GB" smtClean="0"/>
              <a:pPr/>
              <a:t>‹#›</a:t>
            </a:fld>
            <a:endParaRPr lang="en-GB"/>
          </a:p>
        </p:txBody>
      </p:sp>
      <p:sp>
        <p:nvSpPr>
          <p:cNvPr id="9" name="Text Placeholder 8"/>
          <p:cNvSpPr>
            <a:spLocks noGrp="1"/>
          </p:cNvSpPr>
          <p:nvPr>
            <p:ph type="body" sz="quarter" idx="13"/>
          </p:nvPr>
        </p:nvSpPr>
        <p:spPr>
          <a:xfrm>
            <a:off x="2987824" y="2466409"/>
            <a:ext cx="3168650" cy="154800"/>
          </a:xfrm>
        </p:spPr>
        <p:txBody>
          <a:bodyPr/>
          <a:lstStyle>
            <a:lvl1pPr algn="ctr">
              <a:lnSpc>
                <a:spcPct val="100000"/>
              </a:lnSpc>
              <a:defRPr sz="1000" b="0" baseline="0">
                <a:solidFill>
                  <a:schemeClr val="bg1"/>
                </a:solidFill>
              </a:defRPr>
            </a:lvl1pPr>
          </a:lstStyle>
          <a:p>
            <a:pPr lvl="0"/>
            <a:r>
              <a:rPr lang="en-US"/>
              <a:t>Edit Master text styles</a:t>
            </a:r>
          </a:p>
        </p:txBody>
      </p:sp>
      <p:sp>
        <p:nvSpPr>
          <p:cNvPr id="11" name="Text Placeholder 10"/>
          <p:cNvSpPr>
            <a:spLocks noGrp="1"/>
          </p:cNvSpPr>
          <p:nvPr>
            <p:ph type="body" sz="quarter" idx="14"/>
          </p:nvPr>
        </p:nvSpPr>
        <p:spPr>
          <a:xfrm>
            <a:off x="3815556" y="2624710"/>
            <a:ext cx="1512888" cy="144016"/>
          </a:xfrm>
        </p:spPr>
        <p:txBody>
          <a:bodyPr/>
          <a:lstStyle>
            <a:lvl1pPr algn="ctr">
              <a:lnSpc>
                <a:spcPts val="1000"/>
              </a:lnSpc>
              <a:defRPr sz="1000" spc="-60" baseline="0">
                <a:solidFill>
                  <a:schemeClr val="bg1"/>
                </a:solidFill>
              </a:defRPr>
            </a:lvl1pPr>
          </a:lstStyle>
          <a:p>
            <a:pPr lvl="0"/>
            <a:r>
              <a:rPr lang="en-US"/>
              <a:t>Edit Master text styles</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68070" y="268072"/>
            <a:ext cx="2219341" cy="661992"/>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452211"/>
            <a:ext cx="9144000" cy="909637"/>
          </a:xfrm>
          <a:prstGeom prst="rect">
            <a:avLst/>
          </a:prstGeom>
        </p:spPr>
      </p:pic>
    </p:spTree>
    <p:extLst>
      <p:ext uri="{BB962C8B-B14F-4D97-AF65-F5344CB8AC3E}">
        <p14:creationId xmlns:p14="http://schemas.microsoft.com/office/powerpoint/2010/main" val="4156537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1C91B-C65A-4A5C-BBA8-29DE9733A937}" type="datetimeFigureOut">
              <a:rPr lang="en-GB" smtClean="0"/>
              <a:t>13/12/2019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D09DB64-F804-46D7-B97F-CE00FAC863BB}" type="slidenum">
              <a:rPr lang="en-GB" smtClean="0"/>
              <a:t>‹#›</a:t>
            </a:fld>
            <a:endParaRPr lang="en-GB"/>
          </a:p>
        </p:txBody>
      </p:sp>
    </p:spTree>
    <p:extLst>
      <p:ext uri="{BB962C8B-B14F-4D97-AF65-F5344CB8AC3E}">
        <p14:creationId xmlns:p14="http://schemas.microsoft.com/office/powerpoint/2010/main" val="2332076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3575" y="204787"/>
            <a:ext cx="2801939"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4905375" cy="4023146"/>
          </a:xfrm>
        </p:spPr>
        <p:txBody>
          <a:bodyPr/>
          <a:lstStyle>
            <a:lvl1pPr>
              <a:lnSpc>
                <a:spcPct val="100000"/>
              </a:lnSpc>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63575" y="1076327"/>
            <a:ext cx="2801939" cy="316493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551C91B-C65A-4A5C-BBA8-29DE9733A937}" type="datetimeFigureOut">
              <a:rPr lang="en-GB" smtClean="0"/>
              <a:t>13/12/2019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09DB64-F804-46D7-B97F-CE00FAC863BB}" type="slidenum">
              <a:rPr lang="en-GB" smtClean="0"/>
              <a:t>‹#›</a:t>
            </a:fld>
            <a:endParaRPr lang="en-GB"/>
          </a:p>
        </p:txBody>
      </p:sp>
    </p:spTree>
    <p:extLst>
      <p:ext uri="{BB962C8B-B14F-4D97-AF65-F5344CB8AC3E}">
        <p14:creationId xmlns:p14="http://schemas.microsoft.com/office/powerpoint/2010/main" val="3505429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3575" y="3600450"/>
            <a:ext cx="6932761" cy="425054"/>
          </a:xfrm>
        </p:spPr>
        <p:txBody>
          <a:bodyPr anchor="b"/>
          <a:lstStyle>
            <a:lvl1pPr algn="l">
              <a:defRPr sz="2000" b="1"/>
            </a:lvl1pPr>
          </a:lstStyle>
          <a:p>
            <a:r>
              <a:rPr lang="en-US"/>
              <a:t>Click to edit Master title style</a:t>
            </a:r>
            <a:endParaRPr lang="en-GB" dirty="0"/>
          </a:p>
        </p:txBody>
      </p:sp>
      <p:sp>
        <p:nvSpPr>
          <p:cNvPr id="3" name="Picture Placeholder 2"/>
          <p:cNvSpPr>
            <a:spLocks noGrp="1"/>
          </p:cNvSpPr>
          <p:nvPr>
            <p:ph type="pic" idx="1"/>
          </p:nvPr>
        </p:nvSpPr>
        <p:spPr>
          <a:xfrm>
            <a:off x="663575" y="459581"/>
            <a:ext cx="7816850" cy="3086100"/>
          </a:xfrm>
        </p:spPr>
        <p:txBody>
          <a:bodyPr/>
          <a:lstStyle>
            <a:lvl1pPr marL="0" indent="0">
              <a:lnSpc>
                <a:spcPct val="100000"/>
              </a:lnSpc>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663575" y="4025503"/>
            <a:ext cx="6932761"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551C91B-C65A-4A5C-BBA8-29DE9733A937}" type="datetimeFigureOut">
              <a:rPr lang="en-GB" smtClean="0"/>
              <a:t>13/12/2019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09DB64-F804-46D7-B97F-CE00FAC863BB}" type="slidenum">
              <a:rPr lang="en-GB" smtClean="0"/>
              <a:t>‹#›</a:t>
            </a:fld>
            <a:endParaRPr lang="en-GB"/>
          </a:p>
        </p:txBody>
      </p:sp>
    </p:spTree>
    <p:extLst>
      <p:ext uri="{BB962C8B-B14F-4D97-AF65-F5344CB8AC3E}">
        <p14:creationId xmlns:p14="http://schemas.microsoft.com/office/powerpoint/2010/main" val="1070222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51C91B-C65A-4A5C-BBA8-29DE9733A937}" type="datetimeFigureOut">
              <a:rPr lang="en-GB" smtClean="0"/>
              <a:t>13/12/2019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09DB64-F804-46D7-B97F-CE00FAC863BB}" type="slidenum">
              <a:rPr lang="en-GB" smtClean="0"/>
              <a:t>‹#›</a:t>
            </a:fld>
            <a:endParaRPr lang="en-GB"/>
          </a:p>
        </p:txBody>
      </p:sp>
    </p:spTree>
    <p:extLst>
      <p:ext uri="{BB962C8B-B14F-4D97-AF65-F5344CB8AC3E}">
        <p14:creationId xmlns:p14="http://schemas.microsoft.com/office/powerpoint/2010/main" val="4165026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1851025" cy="4388644"/>
          </a:xfrm>
        </p:spPr>
        <p:txBody>
          <a:bodyPr vert="eaVert"/>
          <a:lstStyle/>
          <a:p>
            <a:r>
              <a:rPr lang="en-US"/>
              <a:t>Click to edit Master title style</a:t>
            </a:r>
            <a:endParaRPr lang="en-GB" dirty="0"/>
          </a:p>
        </p:txBody>
      </p:sp>
      <p:sp>
        <p:nvSpPr>
          <p:cNvPr id="3" name="Vertical Text Placeholder 2"/>
          <p:cNvSpPr>
            <a:spLocks noGrp="1"/>
          </p:cNvSpPr>
          <p:nvPr>
            <p:ph type="body" orient="vert" idx="1"/>
          </p:nvPr>
        </p:nvSpPr>
        <p:spPr>
          <a:xfrm>
            <a:off x="663574" y="205979"/>
            <a:ext cx="5691189" cy="43886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E551C91B-C65A-4A5C-BBA8-29DE9733A937}" type="datetimeFigureOut">
              <a:rPr lang="en-GB" smtClean="0"/>
              <a:t>13/12/2019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09DB64-F804-46D7-B97F-CE00FAC863BB}" type="slidenum">
              <a:rPr lang="en-GB" smtClean="0"/>
              <a:t>‹#›</a:t>
            </a:fld>
            <a:endParaRPr lang="en-GB"/>
          </a:p>
        </p:txBody>
      </p:sp>
    </p:spTree>
    <p:extLst>
      <p:ext uri="{BB962C8B-B14F-4D97-AF65-F5344CB8AC3E}">
        <p14:creationId xmlns:p14="http://schemas.microsoft.com/office/powerpoint/2010/main" val="832853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1481" y="489293"/>
            <a:ext cx="3910519" cy="669600"/>
          </a:xfrm>
        </p:spPr>
        <p:txBody>
          <a:bodyPr/>
          <a:lstStyle>
            <a:lvl1pPr algn="l" defTabSz="914400" rtl="0" eaLnBrk="1" latinLnBrk="0" hangingPunct="1">
              <a:lnSpc>
                <a:spcPts val="2600"/>
              </a:lnSpc>
              <a:spcBef>
                <a:spcPct val="0"/>
              </a:spcBef>
              <a:buNone/>
              <a:defRPr lang="en-GB" sz="3000" b="1" kern="1200" cap="all" spc="-130" baseline="0" dirty="0">
                <a:solidFill>
                  <a:srgbClr val="4C4184"/>
                </a:solidFill>
                <a:latin typeface="+mj-lt"/>
                <a:ea typeface="+mj-ea"/>
                <a:cs typeface="+mj-cs"/>
              </a:defRPr>
            </a:lvl1pPr>
          </a:lstStyle>
          <a:p>
            <a:r>
              <a:rPr lang="en-US"/>
              <a:t>Click to edit Master title style</a:t>
            </a:r>
            <a:endParaRPr lang="en-GB" dirty="0"/>
          </a:p>
        </p:txBody>
      </p:sp>
      <p:sp>
        <p:nvSpPr>
          <p:cNvPr id="3" name="Content Placeholder 2"/>
          <p:cNvSpPr>
            <a:spLocks noGrp="1"/>
          </p:cNvSpPr>
          <p:nvPr>
            <p:ph idx="1"/>
          </p:nvPr>
        </p:nvSpPr>
        <p:spPr>
          <a:xfrm>
            <a:off x="663575" y="1425909"/>
            <a:ext cx="5688000" cy="2847637"/>
          </a:xfrm>
        </p:spPr>
        <p:txBody>
          <a:bodyPr/>
          <a:lstStyle>
            <a:lvl1pPr marL="0" indent="0">
              <a:lnSpc>
                <a:spcPts val="1740"/>
              </a:lnSpc>
              <a:spcBef>
                <a:spcPts val="0"/>
              </a:spcBef>
              <a:buNone/>
              <a:defRPr sz="1600" b="1" spc="-70" baseline="0">
                <a:solidFill>
                  <a:schemeClr val="tx1"/>
                </a:solidFill>
              </a:defRPr>
            </a:lvl1pPr>
            <a:lvl2pPr marL="0" indent="0">
              <a:lnSpc>
                <a:spcPts val="1740"/>
              </a:lnSpc>
              <a:spcBef>
                <a:spcPts val="0"/>
              </a:spcBef>
              <a:buNone/>
              <a:defRPr sz="1600" spc="-70" baseline="0">
                <a:solidFill>
                  <a:schemeClr val="tx1"/>
                </a:solidFill>
              </a:defRPr>
            </a:lvl2pPr>
            <a:lvl3pPr marL="151200" indent="-151200">
              <a:lnSpc>
                <a:spcPts val="1740"/>
              </a:lnSpc>
              <a:spcBef>
                <a:spcPts val="1400"/>
              </a:spcBef>
              <a:buSzPct val="85000"/>
              <a:buFontTx/>
              <a:buBlip>
                <a:blip r:embed="rId2"/>
              </a:buBlip>
              <a:defRPr sz="1600" spc="-70" baseline="0"/>
            </a:lvl3pPr>
            <a:lvl4pPr marL="302400" indent="-151200">
              <a:lnSpc>
                <a:spcPts val="1740"/>
              </a:lnSpc>
              <a:spcBef>
                <a:spcPts val="1400"/>
              </a:spcBef>
              <a:buSzPct val="85000"/>
              <a:buFontTx/>
              <a:buBlip>
                <a:blip r:embed="rId2"/>
              </a:buBlip>
              <a:defRPr sz="1600" spc="-70" baseline="0"/>
            </a:lvl4pPr>
            <a:lvl5pPr marL="453600" indent="-151200">
              <a:lnSpc>
                <a:spcPts val="1740"/>
              </a:lnSpc>
              <a:spcBef>
                <a:spcPts val="1400"/>
              </a:spcBef>
              <a:buSzPct val="85000"/>
              <a:buFontTx/>
              <a:buBlip>
                <a:blip r:embed="rId2"/>
              </a:buBlip>
              <a:defRPr sz="1600" spc="-7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E551C91B-C65A-4A5C-BBA8-29DE9733A937}" type="datetimeFigureOut">
              <a:rPr lang="en-GB" smtClean="0"/>
              <a:t>13/12/2019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09DB64-F804-46D7-B97F-CE00FAC863BB}" type="slidenum">
              <a:rPr lang="en-GB" smtClean="0"/>
              <a:t>‹#›</a:t>
            </a:fld>
            <a:endParaRPr lang="en-GB"/>
          </a:p>
        </p:txBody>
      </p:sp>
    </p:spTree>
    <p:extLst>
      <p:ext uri="{BB962C8B-B14F-4D97-AF65-F5344CB8AC3E}">
        <p14:creationId xmlns:p14="http://schemas.microsoft.com/office/powerpoint/2010/main" val="851646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ivider Green Humanist Figur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3575" y="1330191"/>
            <a:ext cx="7816850" cy="762000"/>
          </a:xfrm>
        </p:spPr>
        <p:txBody>
          <a:bodyPr anchor="b" anchorCtr="0"/>
          <a:lstStyle>
            <a:lvl1pPr algn="ctr">
              <a:lnSpc>
                <a:spcPct val="100000"/>
              </a:lnSpc>
              <a:defRPr sz="2920" b="1" cap="all"/>
            </a:lvl1pPr>
          </a:lstStyle>
          <a:p>
            <a:r>
              <a:rPr lang="en-US"/>
              <a:t>Click to edit Master title style</a:t>
            </a:r>
            <a:endParaRPr lang="en-GB" dirty="0"/>
          </a:p>
        </p:txBody>
      </p:sp>
      <p:sp>
        <p:nvSpPr>
          <p:cNvPr id="3" name="Text Placeholder 2"/>
          <p:cNvSpPr>
            <a:spLocks noGrp="1"/>
          </p:cNvSpPr>
          <p:nvPr>
            <p:ph type="body" idx="1"/>
          </p:nvPr>
        </p:nvSpPr>
        <p:spPr>
          <a:xfrm>
            <a:off x="663574" y="2192735"/>
            <a:ext cx="7816851" cy="679747"/>
          </a:xfrm>
        </p:spPr>
        <p:txBody>
          <a:bodyPr anchor="t" anchorCtr="0"/>
          <a:lstStyle>
            <a:lvl1pPr marL="0" indent="0" algn="ctr">
              <a:buNone/>
              <a:defRPr sz="1600" b="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51C91B-C65A-4A5C-BBA8-29DE9733A937}" type="datetimeFigureOut">
              <a:rPr lang="en-GB" smtClean="0"/>
              <a:t>13/12/2019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09DB64-F804-46D7-B97F-CE00FAC863BB}"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24535"/>
            <a:ext cx="9144000" cy="704621"/>
          </a:xfrm>
          <a:prstGeom prst="rect">
            <a:avLst/>
          </a:prstGeom>
        </p:spPr>
      </p:pic>
      <p:pic>
        <p:nvPicPr>
          <p:cNvPr id="11" name="Picture 10">
            <a:extLst>
              <a:ext uri="{FF2B5EF4-FFF2-40B4-BE49-F238E27FC236}">
                <a16:creationId xmlns:a16="http://schemas.microsoft.com/office/drawing/2014/main" id="{243F91A2-6726-4751-9489-173FC1ABD2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362166"/>
            <a:ext cx="2473458" cy="542199"/>
          </a:xfrm>
          <a:prstGeom prst="rect">
            <a:avLst/>
          </a:prstGeom>
        </p:spPr>
      </p:pic>
    </p:spTree>
    <p:extLst>
      <p:ext uri="{BB962C8B-B14F-4D97-AF65-F5344CB8AC3E}">
        <p14:creationId xmlns:p14="http://schemas.microsoft.com/office/powerpoint/2010/main" val="1085670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Divider Green Humanist Figur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3575" y="1330191"/>
            <a:ext cx="7816850" cy="762000"/>
          </a:xfrm>
        </p:spPr>
        <p:txBody>
          <a:bodyPr anchor="b" anchorCtr="0"/>
          <a:lstStyle>
            <a:lvl1pPr algn="ctr">
              <a:lnSpc>
                <a:spcPct val="100000"/>
              </a:lnSpc>
              <a:defRPr sz="2920" b="1" cap="all"/>
            </a:lvl1pPr>
          </a:lstStyle>
          <a:p>
            <a:r>
              <a:rPr lang="en-US"/>
              <a:t>Click to edit Master title style</a:t>
            </a:r>
            <a:endParaRPr lang="en-GB" dirty="0"/>
          </a:p>
        </p:txBody>
      </p:sp>
      <p:sp>
        <p:nvSpPr>
          <p:cNvPr id="3" name="Text Placeholder 2"/>
          <p:cNvSpPr>
            <a:spLocks noGrp="1"/>
          </p:cNvSpPr>
          <p:nvPr>
            <p:ph type="body" idx="1"/>
          </p:nvPr>
        </p:nvSpPr>
        <p:spPr>
          <a:xfrm>
            <a:off x="663574" y="2192735"/>
            <a:ext cx="7816851" cy="679747"/>
          </a:xfrm>
        </p:spPr>
        <p:txBody>
          <a:bodyPr anchor="t" anchorCtr="0"/>
          <a:lstStyle>
            <a:lvl1pPr marL="0" indent="0" algn="ctr">
              <a:buNone/>
              <a:defRPr sz="1600" b="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51C91B-C65A-4A5C-BBA8-29DE9733A937}" type="datetimeFigureOut">
              <a:rPr lang="en-GB" smtClean="0"/>
              <a:t>13/12/2019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09DB64-F804-46D7-B97F-CE00FAC863BB}"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24535"/>
            <a:ext cx="9144000" cy="704621"/>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493" y="318522"/>
            <a:ext cx="1886400" cy="557345"/>
          </a:xfrm>
          <a:prstGeom prst="rect">
            <a:avLst/>
          </a:prstGeom>
        </p:spPr>
      </p:pic>
    </p:spTree>
    <p:extLst>
      <p:ext uri="{BB962C8B-B14F-4D97-AF65-F5344CB8AC3E}">
        <p14:creationId xmlns:p14="http://schemas.microsoft.com/office/powerpoint/2010/main" val="1628637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Divider Green Speech Bubbles">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3575" y="1330191"/>
            <a:ext cx="7816850" cy="762000"/>
          </a:xfrm>
        </p:spPr>
        <p:txBody>
          <a:bodyPr anchor="b" anchorCtr="0"/>
          <a:lstStyle>
            <a:lvl1pPr algn="ctr">
              <a:lnSpc>
                <a:spcPct val="100000"/>
              </a:lnSpc>
              <a:defRPr sz="2920" b="1" cap="all"/>
            </a:lvl1pPr>
          </a:lstStyle>
          <a:p>
            <a:r>
              <a:rPr lang="en-US"/>
              <a:t>Click to edit Master title style</a:t>
            </a:r>
            <a:endParaRPr lang="en-GB" dirty="0"/>
          </a:p>
        </p:txBody>
      </p:sp>
      <p:sp>
        <p:nvSpPr>
          <p:cNvPr id="3" name="Text Placeholder 2"/>
          <p:cNvSpPr>
            <a:spLocks noGrp="1"/>
          </p:cNvSpPr>
          <p:nvPr>
            <p:ph type="body" idx="1"/>
          </p:nvPr>
        </p:nvSpPr>
        <p:spPr>
          <a:xfrm>
            <a:off x="663574" y="2192735"/>
            <a:ext cx="7816851" cy="679747"/>
          </a:xfrm>
        </p:spPr>
        <p:txBody>
          <a:bodyPr anchor="t" anchorCtr="0"/>
          <a:lstStyle>
            <a:lvl1pPr marL="0" indent="0" algn="ctr">
              <a:buNone/>
              <a:defRPr sz="1600" b="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51C91B-C65A-4A5C-BBA8-29DE9733A937}" type="datetimeFigureOut">
              <a:rPr lang="en-GB" smtClean="0"/>
              <a:t>13/12/2019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09DB64-F804-46D7-B97F-CE00FAC863BB}" type="slidenum">
              <a:rPr lang="en-GB" smtClean="0"/>
              <a:t>‹#›</a:t>
            </a:fld>
            <a:endParaRPr lang="en-GB"/>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052965"/>
            <a:ext cx="9144000" cy="728733"/>
          </a:xfrm>
          <a:prstGeom prst="rect">
            <a:avLst/>
          </a:prstGeom>
        </p:spPr>
      </p:pic>
      <p:pic>
        <p:nvPicPr>
          <p:cNvPr id="9" name="Picture 8">
            <a:extLst>
              <a:ext uri="{FF2B5EF4-FFF2-40B4-BE49-F238E27FC236}">
                <a16:creationId xmlns:a16="http://schemas.microsoft.com/office/drawing/2014/main" id="{23E16C41-865C-4836-BFC0-897C23E174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362166"/>
            <a:ext cx="2473458" cy="542199"/>
          </a:xfrm>
          <a:prstGeom prst="rect">
            <a:avLst/>
          </a:prstGeom>
        </p:spPr>
      </p:pic>
    </p:spTree>
    <p:extLst>
      <p:ext uri="{BB962C8B-B14F-4D97-AF65-F5344CB8AC3E}">
        <p14:creationId xmlns:p14="http://schemas.microsoft.com/office/powerpoint/2010/main" val="1163879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1_Divider Green Speech Bubbles">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3575" y="1330191"/>
            <a:ext cx="7816850" cy="762000"/>
          </a:xfrm>
        </p:spPr>
        <p:txBody>
          <a:bodyPr anchor="b" anchorCtr="0"/>
          <a:lstStyle>
            <a:lvl1pPr algn="ctr">
              <a:lnSpc>
                <a:spcPct val="100000"/>
              </a:lnSpc>
              <a:defRPr sz="2920" b="1" cap="all"/>
            </a:lvl1pPr>
          </a:lstStyle>
          <a:p>
            <a:r>
              <a:rPr lang="en-US"/>
              <a:t>Click to edit Master title style</a:t>
            </a:r>
            <a:endParaRPr lang="en-GB" dirty="0"/>
          </a:p>
        </p:txBody>
      </p:sp>
      <p:sp>
        <p:nvSpPr>
          <p:cNvPr id="3" name="Text Placeholder 2"/>
          <p:cNvSpPr>
            <a:spLocks noGrp="1"/>
          </p:cNvSpPr>
          <p:nvPr>
            <p:ph type="body" idx="1"/>
          </p:nvPr>
        </p:nvSpPr>
        <p:spPr>
          <a:xfrm>
            <a:off x="663574" y="2192735"/>
            <a:ext cx="7816851" cy="679747"/>
          </a:xfrm>
        </p:spPr>
        <p:txBody>
          <a:bodyPr anchor="t" anchorCtr="0"/>
          <a:lstStyle>
            <a:lvl1pPr marL="0" indent="0" algn="ctr">
              <a:buNone/>
              <a:defRPr sz="1600" b="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51C91B-C65A-4A5C-BBA8-29DE9733A937}" type="datetimeFigureOut">
              <a:rPr lang="en-GB" smtClean="0"/>
              <a:t>13/12/2019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09DB64-F804-46D7-B97F-CE00FAC863BB}" type="slidenum">
              <a:rPr lang="en-GB" smtClean="0"/>
              <a:t>‹#›</a:t>
            </a:fld>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8493" y="318522"/>
            <a:ext cx="1886400" cy="557345"/>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052965"/>
            <a:ext cx="9144000" cy="728733"/>
          </a:xfrm>
          <a:prstGeom prst="rect">
            <a:avLst/>
          </a:prstGeom>
        </p:spPr>
      </p:pic>
    </p:spTree>
    <p:extLst>
      <p:ext uri="{BB962C8B-B14F-4D97-AF65-F5344CB8AC3E}">
        <p14:creationId xmlns:p14="http://schemas.microsoft.com/office/powerpoint/2010/main" val="3517189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Divider Blue Humanist Figure">
    <p:bg>
      <p:bgPr>
        <a:solidFill>
          <a:schemeClr val="bg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24535"/>
            <a:ext cx="9144000" cy="704621"/>
          </a:xfrm>
          <a:prstGeom prst="rect">
            <a:avLst/>
          </a:prstGeom>
        </p:spPr>
      </p:pic>
      <p:sp>
        <p:nvSpPr>
          <p:cNvPr id="2" name="Title 1"/>
          <p:cNvSpPr>
            <a:spLocks noGrp="1"/>
          </p:cNvSpPr>
          <p:nvPr>
            <p:ph type="title"/>
          </p:nvPr>
        </p:nvSpPr>
        <p:spPr>
          <a:xfrm>
            <a:off x="663575" y="1330191"/>
            <a:ext cx="7816850" cy="762000"/>
          </a:xfrm>
        </p:spPr>
        <p:txBody>
          <a:bodyPr anchor="b" anchorCtr="0"/>
          <a:lstStyle>
            <a:lvl1pPr algn="ctr">
              <a:lnSpc>
                <a:spcPct val="100000"/>
              </a:lnSpc>
              <a:defRPr sz="2920" b="1" cap="all">
                <a:solidFill>
                  <a:schemeClr val="tx2"/>
                </a:solidFill>
              </a:defRPr>
            </a:lvl1pPr>
          </a:lstStyle>
          <a:p>
            <a:r>
              <a:rPr lang="en-US"/>
              <a:t>Click to edit Master title style</a:t>
            </a:r>
            <a:endParaRPr lang="en-GB" dirty="0"/>
          </a:p>
        </p:txBody>
      </p:sp>
      <p:sp>
        <p:nvSpPr>
          <p:cNvPr id="3" name="Text Placeholder 2"/>
          <p:cNvSpPr>
            <a:spLocks noGrp="1"/>
          </p:cNvSpPr>
          <p:nvPr>
            <p:ph type="body" idx="1"/>
          </p:nvPr>
        </p:nvSpPr>
        <p:spPr>
          <a:xfrm>
            <a:off x="663574" y="2192735"/>
            <a:ext cx="7816851" cy="679747"/>
          </a:xfrm>
        </p:spPr>
        <p:txBody>
          <a:bodyPr anchor="t" anchorCtr="0"/>
          <a:lstStyle>
            <a:lvl1pPr marL="0" indent="0" algn="ctr">
              <a:buNone/>
              <a:defRPr sz="1600" b="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E551C91B-C65A-4A5C-BBA8-29DE9733A937}" type="datetimeFigureOut">
              <a:rPr lang="en-GB" smtClean="0"/>
              <a:pPr/>
              <a:t>13/12/2019</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09DB64-F804-46D7-B97F-CE00FAC863BB}" type="slidenum">
              <a:rPr lang="en-GB" smtClean="0"/>
              <a:pPr/>
              <a:t>‹#›</a:t>
            </a:fld>
            <a:endParaRPr lang="en-GB"/>
          </a:p>
        </p:txBody>
      </p:sp>
      <p:pic>
        <p:nvPicPr>
          <p:cNvPr id="11" name="Picture 10">
            <a:extLst>
              <a:ext uri="{FF2B5EF4-FFF2-40B4-BE49-F238E27FC236}">
                <a16:creationId xmlns:a16="http://schemas.microsoft.com/office/drawing/2014/main" id="{51EBEDA7-F133-47D9-8E7B-CF5580260F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362166"/>
            <a:ext cx="2473458" cy="542199"/>
          </a:xfrm>
          <a:prstGeom prst="rect">
            <a:avLst/>
          </a:prstGeom>
        </p:spPr>
      </p:pic>
    </p:spTree>
    <p:extLst>
      <p:ext uri="{BB962C8B-B14F-4D97-AF65-F5344CB8AC3E}">
        <p14:creationId xmlns:p14="http://schemas.microsoft.com/office/powerpoint/2010/main" val="4283443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Divider Blue Humanist Figure">
    <p:bg>
      <p:bgPr>
        <a:solidFill>
          <a:schemeClr val="bg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24535"/>
            <a:ext cx="9144000" cy="704621"/>
          </a:xfrm>
          <a:prstGeom prst="rect">
            <a:avLst/>
          </a:prstGeom>
        </p:spPr>
      </p:pic>
      <p:sp>
        <p:nvSpPr>
          <p:cNvPr id="2" name="Title 1"/>
          <p:cNvSpPr>
            <a:spLocks noGrp="1"/>
          </p:cNvSpPr>
          <p:nvPr>
            <p:ph type="title"/>
          </p:nvPr>
        </p:nvSpPr>
        <p:spPr>
          <a:xfrm>
            <a:off x="663575" y="1330191"/>
            <a:ext cx="7816850" cy="762000"/>
          </a:xfrm>
        </p:spPr>
        <p:txBody>
          <a:bodyPr anchor="b" anchorCtr="0"/>
          <a:lstStyle>
            <a:lvl1pPr algn="ctr">
              <a:lnSpc>
                <a:spcPct val="100000"/>
              </a:lnSpc>
              <a:defRPr sz="2920" b="1" cap="all">
                <a:solidFill>
                  <a:schemeClr val="tx2"/>
                </a:solidFill>
              </a:defRPr>
            </a:lvl1pPr>
          </a:lstStyle>
          <a:p>
            <a:r>
              <a:rPr lang="en-US"/>
              <a:t>Click to edit Master title style</a:t>
            </a:r>
            <a:endParaRPr lang="en-GB" dirty="0"/>
          </a:p>
        </p:txBody>
      </p:sp>
      <p:sp>
        <p:nvSpPr>
          <p:cNvPr id="3" name="Text Placeholder 2"/>
          <p:cNvSpPr>
            <a:spLocks noGrp="1"/>
          </p:cNvSpPr>
          <p:nvPr>
            <p:ph type="body" idx="1"/>
          </p:nvPr>
        </p:nvSpPr>
        <p:spPr>
          <a:xfrm>
            <a:off x="663574" y="2192735"/>
            <a:ext cx="7816851" cy="679747"/>
          </a:xfrm>
        </p:spPr>
        <p:txBody>
          <a:bodyPr anchor="t" anchorCtr="0"/>
          <a:lstStyle>
            <a:lvl1pPr marL="0" indent="0" algn="ctr">
              <a:buNone/>
              <a:defRPr sz="1600" b="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E551C91B-C65A-4A5C-BBA8-29DE9733A937}" type="datetimeFigureOut">
              <a:rPr lang="en-GB" smtClean="0"/>
              <a:pPr/>
              <a:t>13/12/2019</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09DB64-F804-46D7-B97F-CE00FAC863BB}" type="slidenum">
              <a:rPr lang="en-GB" smtClean="0"/>
              <a:pPr/>
              <a:t>‹#›</a:t>
            </a:fld>
            <a:endParaRPr lang="en-GB"/>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493" y="318522"/>
            <a:ext cx="1886400" cy="557345"/>
          </a:xfrm>
          <a:prstGeom prst="rect">
            <a:avLst/>
          </a:prstGeom>
        </p:spPr>
      </p:pic>
    </p:spTree>
    <p:extLst>
      <p:ext uri="{BB962C8B-B14F-4D97-AF65-F5344CB8AC3E}">
        <p14:creationId xmlns:p14="http://schemas.microsoft.com/office/powerpoint/2010/main" val="3665266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0" y="4324536"/>
            <a:ext cx="9144000" cy="704621"/>
          </a:xfrm>
          <a:prstGeom prst="rect">
            <a:avLst/>
          </a:prstGeom>
        </p:spPr>
      </p:pic>
      <p:sp>
        <p:nvSpPr>
          <p:cNvPr id="2" name="Title Placeholder 1"/>
          <p:cNvSpPr>
            <a:spLocks noGrp="1"/>
          </p:cNvSpPr>
          <p:nvPr>
            <p:ph type="title"/>
          </p:nvPr>
        </p:nvSpPr>
        <p:spPr>
          <a:xfrm>
            <a:off x="661481" y="489600"/>
            <a:ext cx="3910519" cy="6696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663575" y="1425600"/>
            <a:ext cx="5688000" cy="3035299"/>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663575" y="4858053"/>
            <a:ext cx="2012752" cy="148500"/>
          </a:xfrm>
          <a:prstGeom prst="rect">
            <a:avLst/>
          </a:prstGeom>
        </p:spPr>
        <p:txBody>
          <a:bodyPr vert="horz" lIns="0" tIns="0" rIns="0" bIns="0" rtlCol="0" anchor="t" anchorCtr="0">
            <a:noAutofit/>
          </a:bodyPr>
          <a:lstStyle>
            <a:lvl1pPr algn="l">
              <a:defRPr sz="800">
                <a:solidFill>
                  <a:schemeClr val="tx1"/>
                </a:solidFill>
              </a:defRPr>
            </a:lvl1pPr>
          </a:lstStyle>
          <a:p>
            <a:fld id="{E551C91B-C65A-4A5C-BBA8-29DE9733A937}" type="datetimeFigureOut">
              <a:rPr lang="en-GB" smtClean="0"/>
              <a:pPr/>
              <a:t>13/12/2019</a:t>
            </a:fld>
            <a:endParaRPr lang="en-GB" dirty="0"/>
          </a:p>
        </p:txBody>
      </p:sp>
      <p:sp>
        <p:nvSpPr>
          <p:cNvPr id="5" name="Footer Placeholder 4"/>
          <p:cNvSpPr>
            <a:spLocks noGrp="1"/>
          </p:cNvSpPr>
          <p:nvPr>
            <p:ph type="ftr" sz="quarter" idx="3"/>
          </p:nvPr>
        </p:nvSpPr>
        <p:spPr>
          <a:xfrm>
            <a:off x="3124200" y="4858053"/>
            <a:ext cx="2895600" cy="148500"/>
          </a:xfrm>
          <a:prstGeom prst="rect">
            <a:avLst/>
          </a:prstGeom>
        </p:spPr>
        <p:txBody>
          <a:bodyPr vert="horz" lIns="0" tIns="0" rIns="0" bIns="0" rtlCol="0" anchor="t" anchorCtr="0">
            <a:noAutofit/>
          </a:bodyPr>
          <a:lstStyle>
            <a:lvl1pPr algn="ctr">
              <a:defRPr sz="800">
                <a:solidFill>
                  <a:schemeClr val="tx1"/>
                </a:solidFill>
              </a:defRPr>
            </a:lvl1pPr>
          </a:lstStyle>
          <a:p>
            <a:endParaRPr lang="en-GB" dirty="0"/>
          </a:p>
        </p:txBody>
      </p:sp>
      <p:sp>
        <p:nvSpPr>
          <p:cNvPr id="6" name="Slide Number Placeholder 5"/>
          <p:cNvSpPr>
            <a:spLocks noGrp="1"/>
          </p:cNvSpPr>
          <p:nvPr>
            <p:ph type="sldNum" sz="quarter" idx="4"/>
          </p:nvPr>
        </p:nvSpPr>
        <p:spPr>
          <a:xfrm>
            <a:off x="6470848" y="4858053"/>
            <a:ext cx="2009577" cy="148500"/>
          </a:xfrm>
          <a:prstGeom prst="rect">
            <a:avLst/>
          </a:prstGeom>
        </p:spPr>
        <p:txBody>
          <a:bodyPr vert="horz" lIns="0" tIns="0" rIns="0" bIns="0" rtlCol="0" anchor="t" anchorCtr="0">
            <a:noAutofit/>
          </a:bodyPr>
          <a:lstStyle>
            <a:lvl1pPr algn="r">
              <a:defRPr sz="800">
                <a:solidFill>
                  <a:schemeClr val="tx1"/>
                </a:solidFill>
              </a:defRPr>
            </a:lvl1pPr>
          </a:lstStyle>
          <a:p>
            <a:fld id="{9D09DB64-F804-46D7-B97F-CE00FAC863BB}" type="slidenum">
              <a:rPr lang="en-GB" smtClean="0"/>
              <a:pPr/>
              <a:t>‹#›</a:t>
            </a:fld>
            <a:endParaRPr lang="en-GB" dirty="0"/>
          </a:p>
        </p:txBody>
      </p:sp>
    </p:spTree>
    <p:extLst>
      <p:ext uri="{BB962C8B-B14F-4D97-AF65-F5344CB8AC3E}">
        <p14:creationId xmlns:p14="http://schemas.microsoft.com/office/powerpoint/2010/main" val="1700634422"/>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0" r:id="rId3"/>
    <p:sldLayoutId id="2147483651" r:id="rId4"/>
    <p:sldLayoutId id="2147483668" r:id="rId5"/>
    <p:sldLayoutId id="2147483661" r:id="rId6"/>
    <p:sldLayoutId id="2147483669" r:id="rId7"/>
    <p:sldLayoutId id="2147483662" r:id="rId8"/>
    <p:sldLayoutId id="2147483670" r:id="rId9"/>
    <p:sldLayoutId id="2147483663" r:id="rId10"/>
    <p:sldLayoutId id="2147483671" r:id="rId11"/>
    <p:sldLayoutId id="2147483664" r:id="rId12"/>
    <p:sldLayoutId id="2147483672" r:id="rId13"/>
    <p:sldLayoutId id="2147483665" r:id="rId14"/>
    <p:sldLayoutId id="2147483673" r:id="rId15"/>
    <p:sldLayoutId id="2147483666" r:id="rId16"/>
    <p:sldLayoutId id="2147483652" r:id="rId17"/>
    <p:sldLayoutId id="2147483653" r:id="rId18"/>
    <p:sldLayoutId id="2147483654" r:id="rId19"/>
    <p:sldLayoutId id="2147483655" r:id="rId20"/>
    <p:sldLayoutId id="2147483656" r:id="rId21"/>
    <p:sldLayoutId id="2147483657" r:id="rId22"/>
    <p:sldLayoutId id="2147483658" r:id="rId23"/>
    <p:sldLayoutId id="2147483659" r:id="rId24"/>
  </p:sldLayoutIdLst>
  <p:txStyles>
    <p:titleStyle>
      <a:lvl1pPr algn="l" defTabSz="914400" rtl="0" eaLnBrk="1" latinLnBrk="0" hangingPunct="1">
        <a:lnSpc>
          <a:spcPts val="2600"/>
        </a:lnSpc>
        <a:spcBef>
          <a:spcPct val="0"/>
        </a:spcBef>
        <a:buNone/>
        <a:defRPr sz="3000" b="1" kern="1200" cap="all" spc="-130" baseline="0">
          <a:solidFill>
            <a:schemeClr val="bg2"/>
          </a:solidFill>
          <a:latin typeface="+mj-lt"/>
          <a:ea typeface="+mj-ea"/>
          <a:cs typeface="+mj-cs"/>
        </a:defRPr>
      </a:lvl1pPr>
    </p:titleStyle>
    <p:bodyStyle>
      <a:lvl1pPr marL="0" indent="0" algn="l" defTabSz="914400" rtl="0" eaLnBrk="1" latinLnBrk="0" hangingPunct="1">
        <a:lnSpc>
          <a:spcPts val="1740"/>
        </a:lnSpc>
        <a:spcBef>
          <a:spcPts val="0"/>
        </a:spcBef>
        <a:buFont typeface="Arial" pitchFamily="34" charset="0"/>
        <a:buNone/>
        <a:defRPr sz="1600" b="1" kern="1200" spc="-70" baseline="0">
          <a:solidFill>
            <a:schemeClr val="tx1"/>
          </a:solidFill>
          <a:latin typeface="+mn-lt"/>
          <a:ea typeface="+mn-ea"/>
          <a:cs typeface="+mn-cs"/>
        </a:defRPr>
      </a:lvl1pPr>
      <a:lvl2pPr marL="0" indent="0" algn="l" defTabSz="914400" rtl="0" eaLnBrk="1" latinLnBrk="0" hangingPunct="1">
        <a:lnSpc>
          <a:spcPts val="1740"/>
        </a:lnSpc>
        <a:spcBef>
          <a:spcPts val="0"/>
        </a:spcBef>
        <a:buFont typeface="Arial" pitchFamily="34" charset="0"/>
        <a:buNone/>
        <a:defRPr sz="1600" kern="1200" spc="-70" baseline="0">
          <a:solidFill>
            <a:schemeClr val="tx1"/>
          </a:solidFill>
          <a:latin typeface="+mn-lt"/>
          <a:ea typeface="+mn-ea"/>
          <a:cs typeface="+mn-cs"/>
        </a:defRPr>
      </a:lvl2pPr>
      <a:lvl3pPr marL="151200" indent="-151200" algn="l" defTabSz="914400" rtl="0" eaLnBrk="1" latinLnBrk="0" hangingPunct="1">
        <a:lnSpc>
          <a:spcPts val="1740"/>
        </a:lnSpc>
        <a:spcBef>
          <a:spcPts val="1400"/>
        </a:spcBef>
        <a:buSzPct val="85000"/>
        <a:buFontTx/>
        <a:buBlip>
          <a:blip r:embed="rId27"/>
        </a:buBlip>
        <a:defRPr sz="1600" kern="1200" spc="-70" baseline="0">
          <a:solidFill>
            <a:schemeClr val="tx1"/>
          </a:solidFill>
          <a:latin typeface="+mn-lt"/>
          <a:ea typeface="+mn-ea"/>
          <a:cs typeface="+mn-cs"/>
        </a:defRPr>
      </a:lvl3pPr>
      <a:lvl4pPr marL="302400" indent="-151200" algn="l" defTabSz="914400" rtl="0" eaLnBrk="1" latinLnBrk="0" hangingPunct="1">
        <a:lnSpc>
          <a:spcPts val="1740"/>
        </a:lnSpc>
        <a:spcBef>
          <a:spcPts val="1400"/>
        </a:spcBef>
        <a:buSzPct val="85000"/>
        <a:buFontTx/>
        <a:buBlip>
          <a:blip r:embed="rId27"/>
        </a:buBlip>
        <a:defRPr sz="1600" kern="1200" spc="-70" baseline="0">
          <a:solidFill>
            <a:schemeClr val="tx1"/>
          </a:solidFill>
          <a:latin typeface="+mn-lt"/>
          <a:ea typeface="+mn-ea"/>
          <a:cs typeface="+mn-cs"/>
        </a:defRPr>
      </a:lvl4pPr>
      <a:lvl5pPr marL="453600" indent="-151200" algn="l" defTabSz="914400" rtl="0" eaLnBrk="1" latinLnBrk="0" hangingPunct="1">
        <a:lnSpc>
          <a:spcPts val="1740"/>
        </a:lnSpc>
        <a:spcBef>
          <a:spcPts val="1400"/>
        </a:spcBef>
        <a:buSzPct val="85000"/>
        <a:buFontTx/>
        <a:buBlip>
          <a:blip r:embed="rId27"/>
        </a:buBlip>
        <a:defRPr sz="1600" kern="1200" spc="-7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5.jpe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200" dirty="0">
                <a:latin typeface="Rubik" panose="00000500000000000000" pitchFamily="2" charset="-79"/>
                <a:cs typeface="Rubik" panose="00000500000000000000" pitchFamily="2" charset="-79"/>
              </a:rPr>
              <a:t>What is humanism?</a:t>
            </a:r>
          </a:p>
        </p:txBody>
      </p:sp>
      <p:sp>
        <p:nvSpPr>
          <p:cNvPr id="3" name="Subtitle 2"/>
          <p:cNvSpPr>
            <a:spLocks noGrp="1"/>
          </p:cNvSpPr>
          <p:nvPr>
            <p:ph type="subTitle" idx="1"/>
          </p:nvPr>
        </p:nvSpPr>
        <p:spPr/>
        <p:txBody>
          <a:bodyPr/>
          <a:lstStyle/>
          <a:p>
            <a:r>
              <a:rPr lang="en-GB" dirty="0">
                <a:latin typeface="Rubik" panose="00000500000000000000" pitchFamily="2" charset="-79"/>
                <a:cs typeface="Rubik" panose="00000500000000000000" pitchFamily="2" charset="-79"/>
              </a:rPr>
              <a:t>KS1/2 Assembly </a:t>
            </a:r>
          </a:p>
        </p:txBody>
      </p:sp>
    </p:spTree>
    <p:extLst>
      <p:ext uri="{BB962C8B-B14F-4D97-AF65-F5344CB8AC3E}">
        <p14:creationId xmlns:p14="http://schemas.microsoft.com/office/powerpoint/2010/main" val="4185734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F9B58376-D9F8-43C1-A667-8BC6607346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94280"/>
            <a:ext cx="2105741" cy="393007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663575" y="590550"/>
            <a:ext cx="6272719" cy="482258"/>
          </a:xfrm>
        </p:spPr>
        <p:txBody>
          <a:bodyPr/>
          <a:lstStyle/>
          <a:p>
            <a:pPr>
              <a:lnSpc>
                <a:spcPts val="3600"/>
              </a:lnSpc>
            </a:pPr>
            <a:r>
              <a:rPr lang="en-GB" sz="3600" cap="none" dirty="0">
                <a:latin typeface="Rubik" panose="00000500000000000000" pitchFamily="2" charset="-79"/>
                <a:cs typeface="Rubik" panose="00000500000000000000" pitchFamily="2" charset="-79"/>
              </a:rPr>
              <a:t>How do we know what is the right thing to do?</a:t>
            </a:r>
          </a:p>
        </p:txBody>
      </p:sp>
      <p:sp>
        <p:nvSpPr>
          <p:cNvPr id="5" name="Content Placeholder 4"/>
          <p:cNvSpPr>
            <a:spLocks noGrp="1"/>
          </p:cNvSpPr>
          <p:nvPr>
            <p:ph idx="1"/>
          </p:nvPr>
        </p:nvSpPr>
        <p:spPr>
          <a:xfrm>
            <a:off x="663575" y="1809750"/>
            <a:ext cx="2917825" cy="381000"/>
          </a:xfrm>
        </p:spPr>
        <p:txBody>
          <a:bodyPr/>
          <a:lstStyle/>
          <a:p>
            <a:pPr>
              <a:lnSpc>
                <a:spcPts val="1800"/>
              </a:lnSpc>
            </a:pPr>
            <a:r>
              <a:rPr lang="en-US" sz="2400" dirty="0">
                <a:latin typeface="Rubik" panose="00000500000000000000" pitchFamily="2" charset="-79"/>
                <a:cs typeface="Rubik" panose="00000500000000000000" pitchFamily="2" charset="-79"/>
              </a:rPr>
              <a:t>Think about:</a:t>
            </a:r>
            <a:endParaRPr lang="en-GB" sz="2400" dirty="0">
              <a:latin typeface="Rubik" panose="00000500000000000000" pitchFamily="2" charset="-79"/>
              <a:cs typeface="Rubik" panose="00000500000000000000" pitchFamily="2" charset="-79"/>
            </a:endParaRPr>
          </a:p>
        </p:txBody>
      </p:sp>
      <p:sp>
        <p:nvSpPr>
          <p:cNvPr id="9" name="Content Placeholder 4">
            <a:extLst>
              <a:ext uri="{FF2B5EF4-FFF2-40B4-BE49-F238E27FC236}">
                <a16:creationId xmlns:a16="http://schemas.microsoft.com/office/drawing/2014/main" id="{3808AE21-D345-4BC5-9CDB-410E53803282}"/>
              </a:ext>
            </a:extLst>
          </p:cNvPr>
          <p:cNvSpPr txBox="1">
            <a:spLocks/>
          </p:cNvSpPr>
          <p:nvPr/>
        </p:nvSpPr>
        <p:spPr>
          <a:xfrm>
            <a:off x="663574" y="2462346"/>
            <a:ext cx="3375026" cy="795204"/>
          </a:xfrm>
          <a:prstGeom prst="rect">
            <a:avLst/>
          </a:prstGeom>
        </p:spPr>
        <p:txBody>
          <a:bodyPr vert="horz" lIns="0" tIns="0" rIns="0" bIns="0" rtlCol="0" anchor="t" anchorCtr="0">
            <a:noAutofit/>
          </a:bodyPr>
          <a:lstStyle>
            <a:lvl1pPr marL="0" indent="0" algn="l" defTabSz="914400" rtl="0" eaLnBrk="1" latinLnBrk="0" hangingPunct="1">
              <a:lnSpc>
                <a:spcPts val="1740"/>
              </a:lnSpc>
              <a:spcBef>
                <a:spcPts val="0"/>
              </a:spcBef>
              <a:buFont typeface="Arial" pitchFamily="34" charset="0"/>
              <a:buNone/>
              <a:defRPr sz="1600" b="1" kern="1200" spc="-70" baseline="0">
                <a:solidFill>
                  <a:schemeClr val="tx1"/>
                </a:solidFill>
                <a:latin typeface="+mn-lt"/>
                <a:ea typeface="+mn-ea"/>
                <a:cs typeface="+mn-cs"/>
              </a:defRPr>
            </a:lvl1pPr>
            <a:lvl2pPr marL="0" indent="0" algn="l" defTabSz="914400" rtl="0" eaLnBrk="1" latinLnBrk="0" hangingPunct="1">
              <a:lnSpc>
                <a:spcPts val="1740"/>
              </a:lnSpc>
              <a:spcBef>
                <a:spcPts val="0"/>
              </a:spcBef>
              <a:buFont typeface="Arial" pitchFamily="34" charset="0"/>
              <a:buNone/>
              <a:defRPr sz="1600" kern="1200" spc="-70" baseline="0">
                <a:solidFill>
                  <a:schemeClr val="tx1"/>
                </a:solidFill>
                <a:latin typeface="+mn-lt"/>
                <a:ea typeface="+mn-ea"/>
                <a:cs typeface="+mn-cs"/>
              </a:defRPr>
            </a:lvl2pPr>
            <a:lvl3pPr marL="151200" indent="-151200" algn="l" defTabSz="914400" rtl="0" eaLnBrk="1" latinLnBrk="0" hangingPunct="1">
              <a:lnSpc>
                <a:spcPts val="1740"/>
              </a:lnSpc>
              <a:spcBef>
                <a:spcPts val="1400"/>
              </a:spcBef>
              <a:buSzPct val="85000"/>
              <a:buFontTx/>
              <a:buBlip>
                <a:blip r:embed="rId4"/>
              </a:buBlip>
              <a:defRPr sz="1600" kern="1200" spc="-70" baseline="0">
                <a:solidFill>
                  <a:schemeClr val="tx1"/>
                </a:solidFill>
                <a:latin typeface="+mn-lt"/>
                <a:ea typeface="+mn-ea"/>
                <a:cs typeface="+mn-cs"/>
              </a:defRPr>
            </a:lvl3pPr>
            <a:lvl4pPr marL="302400" indent="-151200" algn="l" defTabSz="914400" rtl="0" eaLnBrk="1" latinLnBrk="0" hangingPunct="1">
              <a:lnSpc>
                <a:spcPts val="1740"/>
              </a:lnSpc>
              <a:spcBef>
                <a:spcPts val="1400"/>
              </a:spcBef>
              <a:buSzPct val="85000"/>
              <a:buFontTx/>
              <a:buBlip>
                <a:blip r:embed="rId4"/>
              </a:buBlip>
              <a:defRPr sz="1600" kern="1200" spc="-70" baseline="0">
                <a:solidFill>
                  <a:schemeClr val="tx1"/>
                </a:solidFill>
                <a:latin typeface="+mn-lt"/>
                <a:ea typeface="+mn-ea"/>
                <a:cs typeface="+mn-cs"/>
              </a:defRPr>
            </a:lvl4pPr>
            <a:lvl5pPr marL="453600" indent="-151200" algn="l" defTabSz="914400" rtl="0" eaLnBrk="1" latinLnBrk="0" hangingPunct="1">
              <a:lnSpc>
                <a:spcPts val="1740"/>
              </a:lnSpc>
              <a:spcBef>
                <a:spcPts val="1400"/>
              </a:spcBef>
              <a:buSzPct val="85000"/>
              <a:buFontTx/>
              <a:buBlip>
                <a:blip r:embed="rId4"/>
              </a:buBlip>
              <a:defRPr sz="1600" kern="1200" spc="-7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1950" lvl="2" indent="-361950">
              <a:lnSpc>
                <a:spcPts val="2800"/>
              </a:lnSpc>
              <a:buSzPct val="90000"/>
            </a:pPr>
            <a:r>
              <a:rPr lang="en-GB" sz="2400" b="1" dirty="0">
                <a:solidFill>
                  <a:prstClr val="black"/>
                </a:solidFill>
                <a:latin typeface="Rubik" panose="00000500000000000000" pitchFamily="2" charset="-79"/>
                <a:cs typeface="Rubik" panose="00000500000000000000" pitchFamily="2" charset="-79"/>
              </a:rPr>
              <a:t>What our actions will </a:t>
            </a:r>
            <a:r>
              <a:rPr lang="en-GB" sz="2400" b="1" u="sng" dirty="0">
                <a:solidFill>
                  <a:prstClr val="black"/>
                </a:solidFill>
                <a:latin typeface="Rubik" panose="00000500000000000000" pitchFamily="2" charset="-79"/>
                <a:cs typeface="Rubik" panose="00000500000000000000" pitchFamily="2" charset="-79"/>
              </a:rPr>
              <a:t>do</a:t>
            </a:r>
            <a:r>
              <a:rPr lang="en-GB" sz="2400" b="1" dirty="0">
                <a:solidFill>
                  <a:prstClr val="black"/>
                </a:solidFill>
                <a:latin typeface="Rubik" panose="00000500000000000000" pitchFamily="2" charset="-79"/>
                <a:cs typeface="Rubik" panose="00000500000000000000" pitchFamily="2" charset="-79"/>
              </a:rPr>
              <a:t> to other people</a:t>
            </a:r>
          </a:p>
          <a:p>
            <a:pPr>
              <a:lnSpc>
                <a:spcPts val="1800"/>
              </a:lnSpc>
            </a:pPr>
            <a:endParaRPr lang="en-GB" dirty="0">
              <a:latin typeface="Rubik" panose="00000500000000000000" pitchFamily="2" charset="-79"/>
              <a:cs typeface="Rubik" panose="00000500000000000000" pitchFamily="2" charset="-79"/>
            </a:endParaRPr>
          </a:p>
        </p:txBody>
      </p:sp>
      <p:sp>
        <p:nvSpPr>
          <p:cNvPr id="10" name="Content Placeholder 4">
            <a:extLst>
              <a:ext uri="{FF2B5EF4-FFF2-40B4-BE49-F238E27FC236}">
                <a16:creationId xmlns:a16="http://schemas.microsoft.com/office/drawing/2014/main" id="{EBDAA420-5D32-4A29-AEDD-FF4A4CDB3499}"/>
              </a:ext>
            </a:extLst>
          </p:cNvPr>
          <p:cNvSpPr txBox="1">
            <a:spLocks/>
          </p:cNvSpPr>
          <p:nvPr/>
        </p:nvSpPr>
        <p:spPr>
          <a:xfrm>
            <a:off x="663574" y="3529146"/>
            <a:ext cx="3375026" cy="482258"/>
          </a:xfrm>
          <a:prstGeom prst="rect">
            <a:avLst/>
          </a:prstGeom>
        </p:spPr>
        <p:txBody>
          <a:bodyPr vert="horz" lIns="0" tIns="0" rIns="0" bIns="0" rtlCol="0" anchor="t" anchorCtr="0">
            <a:noAutofit/>
          </a:bodyPr>
          <a:lstStyle>
            <a:lvl1pPr marL="0" indent="0" algn="l" defTabSz="914400" rtl="0" eaLnBrk="1" latinLnBrk="0" hangingPunct="1">
              <a:lnSpc>
                <a:spcPts val="1740"/>
              </a:lnSpc>
              <a:spcBef>
                <a:spcPts val="0"/>
              </a:spcBef>
              <a:buFont typeface="Arial" pitchFamily="34" charset="0"/>
              <a:buNone/>
              <a:defRPr sz="1600" b="1" kern="1200" spc="-70" baseline="0">
                <a:solidFill>
                  <a:schemeClr val="tx1"/>
                </a:solidFill>
                <a:latin typeface="+mn-lt"/>
                <a:ea typeface="+mn-ea"/>
                <a:cs typeface="+mn-cs"/>
              </a:defRPr>
            </a:lvl1pPr>
            <a:lvl2pPr marL="0" indent="0" algn="l" defTabSz="914400" rtl="0" eaLnBrk="1" latinLnBrk="0" hangingPunct="1">
              <a:lnSpc>
                <a:spcPts val="1740"/>
              </a:lnSpc>
              <a:spcBef>
                <a:spcPts val="0"/>
              </a:spcBef>
              <a:buFont typeface="Arial" pitchFamily="34" charset="0"/>
              <a:buNone/>
              <a:defRPr sz="1600" kern="1200" spc="-70" baseline="0">
                <a:solidFill>
                  <a:schemeClr val="tx1"/>
                </a:solidFill>
                <a:latin typeface="+mn-lt"/>
                <a:ea typeface="+mn-ea"/>
                <a:cs typeface="+mn-cs"/>
              </a:defRPr>
            </a:lvl2pPr>
            <a:lvl3pPr marL="151200" indent="-151200" algn="l" defTabSz="914400" rtl="0" eaLnBrk="1" latinLnBrk="0" hangingPunct="1">
              <a:lnSpc>
                <a:spcPts val="1740"/>
              </a:lnSpc>
              <a:spcBef>
                <a:spcPts val="1400"/>
              </a:spcBef>
              <a:buSzPct val="85000"/>
              <a:buFontTx/>
              <a:buBlip>
                <a:blip r:embed="rId4"/>
              </a:buBlip>
              <a:defRPr sz="1600" kern="1200" spc="-70" baseline="0">
                <a:solidFill>
                  <a:schemeClr val="tx1"/>
                </a:solidFill>
                <a:latin typeface="+mn-lt"/>
                <a:ea typeface="+mn-ea"/>
                <a:cs typeface="+mn-cs"/>
              </a:defRPr>
            </a:lvl3pPr>
            <a:lvl4pPr marL="302400" indent="-151200" algn="l" defTabSz="914400" rtl="0" eaLnBrk="1" latinLnBrk="0" hangingPunct="1">
              <a:lnSpc>
                <a:spcPts val="1740"/>
              </a:lnSpc>
              <a:spcBef>
                <a:spcPts val="1400"/>
              </a:spcBef>
              <a:buSzPct val="85000"/>
              <a:buFontTx/>
              <a:buBlip>
                <a:blip r:embed="rId4"/>
              </a:buBlip>
              <a:defRPr sz="1600" kern="1200" spc="-70" baseline="0">
                <a:solidFill>
                  <a:schemeClr val="tx1"/>
                </a:solidFill>
                <a:latin typeface="+mn-lt"/>
                <a:ea typeface="+mn-ea"/>
                <a:cs typeface="+mn-cs"/>
              </a:defRPr>
            </a:lvl4pPr>
            <a:lvl5pPr marL="453600" indent="-151200" algn="l" defTabSz="914400" rtl="0" eaLnBrk="1" latinLnBrk="0" hangingPunct="1">
              <a:lnSpc>
                <a:spcPts val="1740"/>
              </a:lnSpc>
              <a:spcBef>
                <a:spcPts val="1400"/>
              </a:spcBef>
              <a:buSzPct val="85000"/>
              <a:buFontTx/>
              <a:buBlip>
                <a:blip r:embed="rId4"/>
              </a:buBlip>
              <a:defRPr sz="1600" kern="1200" spc="-7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1950" lvl="2" indent="-361950">
              <a:lnSpc>
                <a:spcPts val="2400"/>
              </a:lnSpc>
              <a:buSzPct val="90000"/>
            </a:pPr>
            <a:r>
              <a:rPr lang="en-GB" sz="2400" b="1" dirty="0">
                <a:solidFill>
                  <a:prstClr val="black"/>
                </a:solidFill>
                <a:latin typeface="Rubik" panose="00000500000000000000" pitchFamily="2" charset="-79"/>
                <a:cs typeface="Rubik" panose="00000500000000000000" pitchFamily="2" charset="-79"/>
              </a:rPr>
              <a:t>How other people will </a:t>
            </a:r>
            <a:r>
              <a:rPr lang="en-GB" sz="2400" b="1" u="sng" dirty="0">
                <a:solidFill>
                  <a:prstClr val="black"/>
                </a:solidFill>
                <a:latin typeface="Rubik" panose="00000500000000000000" pitchFamily="2" charset="-79"/>
                <a:cs typeface="Rubik" panose="00000500000000000000" pitchFamily="2" charset="-79"/>
              </a:rPr>
              <a:t>feel</a:t>
            </a:r>
          </a:p>
          <a:p>
            <a:pPr>
              <a:lnSpc>
                <a:spcPts val="1800"/>
              </a:lnSpc>
            </a:pPr>
            <a:endParaRPr lang="en-GB" dirty="0">
              <a:latin typeface="Rubik" panose="00000500000000000000" pitchFamily="2" charset="-79"/>
              <a:cs typeface="Rubik" panose="00000500000000000000" pitchFamily="2" charset="-79"/>
            </a:endParaRPr>
          </a:p>
        </p:txBody>
      </p:sp>
      <p:pic>
        <p:nvPicPr>
          <p:cNvPr id="9220" name="Picture 4">
            <a:extLst>
              <a:ext uri="{FF2B5EF4-FFF2-40B4-BE49-F238E27FC236}">
                <a16:creationId xmlns:a16="http://schemas.microsoft.com/office/drawing/2014/main" id="{B25ACB5B-85AE-433A-AF68-C7931361800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2127"/>
          <a:stretch/>
        </p:blipFill>
        <p:spPr bwMode="auto">
          <a:xfrm>
            <a:off x="3924505" y="2859948"/>
            <a:ext cx="1014617" cy="1539879"/>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a:extLst>
              <a:ext uri="{FF2B5EF4-FFF2-40B4-BE49-F238E27FC236}">
                <a16:creationId xmlns:a16="http://schemas.microsoft.com/office/drawing/2014/main" id="{07717AE9-E2C9-410C-BBBD-7677DBE764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3217" y="2934456"/>
            <a:ext cx="1309688" cy="1671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97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9220"/>
                                        </p:tgtEl>
                                        <p:attrNameLst>
                                          <p:attrName>style.visibility</p:attrName>
                                        </p:attrNameLst>
                                      </p:cBhvr>
                                      <p:to>
                                        <p:strVal val="visible"/>
                                      </p:to>
                                    </p:set>
                                    <p:animEffect transition="in" filter="fade">
                                      <p:cBhvr>
                                        <p:cTn id="20" dur="500"/>
                                        <p:tgtEl>
                                          <p:spTgt spid="9220"/>
                                        </p:tgtEl>
                                      </p:cBhvr>
                                    </p:animEffect>
                                  </p:childTnLst>
                                </p:cTn>
                              </p:par>
                              <p:par>
                                <p:cTn id="21" presetID="10" presetClass="entr" presetSubtype="0" fill="hold" nodeType="withEffect">
                                  <p:stCondLst>
                                    <p:cond delay="0"/>
                                  </p:stCondLst>
                                  <p:childTnLst>
                                    <p:set>
                                      <p:cBhvr>
                                        <p:cTn id="22" dur="1" fill="hold">
                                          <p:stCondLst>
                                            <p:cond delay="0"/>
                                          </p:stCondLst>
                                        </p:cTn>
                                        <p:tgtEl>
                                          <p:spTgt spid="9222"/>
                                        </p:tgtEl>
                                        <p:attrNameLst>
                                          <p:attrName>style.visibility</p:attrName>
                                        </p:attrNameLst>
                                      </p:cBhvr>
                                      <p:to>
                                        <p:strVal val="visible"/>
                                      </p:to>
                                    </p:set>
                                    <p:animEffect transition="in" filter="fade">
                                      <p:cBhvr>
                                        <p:cTn id="23"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3575" y="590550"/>
            <a:ext cx="6272719" cy="482258"/>
          </a:xfrm>
        </p:spPr>
        <p:txBody>
          <a:bodyPr/>
          <a:lstStyle/>
          <a:p>
            <a:pPr>
              <a:lnSpc>
                <a:spcPts val="3200"/>
              </a:lnSpc>
            </a:pPr>
            <a:r>
              <a:rPr lang="en-GB" sz="3600" cap="none" dirty="0">
                <a:latin typeface="Rubik" panose="00000500000000000000" pitchFamily="2" charset="-79"/>
                <a:cs typeface="Rubik" panose="00000500000000000000" pitchFamily="2" charset="-79"/>
              </a:rPr>
              <a:t>The golden rule</a:t>
            </a:r>
          </a:p>
        </p:txBody>
      </p:sp>
      <p:sp>
        <p:nvSpPr>
          <p:cNvPr id="5" name="Content Placeholder 4"/>
          <p:cNvSpPr>
            <a:spLocks noGrp="1"/>
          </p:cNvSpPr>
          <p:nvPr>
            <p:ph idx="1"/>
          </p:nvPr>
        </p:nvSpPr>
        <p:spPr>
          <a:xfrm>
            <a:off x="712787" y="1632248"/>
            <a:ext cx="4087813" cy="787101"/>
          </a:xfrm>
        </p:spPr>
        <p:txBody>
          <a:bodyPr/>
          <a:lstStyle/>
          <a:p>
            <a:pPr>
              <a:lnSpc>
                <a:spcPts val="2600"/>
              </a:lnSpc>
            </a:pPr>
            <a:r>
              <a:rPr lang="en-US" sz="2400" dirty="0">
                <a:latin typeface="Rubik" panose="00000500000000000000" pitchFamily="2" charset="-79"/>
                <a:cs typeface="Rubik" panose="00000500000000000000" pitchFamily="2" charset="-79"/>
              </a:rPr>
              <a:t>Treat others as you would like to be treated</a:t>
            </a:r>
            <a:endParaRPr lang="en-GB" sz="2400" dirty="0">
              <a:latin typeface="Rubik" panose="00000500000000000000" pitchFamily="2" charset="-79"/>
              <a:cs typeface="Rubik" panose="00000500000000000000" pitchFamily="2" charset="-79"/>
            </a:endParaRPr>
          </a:p>
        </p:txBody>
      </p:sp>
      <p:sp>
        <p:nvSpPr>
          <p:cNvPr id="11" name="Content Placeholder 4">
            <a:extLst>
              <a:ext uri="{FF2B5EF4-FFF2-40B4-BE49-F238E27FC236}">
                <a16:creationId xmlns:a16="http://schemas.microsoft.com/office/drawing/2014/main" id="{5B0F667C-DA5E-4912-B89C-16C4CF3453C9}"/>
              </a:ext>
            </a:extLst>
          </p:cNvPr>
          <p:cNvSpPr txBox="1">
            <a:spLocks/>
          </p:cNvSpPr>
          <p:nvPr/>
        </p:nvSpPr>
        <p:spPr>
          <a:xfrm>
            <a:off x="712787" y="2952750"/>
            <a:ext cx="4114800" cy="1066800"/>
          </a:xfrm>
          <a:prstGeom prst="rect">
            <a:avLst/>
          </a:prstGeom>
        </p:spPr>
        <p:txBody>
          <a:bodyPr vert="horz" lIns="0" tIns="0" rIns="0" bIns="0" rtlCol="0" anchor="t" anchorCtr="0">
            <a:noAutofit/>
          </a:bodyPr>
          <a:lstStyle>
            <a:lvl1pPr marL="0" indent="0" algn="l" defTabSz="914400" rtl="0" eaLnBrk="1" latinLnBrk="0" hangingPunct="1">
              <a:lnSpc>
                <a:spcPts val="1740"/>
              </a:lnSpc>
              <a:spcBef>
                <a:spcPts val="0"/>
              </a:spcBef>
              <a:buFont typeface="Arial" pitchFamily="34" charset="0"/>
              <a:buNone/>
              <a:defRPr sz="1600" b="1" kern="1200" spc="-70" baseline="0">
                <a:solidFill>
                  <a:schemeClr val="tx1"/>
                </a:solidFill>
                <a:latin typeface="+mn-lt"/>
                <a:ea typeface="+mn-ea"/>
                <a:cs typeface="+mn-cs"/>
              </a:defRPr>
            </a:lvl1pPr>
            <a:lvl2pPr marL="0" indent="0" algn="l" defTabSz="914400" rtl="0" eaLnBrk="1" latinLnBrk="0" hangingPunct="1">
              <a:lnSpc>
                <a:spcPts val="1740"/>
              </a:lnSpc>
              <a:spcBef>
                <a:spcPts val="0"/>
              </a:spcBef>
              <a:buFont typeface="Arial" pitchFamily="34" charset="0"/>
              <a:buNone/>
              <a:defRPr sz="1600" kern="1200" spc="-70" baseline="0">
                <a:solidFill>
                  <a:schemeClr val="tx1"/>
                </a:solidFill>
                <a:latin typeface="+mn-lt"/>
                <a:ea typeface="+mn-ea"/>
                <a:cs typeface="+mn-cs"/>
              </a:defRPr>
            </a:lvl2pPr>
            <a:lvl3pPr marL="151200" indent="-151200" algn="l" defTabSz="914400" rtl="0" eaLnBrk="1" latinLnBrk="0" hangingPunct="1">
              <a:lnSpc>
                <a:spcPts val="1740"/>
              </a:lnSpc>
              <a:spcBef>
                <a:spcPts val="1400"/>
              </a:spcBef>
              <a:buSzPct val="85000"/>
              <a:buFontTx/>
              <a:buBlip>
                <a:blip r:embed="rId3"/>
              </a:buBlip>
              <a:defRPr sz="1600" kern="1200" spc="-70" baseline="0">
                <a:solidFill>
                  <a:schemeClr val="tx1"/>
                </a:solidFill>
                <a:latin typeface="+mn-lt"/>
                <a:ea typeface="+mn-ea"/>
                <a:cs typeface="+mn-cs"/>
              </a:defRPr>
            </a:lvl3pPr>
            <a:lvl4pPr marL="302400" indent="-151200" algn="l" defTabSz="914400" rtl="0" eaLnBrk="1" latinLnBrk="0" hangingPunct="1">
              <a:lnSpc>
                <a:spcPts val="1740"/>
              </a:lnSpc>
              <a:spcBef>
                <a:spcPts val="1400"/>
              </a:spcBef>
              <a:buSzPct val="85000"/>
              <a:buFontTx/>
              <a:buBlip>
                <a:blip r:embed="rId3"/>
              </a:buBlip>
              <a:defRPr sz="1600" kern="1200" spc="-70" baseline="0">
                <a:solidFill>
                  <a:schemeClr val="tx1"/>
                </a:solidFill>
                <a:latin typeface="+mn-lt"/>
                <a:ea typeface="+mn-ea"/>
                <a:cs typeface="+mn-cs"/>
              </a:defRPr>
            </a:lvl4pPr>
            <a:lvl5pPr marL="453600" indent="-151200" algn="l" defTabSz="914400" rtl="0" eaLnBrk="1" latinLnBrk="0" hangingPunct="1">
              <a:lnSpc>
                <a:spcPts val="1740"/>
              </a:lnSpc>
              <a:spcBef>
                <a:spcPts val="1400"/>
              </a:spcBef>
              <a:buSzPct val="85000"/>
              <a:buFontTx/>
              <a:buBlip>
                <a:blip r:embed="rId3"/>
              </a:buBlip>
              <a:defRPr sz="1600" kern="1200" spc="-7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600"/>
              </a:lnSpc>
            </a:pPr>
            <a:r>
              <a:rPr lang="en-US" sz="2400" dirty="0">
                <a:latin typeface="Rubik" panose="00000500000000000000" pitchFamily="2" charset="-79"/>
                <a:cs typeface="Rubik" panose="00000500000000000000" pitchFamily="2" charset="-79"/>
              </a:rPr>
              <a:t>Don’t treat others in a way you wouldn’t like to be treated</a:t>
            </a:r>
            <a:endParaRPr lang="en-GB" sz="2400" dirty="0">
              <a:latin typeface="Rubik" panose="00000500000000000000" pitchFamily="2" charset="-79"/>
              <a:cs typeface="Rubik" panose="00000500000000000000" pitchFamily="2" charset="-79"/>
            </a:endParaRPr>
          </a:p>
        </p:txBody>
      </p:sp>
      <p:pic>
        <p:nvPicPr>
          <p:cNvPr id="3" name="Picture 2" descr="A close up of a map&#10;&#10;Description automatically generated">
            <a:extLst>
              <a:ext uri="{FF2B5EF4-FFF2-40B4-BE49-F238E27FC236}">
                <a16:creationId xmlns:a16="http://schemas.microsoft.com/office/drawing/2014/main" id="{6FA61536-ED3E-41C8-989C-FCBB7E05D4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450006"/>
            <a:ext cx="2634851" cy="4179144"/>
          </a:xfrm>
          <a:prstGeom prst="rect">
            <a:avLst/>
          </a:prstGeom>
        </p:spPr>
      </p:pic>
    </p:spTree>
    <p:extLst>
      <p:ext uri="{BB962C8B-B14F-4D97-AF65-F5344CB8AC3E}">
        <p14:creationId xmlns:p14="http://schemas.microsoft.com/office/powerpoint/2010/main" val="199981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3575" y="1123950"/>
            <a:ext cx="7816850" cy="587241"/>
          </a:xfrm>
        </p:spPr>
        <p:txBody>
          <a:bodyPr/>
          <a:lstStyle/>
          <a:p>
            <a:r>
              <a:rPr lang="en-GB" sz="3600" dirty="0">
                <a:latin typeface="Rubik" panose="00000500000000000000" pitchFamily="2" charset="-79"/>
                <a:cs typeface="Rubik" panose="00000500000000000000" pitchFamily="2" charset="-79"/>
              </a:rPr>
              <a:t>Finding happiness</a:t>
            </a:r>
          </a:p>
        </p:txBody>
      </p:sp>
      <p:pic>
        <p:nvPicPr>
          <p:cNvPr id="3" name="Picture 2">
            <a:extLst>
              <a:ext uri="{FF2B5EF4-FFF2-40B4-BE49-F238E27FC236}">
                <a16:creationId xmlns:a16="http://schemas.microsoft.com/office/drawing/2014/main" id="{58D50717-0155-4C9B-A9BE-A7C3F3820ABC}"/>
              </a:ext>
            </a:extLst>
          </p:cNvPr>
          <p:cNvPicPr>
            <a:picLocks noChangeAspect="1"/>
          </p:cNvPicPr>
          <p:nvPr/>
        </p:nvPicPr>
        <p:blipFill>
          <a:blip r:embed="rId3"/>
          <a:stretch>
            <a:fillRect/>
          </a:stretch>
        </p:blipFill>
        <p:spPr>
          <a:xfrm>
            <a:off x="2757487" y="1885950"/>
            <a:ext cx="3629025" cy="2571750"/>
          </a:xfrm>
          <a:prstGeom prst="rect">
            <a:avLst/>
          </a:prstGeom>
        </p:spPr>
      </p:pic>
    </p:spTree>
    <p:extLst>
      <p:ext uri="{BB962C8B-B14F-4D97-AF65-F5344CB8AC3E}">
        <p14:creationId xmlns:p14="http://schemas.microsoft.com/office/powerpoint/2010/main" val="1057768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8486" y="542924"/>
            <a:ext cx="4139119" cy="482258"/>
          </a:xfrm>
        </p:spPr>
        <p:txBody>
          <a:bodyPr/>
          <a:lstStyle/>
          <a:p>
            <a:pPr>
              <a:lnSpc>
                <a:spcPts val="3200"/>
              </a:lnSpc>
            </a:pPr>
            <a:r>
              <a:rPr lang="en-GB" sz="3600" cap="none" dirty="0">
                <a:latin typeface="Rubik" panose="00000500000000000000" pitchFamily="2" charset="-79"/>
                <a:cs typeface="Rubik" panose="00000500000000000000" pitchFamily="2" charset="-79"/>
              </a:rPr>
              <a:t>The Happy Human</a:t>
            </a:r>
          </a:p>
        </p:txBody>
      </p:sp>
      <p:pic>
        <p:nvPicPr>
          <p:cNvPr id="12290" name="Picture 2">
            <a:extLst>
              <a:ext uri="{FF2B5EF4-FFF2-40B4-BE49-F238E27FC236}">
                <a16:creationId xmlns:a16="http://schemas.microsoft.com/office/drawing/2014/main" id="{8AB6BED9-762B-446C-8E27-17A3BBA4F2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38150"/>
            <a:ext cx="1676400" cy="4074672"/>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a:extLst>
              <a:ext uri="{FF2B5EF4-FFF2-40B4-BE49-F238E27FC236}">
                <a16:creationId xmlns:a16="http://schemas.microsoft.com/office/drawing/2014/main" id="{0AF6E99B-B9AE-4424-8235-84423E6B1E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003" y="1374143"/>
            <a:ext cx="1323975" cy="1609725"/>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a:extLst>
              <a:ext uri="{FF2B5EF4-FFF2-40B4-BE49-F238E27FC236}">
                <a16:creationId xmlns:a16="http://schemas.microsoft.com/office/drawing/2014/main" id="{126579A2-3D40-4E40-93AF-6CD6EAB6B0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8025" y="3164501"/>
            <a:ext cx="580021" cy="972650"/>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a:extLst>
              <a:ext uri="{FF2B5EF4-FFF2-40B4-BE49-F238E27FC236}">
                <a16:creationId xmlns:a16="http://schemas.microsoft.com/office/drawing/2014/main" id="{BBE40FFF-B5F6-420A-AD21-94AFED91CD9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1604" r="30922"/>
          <a:stretch/>
        </p:blipFill>
        <p:spPr bwMode="auto">
          <a:xfrm>
            <a:off x="3747943" y="1123950"/>
            <a:ext cx="1411708" cy="2434883"/>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a:extLst>
              <a:ext uri="{FF2B5EF4-FFF2-40B4-BE49-F238E27FC236}">
                <a16:creationId xmlns:a16="http://schemas.microsoft.com/office/drawing/2014/main" id="{60CEC748-FBBA-4383-8064-F418D4F31F9F}"/>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1481"/>
          <a:stretch/>
        </p:blipFill>
        <p:spPr bwMode="auto">
          <a:xfrm>
            <a:off x="2898812" y="3397773"/>
            <a:ext cx="2325371" cy="1243551"/>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a:extLst>
              <a:ext uri="{FF2B5EF4-FFF2-40B4-BE49-F238E27FC236}">
                <a16:creationId xmlns:a16="http://schemas.microsoft.com/office/drawing/2014/main" id="{D9E5D2ED-C48D-4BD9-A549-81D769695B5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9528" y="3105150"/>
            <a:ext cx="1517731" cy="1596056"/>
          </a:xfrm>
          <a:prstGeom prst="rect">
            <a:avLst/>
          </a:prstGeom>
          <a:noFill/>
          <a:extLst>
            <a:ext uri="{909E8E84-426E-40DD-AFC4-6F175D3DCCD1}">
              <a14:hiddenFill xmlns:a14="http://schemas.microsoft.com/office/drawing/2010/main">
                <a:solidFill>
                  <a:srgbClr val="FFFFFF"/>
                </a:solidFill>
              </a14:hiddenFill>
            </a:ext>
          </a:extLst>
        </p:spPr>
      </p:pic>
      <p:pic>
        <p:nvPicPr>
          <p:cNvPr id="12302" name="Picture 14">
            <a:extLst>
              <a:ext uri="{FF2B5EF4-FFF2-40B4-BE49-F238E27FC236}">
                <a16:creationId xmlns:a16="http://schemas.microsoft.com/office/drawing/2014/main" id="{4DB2B0BF-405D-477E-9037-B950E6BACC1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0144" y="1341238"/>
            <a:ext cx="704850"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31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500"/>
                                        <p:tgtEl>
                                          <p:spTgt spid="12292"/>
                                        </p:tgtEl>
                                      </p:cBhvr>
                                    </p:animEffect>
                                  </p:childTnLst>
                                </p:cTn>
                              </p:par>
                              <p:par>
                                <p:cTn id="8" presetID="10" presetClass="entr" presetSubtype="0" fill="hold" nodeType="withEffect">
                                  <p:stCondLst>
                                    <p:cond delay="500"/>
                                  </p:stCondLst>
                                  <p:childTnLst>
                                    <p:set>
                                      <p:cBhvr>
                                        <p:cTn id="9" dur="1" fill="hold">
                                          <p:stCondLst>
                                            <p:cond delay="0"/>
                                          </p:stCondLst>
                                        </p:cTn>
                                        <p:tgtEl>
                                          <p:spTgt spid="12302"/>
                                        </p:tgtEl>
                                        <p:attrNameLst>
                                          <p:attrName>style.visibility</p:attrName>
                                        </p:attrNameLst>
                                      </p:cBhvr>
                                      <p:to>
                                        <p:strVal val="visible"/>
                                      </p:to>
                                    </p:set>
                                    <p:animEffect transition="in" filter="fade">
                                      <p:cBhvr>
                                        <p:cTn id="10" dur="500"/>
                                        <p:tgtEl>
                                          <p:spTgt spid="12302"/>
                                        </p:tgtEl>
                                      </p:cBhvr>
                                    </p:animEffect>
                                  </p:childTnLst>
                                </p:cTn>
                              </p:par>
                              <p:par>
                                <p:cTn id="11" presetID="10" presetClass="entr" presetSubtype="0" fill="hold" nodeType="withEffect">
                                  <p:stCondLst>
                                    <p:cond delay="2000"/>
                                  </p:stCondLst>
                                  <p:childTnLst>
                                    <p:set>
                                      <p:cBhvr>
                                        <p:cTn id="12" dur="1" fill="hold">
                                          <p:stCondLst>
                                            <p:cond delay="0"/>
                                          </p:stCondLst>
                                        </p:cTn>
                                        <p:tgtEl>
                                          <p:spTgt spid="12296"/>
                                        </p:tgtEl>
                                        <p:attrNameLst>
                                          <p:attrName>style.visibility</p:attrName>
                                        </p:attrNameLst>
                                      </p:cBhvr>
                                      <p:to>
                                        <p:strVal val="visible"/>
                                      </p:to>
                                    </p:set>
                                    <p:animEffect transition="in" filter="fade">
                                      <p:cBhvr>
                                        <p:cTn id="13" dur="500"/>
                                        <p:tgtEl>
                                          <p:spTgt spid="12296"/>
                                        </p:tgtEl>
                                      </p:cBhvr>
                                    </p:animEffect>
                                  </p:childTnLst>
                                </p:cTn>
                              </p:par>
                              <p:par>
                                <p:cTn id="14" presetID="10" presetClass="entr" presetSubtype="0" fill="hold" nodeType="withEffect">
                                  <p:stCondLst>
                                    <p:cond delay="1000"/>
                                  </p:stCondLst>
                                  <p:childTnLst>
                                    <p:set>
                                      <p:cBhvr>
                                        <p:cTn id="15" dur="1" fill="hold">
                                          <p:stCondLst>
                                            <p:cond delay="0"/>
                                          </p:stCondLst>
                                        </p:cTn>
                                        <p:tgtEl>
                                          <p:spTgt spid="12300"/>
                                        </p:tgtEl>
                                        <p:attrNameLst>
                                          <p:attrName>style.visibility</p:attrName>
                                        </p:attrNameLst>
                                      </p:cBhvr>
                                      <p:to>
                                        <p:strVal val="visible"/>
                                      </p:to>
                                    </p:set>
                                    <p:animEffect transition="in" filter="fade">
                                      <p:cBhvr>
                                        <p:cTn id="16" dur="500"/>
                                        <p:tgtEl>
                                          <p:spTgt spid="12300"/>
                                        </p:tgtEl>
                                      </p:cBhvr>
                                    </p:animEffect>
                                  </p:childTnLst>
                                </p:cTn>
                              </p:par>
                              <p:par>
                                <p:cTn id="17" presetID="10" presetClass="entr" presetSubtype="0" fill="hold" nodeType="withEffect">
                                  <p:stCondLst>
                                    <p:cond delay="1500"/>
                                  </p:stCondLst>
                                  <p:childTnLst>
                                    <p:set>
                                      <p:cBhvr>
                                        <p:cTn id="18" dur="1" fill="hold">
                                          <p:stCondLst>
                                            <p:cond delay="0"/>
                                          </p:stCondLst>
                                        </p:cTn>
                                        <p:tgtEl>
                                          <p:spTgt spid="12294"/>
                                        </p:tgtEl>
                                        <p:attrNameLst>
                                          <p:attrName>style.visibility</p:attrName>
                                        </p:attrNameLst>
                                      </p:cBhvr>
                                      <p:to>
                                        <p:strVal val="visible"/>
                                      </p:to>
                                    </p:set>
                                    <p:animEffect transition="in" filter="fade">
                                      <p:cBhvr>
                                        <p:cTn id="19" dur="500"/>
                                        <p:tgtEl>
                                          <p:spTgt spid="12294"/>
                                        </p:tgtEl>
                                      </p:cBhvr>
                                    </p:animEffect>
                                  </p:childTnLst>
                                </p:cTn>
                              </p:par>
                              <p:par>
                                <p:cTn id="20" presetID="10" presetClass="entr" presetSubtype="0" fill="hold" nodeType="withEffect">
                                  <p:stCondLst>
                                    <p:cond delay="2500"/>
                                  </p:stCondLst>
                                  <p:childTnLst>
                                    <p:set>
                                      <p:cBhvr>
                                        <p:cTn id="21" dur="1" fill="hold">
                                          <p:stCondLst>
                                            <p:cond delay="0"/>
                                          </p:stCondLst>
                                        </p:cTn>
                                        <p:tgtEl>
                                          <p:spTgt spid="12298"/>
                                        </p:tgtEl>
                                        <p:attrNameLst>
                                          <p:attrName>style.visibility</p:attrName>
                                        </p:attrNameLst>
                                      </p:cBhvr>
                                      <p:to>
                                        <p:strVal val="visible"/>
                                      </p:to>
                                    </p:set>
                                    <p:animEffect transition="in" filter="fade">
                                      <p:cBhvr>
                                        <p:cTn id="22" dur="500"/>
                                        <p:tgtEl>
                                          <p:spTgt spid="12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D17AF9-78A6-43D2-A37A-05F1FA3609FD}"/>
              </a:ext>
            </a:extLst>
          </p:cNvPr>
          <p:cNvPicPr>
            <a:picLocks noChangeAspect="1"/>
          </p:cNvPicPr>
          <p:nvPr/>
        </p:nvPicPr>
        <p:blipFill>
          <a:blip r:embed="rId3"/>
          <a:stretch>
            <a:fillRect/>
          </a:stretch>
        </p:blipFill>
        <p:spPr>
          <a:xfrm>
            <a:off x="4731412" y="786905"/>
            <a:ext cx="1242354" cy="2039810"/>
          </a:xfrm>
          <a:prstGeom prst="rect">
            <a:avLst/>
          </a:prstGeom>
        </p:spPr>
      </p:pic>
      <p:sp>
        <p:nvSpPr>
          <p:cNvPr id="4" name="Title 3"/>
          <p:cNvSpPr>
            <a:spLocks noGrp="1"/>
          </p:cNvSpPr>
          <p:nvPr>
            <p:ph type="title"/>
          </p:nvPr>
        </p:nvSpPr>
        <p:spPr>
          <a:xfrm>
            <a:off x="663574" y="478535"/>
            <a:ext cx="6272719" cy="482258"/>
          </a:xfrm>
        </p:spPr>
        <p:txBody>
          <a:bodyPr/>
          <a:lstStyle/>
          <a:p>
            <a:pPr>
              <a:lnSpc>
                <a:spcPts val="3200"/>
              </a:lnSpc>
            </a:pPr>
            <a:r>
              <a:rPr lang="en-GB" sz="3600" cap="none" dirty="0">
                <a:latin typeface="Rubik" panose="00000500000000000000" pitchFamily="2" charset="-79"/>
                <a:cs typeface="Rubik" panose="00000500000000000000" pitchFamily="2" charset="-79"/>
              </a:rPr>
              <a:t>Freedom</a:t>
            </a:r>
          </a:p>
        </p:txBody>
      </p:sp>
      <p:sp>
        <p:nvSpPr>
          <p:cNvPr id="10" name="Content Placeholder 4">
            <a:extLst>
              <a:ext uri="{FF2B5EF4-FFF2-40B4-BE49-F238E27FC236}">
                <a16:creationId xmlns:a16="http://schemas.microsoft.com/office/drawing/2014/main" id="{EBDAA420-5D32-4A29-AEDD-FF4A4CDB3499}"/>
              </a:ext>
            </a:extLst>
          </p:cNvPr>
          <p:cNvSpPr txBox="1">
            <a:spLocks/>
          </p:cNvSpPr>
          <p:nvPr/>
        </p:nvSpPr>
        <p:spPr>
          <a:xfrm>
            <a:off x="663574" y="2585586"/>
            <a:ext cx="7870826" cy="482258"/>
          </a:xfrm>
          <a:prstGeom prst="rect">
            <a:avLst/>
          </a:prstGeom>
        </p:spPr>
        <p:txBody>
          <a:bodyPr vert="horz" lIns="0" tIns="0" rIns="0" bIns="0" rtlCol="0" anchor="t" anchorCtr="0">
            <a:noAutofit/>
          </a:bodyPr>
          <a:lstStyle>
            <a:lvl1pPr marL="0" indent="0" algn="l" defTabSz="914400" rtl="0" eaLnBrk="1" latinLnBrk="0" hangingPunct="1">
              <a:lnSpc>
                <a:spcPts val="1740"/>
              </a:lnSpc>
              <a:spcBef>
                <a:spcPts val="0"/>
              </a:spcBef>
              <a:buFont typeface="Arial" pitchFamily="34" charset="0"/>
              <a:buNone/>
              <a:defRPr sz="1600" b="1" kern="1200" spc="-70" baseline="0">
                <a:solidFill>
                  <a:schemeClr val="tx1"/>
                </a:solidFill>
                <a:latin typeface="+mn-lt"/>
                <a:ea typeface="+mn-ea"/>
                <a:cs typeface="+mn-cs"/>
              </a:defRPr>
            </a:lvl1pPr>
            <a:lvl2pPr marL="0" indent="0" algn="l" defTabSz="914400" rtl="0" eaLnBrk="1" latinLnBrk="0" hangingPunct="1">
              <a:lnSpc>
                <a:spcPts val="1740"/>
              </a:lnSpc>
              <a:spcBef>
                <a:spcPts val="0"/>
              </a:spcBef>
              <a:buFont typeface="Arial" pitchFamily="34" charset="0"/>
              <a:buNone/>
              <a:defRPr sz="1600" kern="1200" spc="-70" baseline="0">
                <a:solidFill>
                  <a:schemeClr val="tx1"/>
                </a:solidFill>
                <a:latin typeface="+mn-lt"/>
                <a:ea typeface="+mn-ea"/>
                <a:cs typeface="+mn-cs"/>
              </a:defRPr>
            </a:lvl2pPr>
            <a:lvl3pPr marL="151200" indent="-151200" algn="l" defTabSz="914400" rtl="0" eaLnBrk="1" latinLnBrk="0" hangingPunct="1">
              <a:lnSpc>
                <a:spcPts val="1740"/>
              </a:lnSpc>
              <a:spcBef>
                <a:spcPts val="1400"/>
              </a:spcBef>
              <a:buSzPct val="85000"/>
              <a:buFontTx/>
              <a:buBlip>
                <a:blip r:embed="rId4"/>
              </a:buBlip>
              <a:defRPr sz="1600" kern="1200" spc="-70" baseline="0">
                <a:solidFill>
                  <a:schemeClr val="tx1"/>
                </a:solidFill>
                <a:latin typeface="+mn-lt"/>
                <a:ea typeface="+mn-ea"/>
                <a:cs typeface="+mn-cs"/>
              </a:defRPr>
            </a:lvl3pPr>
            <a:lvl4pPr marL="302400" indent="-151200" algn="l" defTabSz="914400" rtl="0" eaLnBrk="1" latinLnBrk="0" hangingPunct="1">
              <a:lnSpc>
                <a:spcPts val="1740"/>
              </a:lnSpc>
              <a:spcBef>
                <a:spcPts val="1400"/>
              </a:spcBef>
              <a:buSzPct val="85000"/>
              <a:buFontTx/>
              <a:buBlip>
                <a:blip r:embed="rId4"/>
              </a:buBlip>
              <a:defRPr sz="1600" kern="1200" spc="-70" baseline="0">
                <a:solidFill>
                  <a:schemeClr val="tx1"/>
                </a:solidFill>
                <a:latin typeface="+mn-lt"/>
                <a:ea typeface="+mn-ea"/>
                <a:cs typeface="+mn-cs"/>
              </a:defRPr>
            </a:lvl4pPr>
            <a:lvl5pPr marL="453600" indent="-151200" algn="l" defTabSz="914400" rtl="0" eaLnBrk="1" latinLnBrk="0" hangingPunct="1">
              <a:lnSpc>
                <a:spcPts val="1740"/>
              </a:lnSpc>
              <a:spcBef>
                <a:spcPts val="1400"/>
              </a:spcBef>
              <a:buSzPct val="85000"/>
              <a:buFontTx/>
              <a:buBlip>
                <a:blip r:embed="rId4"/>
              </a:buBlip>
              <a:defRPr sz="1600" kern="1200" spc="-7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800"/>
              </a:lnSpc>
            </a:pPr>
            <a:endParaRPr lang="en-GB" dirty="0">
              <a:latin typeface="Rubik" panose="00000500000000000000" pitchFamily="2" charset="-79"/>
              <a:cs typeface="Rubik" panose="00000500000000000000" pitchFamily="2" charset="-79"/>
            </a:endParaRPr>
          </a:p>
        </p:txBody>
      </p:sp>
      <p:sp>
        <p:nvSpPr>
          <p:cNvPr id="11" name="Content Placeholder 4">
            <a:extLst>
              <a:ext uri="{FF2B5EF4-FFF2-40B4-BE49-F238E27FC236}">
                <a16:creationId xmlns:a16="http://schemas.microsoft.com/office/drawing/2014/main" id="{71D24532-8F9C-4636-986A-7C90312D2DF8}"/>
              </a:ext>
            </a:extLst>
          </p:cNvPr>
          <p:cNvSpPr txBox="1">
            <a:spLocks/>
          </p:cNvSpPr>
          <p:nvPr/>
        </p:nvSpPr>
        <p:spPr>
          <a:xfrm>
            <a:off x="663574" y="3220519"/>
            <a:ext cx="7870826" cy="393804"/>
          </a:xfrm>
          <a:prstGeom prst="rect">
            <a:avLst/>
          </a:prstGeom>
        </p:spPr>
        <p:txBody>
          <a:bodyPr vert="horz" lIns="0" tIns="0" rIns="0" bIns="0" rtlCol="0" anchor="t" anchorCtr="0">
            <a:noAutofit/>
          </a:bodyPr>
          <a:lstStyle>
            <a:lvl1pPr marL="0" indent="0" algn="l" defTabSz="914400" rtl="0" eaLnBrk="1" latinLnBrk="0" hangingPunct="1">
              <a:lnSpc>
                <a:spcPts val="1740"/>
              </a:lnSpc>
              <a:spcBef>
                <a:spcPts val="0"/>
              </a:spcBef>
              <a:buFont typeface="Arial" pitchFamily="34" charset="0"/>
              <a:buNone/>
              <a:defRPr sz="1600" b="1" kern="1200" spc="-70" baseline="0">
                <a:solidFill>
                  <a:schemeClr val="tx1"/>
                </a:solidFill>
                <a:latin typeface="+mn-lt"/>
                <a:ea typeface="+mn-ea"/>
                <a:cs typeface="+mn-cs"/>
              </a:defRPr>
            </a:lvl1pPr>
            <a:lvl2pPr marL="0" indent="0" algn="l" defTabSz="914400" rtl="0" eaLnBrk="1" latinLnBrk="0" hangingPunct="1">
              <a:lnSpc>
                <a:spcPts val="1740"/>
              </a:lnSpc>
              <a:spcBef>
                <a:spcPts val="0"/>
              </a:spcBef>
              <a:buFont typeface="Arial" pitchFamily="34" charset="0"/>
              <a:buNone/>
              <a:defRPr sz="1600" kern="1200" spc="-70" baseline="0">
                <a:solidFill>
                  <a:schemeClr val="tx1"/>
                </a:solidFill>
                <a:latin typeface="+mn-lt"/>
                <a:ea typeface="+mn-ea"/>
                <a:cs typeface="+mn-cs"/>
              </a:defRPr>
            </a:lvl2pPr>
            <a:lvl3pPr marL="151200" indent="-151200" algn="l" defTabSz="914400" rtl="0" eaLnBrk="1" latinLnBrk="0" hangingPunct="1">
              <a:lnSpc>
                <a:spcPts val="1740"/>
              </a:lnSpc>
              <a:spcBef>
                <a:spcPts val="1400"/>
              </a:spcBef>
              <a:buSzPct val="85000"/>
              <a:buFontTx/>
              <a:buBlip>
                <a:blip r:embed="rId4"/>
              </a:buBlip>
              <a:defRPr sz="1600" kern="1200" spc="-70" baseline="0">
                <a:solidFill>
                  <a:schemeClr val="tx1"/>
                </a:solidFill>
                <a:latin typeface="+mn-lt"/>
                <a:ea typeface="+mn-ea"/>
                <a:cs typeface="+mn-cs"/>
              </a:defRPr>
            </a:lvl3pPr>
            <a:lvl4pPr marL="302400" indent="-151200" algn="l" defTabSz="914400" rtl="0" eaLnBrk="1" latinLnBrk="0" hangingPunct="1">
              <a:lnSpc>
                <a:spcPts val="1740"/>
              </a:lnSpc>
              <a:spcBef>
                <a:spcPts val="1400"/>
              </a:spcBef>
              <a:buSzPct val="85000"/>
              <a:buFontTx/>
              <a:buBlip>
                <a:blip r:embed="rId4"/>
              </a:buBlip>
              <a:defRPr sz="1600" kern="1200" spc="-70" baseline="0">
                <a:solidFill>
                  <a:schemeClr val="tx1"/>
                </a:solidFill>
                <a:latin typeface="+mn-lt"/>
                <a:ea typeface="+mn-ea"/>
                <a:cs typeface="+mn-cs"/>
              </a:defRPr>
            </a:lvl4pPr>
            <a:lvl5pPr marL="453600" indent="-151200" algn="l" defTabSz="914400" rtl="0" eaLnBrk="1" latinLnBrk="0" hangingPunct="1">
              <a:lnSpc>
                <a:spcPts val="1740"/>
              </a:lnSpc>
              <a:spcBef>
                <a:spcPts val="1400"/>
              </a:spcBef>
              <a:buSzPct val="85000"/>
              <a:buFontTx/>
              <a:buBlip>
                <a:blip r:embed="rId4"/>
              </a:buBlip>
              <a:defRPr sz="1600" kern="1200" spc="-7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800"/>
              </a:lnSpc>
            </a:pPr>
            <a:r>
              <a:rPr lang="en-US" sz="2400" dirty="0">
                <a:solidFill>
                  <a:srgbClr val="4C4184"/>
                </a:solidFill>
                <a:latin typeface="Rubik" panose="00000500000000000000" pitchFamily="2" charset="-79"/>
                <a:cs typeface="Rubik" panose="00000500000000000000" pitchFamily="2" charset="-79"/>
              </a:rPr>
              <a:t>Is there anything we should </a:t>
            </a:r>
            <a:r>
              <a:rPr lang="en-US" sz="2400" u="sng" dirty="0">
                <a:solidFill>
                  <a:srgbClr val="4C4184"/>
                </a:solidFill>
                <a:latin typeface="Rubik" panose="00000500000000000000" pitchFamily="2" charset="-79"/>
                <a:cs typeface="Rubik" panose="00000500000000000000" pitchFamily="2" charset="-79"/>
              </a:rPr>
              <a:t>not</a:t>
            </a:r>
            <a:r>
              <a:rPr lang="en-US" sz="2400" dirty="0">
                <a:solidFill>
                  <a:srgbClr val="4C4184"/>
                </a:solidFill>
                <a:latin typeface="Rubik" panose="00000500000000000000" pitchFamily="2" charset="-79"/>
                <a:cs typeface="Rubik" panose="00000500000000000000" pitchFamily="2" charset="-79"/>
              </a:rPr>
              <a:t> be free to do?</a:t>
            </a:r>
            <a:endParaRPr lang="en-GB" sz="2400" dirty="0">
              <a:solidFill>
                <a:srgbClr val="4C4184"/>
              </a:solidFill>
              <a:latin typeface="Rubik" panose="00000500000000000000" pitchFamily="2" charset="-79"/>
              <a:cs typeface="Rubik" panose="00000500000000000000" pitchFamily="2" charset="-79"/>
            </a:endParaRPr>
          </a:p>
        </p:txBody>
      </p:sp>
      <p:pic>
        <p:nvPicPr>
          <p:cNvPr id="2" name="Picture 1">
            <a:extLst>
              <a:ext uri="{FF2B5EF4-FFF2-40B4-BE49-F238E27FC236}">
                <a16:creationId xmlns:a16="http://schemas.microsoft.com/office/drawing/2014/main" id="{091AFFA1-CEE8-4EB3-9662-D1A532A520FD}"/>
              </a:ext>
            </a:extLst>
          </p:cNvPr>
          <p:cNvPicPr>
            <a:picLocks noChangeAspect="1"/>
          </p:cNvPicPr>
          <p:nvPr/>
        </p:nvPicPr>
        <p:blipFill>
          <a:blip r:embed="rId5"/>
          <a:stretch>
            <a:fillRect/>
          </a:stretch>
        </p:blipFill>
        <p:spPr>
          <a:xfrm>
            <a:off x="6241651" y="196746"/>
            <a:ext cx="1352710" cy="2629969"/>
          </a:xfrm>
          <a:prstGeom prst="rect">
            <a:avLst/>
          </a:prstGeom>
        </p:spPr>
      </p:pic>
      <p:pic>
        <p:nvPicPr>
          <p:cNvPr id="5" name="Picture 4">
            <a:extLst>
              <a:ext uri="{FF2B5EF4-FFF2-40B4-BE49-F238E27FC236}">
                <a16:creationId xmlns:a16="http://schemas.microsoft.com/office/drawing/2014/main" id="{5FAD2402-BA06-43B9-AF53-EF71ABDC4D8C}"/>
              </a:ext>
            </a:extLst>
          </p:cNvPr>
          <p:cNvPicPr>
            <a:picLocks noChangeAspect="1"/>
          </p:cNvPicPr>
          <p:nvPr/>
        </p:nvPicPr>
        <p:blipFill rotWithShape="1">
          <a:blip r:embed="rId6"/>
          <a:srcRect l="10737" t="4067" r="5828"/>
          <a:stretch/>
        </p:blipFill>
        <p:spPr>
          <a:xfrm>
            <a:off x="1548478" y="1037130"/>
            <a:ext cx="1213883" cy="1789585"/>
          </a:xfrm>
          <a:prstGeom prst="rect">
            <a:avLst/>
          </a:prstGeom>
        </p:spPr>
      </p:pic>
      <p:pic>
        <p:nvPicPr>
          <p:cNvPr id="6" name="Picture 5">
            <a:extLst>
              <a:ext uri="{FF2B5EF4-FFF2-40B4-BE49-F238E27FC236}">
                <a16:creationId xmlns:a16="http://schemas.microsoft.com/office/drawing/2014/main" id="{DE190024-8620-40D4-8C3E-4BB5CCD278CF}"/>
              </a:ext>
            </a:extLst>
          </p:cNvPr>
          <p:cNvPicPr>
            <a:picLocks noChangeAspect="1"/>
          </p:cNvPicPr>
          <p:nvPr/>
        </p:nvPicPr>
        <p:blipFill rotWithShape="1">
          <a:blip r:embed="rId7"/>
          <a:srcRect l="16266" r="3227"/>
          <a:stretch/>
        </p:blipFill>
        <p:spPr>
          <a:xfrm>
            <a:off x="3108012" y="1057241"/>
            <a:ext cx="1277749" cy="1789585"/>
          </a:xfrm>
          <a:prstGeom prst="rect">
            <a:avLst/>
          </a:prstGeom>
        </p:spPr>
      </p:pic>
      <p:pic>
        <p:nvPicPr>
          <p:cNvPr id="8" name="Picture 7">
            <a:extLst>
              <a:ext uri="{FF2B5EF4-FFF2-40B4-BE49-F238E27FC236}">
                <a16:creationId xmlns:a16="http://schemas.microsoft.com/office/drawing/2014/main" id="{981C2699-C19C-473D-BE08-40748203678E}"/>
              </a:ext>
            </a:extLst>
          </p:cNvPr>
          <p:cNvPicPr>
            <a:picLocks noChangeAspect="1"/>
          </p:cNvPicPr>
          <p:nvPr/>
        </p:nvPicPr>
        <p:blipFill rotWithShape="1">
          <a:blip r:embed="rId8"/>
          <a:srcRect b="47037"/>
          <a:stretch/>
        </p:blipFill>
        <p:spPr>
          <a:xfrm>
            <a:off x="3601775" y="3562350"/>
            <a:ext cx="1492515" cy="1507237"/>
          </a:xfrm>
          <a:prstGeom prst="rect">
            <a:avLst/>
          </a:prstGeom>
        </p:spPr>
      </p:pic>
    </p:spTree>
    <p:extLst>
      <p:ext uri="{BB962C8B-B14F-4D97-AF65-F5344CB8AC3E}">
        <p14:creationId xmlns:p14="http://schemas.microsoft.com/office/powerpoint/2010/main" val="375051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1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15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414337"/>
            <a:ext cx="7239549" cy="838200"/>
          </a:xfrm>
        </p:spPr>
        <p:txBody>
          <a:bodyPr/>
          <a:lstStyle/>
          <a:p>
            <a:pPr>
              <a:lnSpc>
                <a:spcPts val="3600"/>
              </a:lnSpc>
            </a:pPr>
            <a:r>
              <a:rPr lang="en-US" sz="3200" cap="none" dirty="0">
                <a:latin typeface="Rubik" panose="00000500000000000000" pitchFamily="2" charset="-79"/>
                <a:cs typeface="Rubik" panose="00000500000000000000" pitchFamily="2" charset="-79"/>
              </a:rPr>
              <a:t>What three things are important to humanists?</a:t>
            </a:r>
            <a:endParaRPr lang="en-GB" sz="3200" cap="none" dirty="0">
              <a:latin typeface="Rubik" panose="00000500000000000000" pitchFamily="2" charset="-79"/>
              <a:cs typeface="Rubik" panose="00000500000000000000" pitchFamily="2" charset="-79"/>
            </a:endParaRPr>
          </a:p>
        </p:txBody>
      </p:sp>
      <p:sp>
        <p:nvSpPr>
          <p:cNvPr id="5" name="Content Placeholder 4"/>
          <p:cNvSpPr>
            <a:spLocks noGrp="1"/>
          </p:cNvSpPr>
          <p:nvPr>
            <p:ph idx="1"/>
          </p:nvPr>
        </p:nvSpPr>
        <p:spPr>
          <a:xfrm>
            <a:off x="961383" y="3752849"/>
            <a:ext cx="1752600" cy="814387"/>
          </a:xfrm>
        </p:spPr>
        <p:txBody>
          <a:bodyPr anchor="t"/>
          <a:lstStyle/>
          <a:p>
            <a:pPr algn="ctr">
              <a:lnSpc>
                <a:spcPts val="3200"/>
              </a:lnSpc>
            </a:pPr>
            <a:r>
              <a:rPr lang="en-GB" sz="2400" dirty="0">
                <a:latin typeface="Rubik" panose="00000500000000000000" pitchFamily="2" charset="-79"/>
                <a:cs typeface="Rubik" panose="00000500000000000000" pitchFamily="2" charset="-79"/>
              </a:rPr>
              <a:t>Asking questions</a:t>
            </a:r>
          </a:p>
        </p:txBody>
      </p:sp>
      <p:sp>
        <p:nvSpPr>
          <p:cNvPr id="8" name="Content Placeholder 4">
            <a:extLst>
              <a:ext uri="{FF2B5EF4-FFF2-40B4-BE49-F238E27FC236}">
                <a16:creationId xmlns:a16="http://schemas.microsoft.com/office/drawing/2014/main" id="{60E060F6-3699-429A-BEBB-A66EF3B6EB43}"/>
              </a:ext>
            </a:extLst>
          </p:cNvPr>
          <p:cNvSpPr txBox="1">
            <a:spLocks/>
          </p:cNvSpPr>
          <p:nvPr/>
        </p:nvSpPr>
        <p:spPr>
          <a:xfrm>
            <a:off x="4045583" y="1809749"/>
            <a:ext cx="1851025" cy="600075"/>
          </a:xfrm>
          <a:prstGeom prst="rect">
            <a:avLst/>
          </a:prstGeom>
        </p:spPr>
        <p:txBody>
          <a:bodyPr vert="horz" lIns="0" tIns="0" rIns="0" bIns="0" rtlCol="0" anchor="t" anchorCtr="0">
            <a:noAutofit/>
          </a:bodyPr>
          <a:lstStyle>
            <a:lvl1pPr marL="0" indent="0" algn="l" defTabSz="914400" rtl="0" eaLnBrk="1" latinLnBrk="0" hangingPunct="1">
              <a:lnSpc>
                <a:spcPts val="1740"/>
              </a:lnSpc>
              <a:spcBef>
                <a:spcPts val="0"/>
              </a:spcBef>
              <a:buFont typeface="Arial" pitchFamily="34" charset="0"/>
              <a:buNone/>
              <a:defRPr sz="1600" b="1" kern="1200" spc="-70" baseline="0">
                <a:solidFill>
                  <a:schemeClr val="tx1"/>
                </a:solidFill>
                <a:latin typeface="+mn-lt"/>
                <a:ea typeface="+mn-ea"/>
                <a:cs typeface="+mn-cs"/>
              </a:defRPr>
            </a:lvl1pPr>
            <a:lvl2pPr marL="0" indent="0" algn="l" defTabSz="914400" rtl="0" eaLnBrk="1" latinLnBrk="0" hangingPunct="1">
              <a:lnSpc>
                <a:spcPts val="1740"/>
              </a:lnSpc>
              <a:spcBef>
                <a:spcPts val="0"/>
              </a:spcBef>
              <a:buFont typeface="Arial" pitchFamily="34" charset="0"/>
              <a:buNone/>
              <a:defRPr sz="1600" kern="1200" spc="-70" baseline="0">
                <a:solidFill>
                  <a:schemeClr val="tx1"/>
                </a:solidFill>
                <a:latin typeface="+mn-lt"/>
                <a:ea typeface="+mn-ea"/>
                <a:cs typeface="+mn-cs"/>
              </a:defRPr>
            </a:lvl2pPr>
            <a:lvl3pPr marL="151200" indent="-151200" algn="l" defTabSz="914400" rtl="0" eaLnBrk="1" latinLnBrk="0" hangingPunct="1">
              <a:lnSpc>
                <a:spcPts val="1740"/>
              </a:lnSpc>
              <a:spcBef>
                <a:spcPts val="1400"/>
              </a:spcBef>
              <a:buSzPct val="85000"/>
              <a:buFontTx/>
              <a:buBlip>
                <a:blip r:embed="rId3"/>
              </a:buBlip>
              <a:defRPr sz="1600" kern="1200" spc="-70" baseline="0">
                <a:solidFill>
                  <a:schemeClr val="tx1"/>
                </a:solidFill>
                <a:latin typeface="+mn-lt"/>
                <a:ea typeface="+mn-ea"/>
                <a:cs typeface="+mn-cs"/>
              </a:defRPr>
            </a:lvl3pPr>
            <a:lvl4pPr marL="302400" indent="-151200" algn="l" defTabSz="914400" rtl="0" eaLnBrk="1" latinLnBrk="0" hangingPunct="1">
              <a:lnSpc>
                <a:spcPts val="1740"/>
              </a:lnSpc>
              <a:spcBef>
                <a:spcPts val="1400"/>
              </a:spcBef>
              <a:buSzPct val="85000"/>
              <a:buFontTx/>
              <a:buBlip>
                <a:blip r:embed="rId3"/>
              </a:buBlip>
              <a:defRPr sz="1600" kern="1200" spc="-70" baseline="0">
                <a:solidFill>
                  <a:schemeClr val="tx1"/>
                </a:solidFill>
                <a:latin typeface="+mn-lt"/>
                <a:ea typeface="+mn-ea"/>
                <a:cs typeface="+mn-cs"/>
              </a:defRPr>
            </a:lvl4pPr>
            <a:lvl5pPr marL="453600" indent="-151200" algn="l" defTabSz="914400" rtl="0" eaLnBrk="1" latinLnBrk="0" hangingPunct="1">
              <a:lnSpc>
                <a:spcPts val="1740"/>
              </a:lnSpc>
              <a:spcBef>
                <a:spcPts val="1400"/>
              </a:spcBef>
              <a:buSzPct val="85000"/>
              <a:buFontTx/>
              <a:buBlip>
                <a:blip r:embed="rId3"/>
              </a:buBlip>
              <a:defRPr sz="1600" kern="1200" spc="-7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ts val="3200"/>
              </a:lnSpc>
            </a:pPr>
            <a:r>
              <a:rPr lang="en-GB" sz="2400" dirty="0">
                <a:latin typeface="Rubik" panose="00000500000000000000" pitchFamily="2" charset="-79"/>
                <a:cs typeface="Rubik" panose="00000500000000000000" pitchFamily="2" charset="-79"/>
              </a:rPr>
              <a:t>Being kind</a:t>
            </a:r>
          </a:p>
        </p:txBody>
      </p:sp>
      <p:sp>
        <p:nvSpPr>
          <p:cNvPr id="9" name="Content Placeholder 4">
            <a:extLst>
              <a:ext uri="{FF2B5EF4-FFF2-40B4-BE49-F238E27FC236}">
                <a16:creationId xmlns:a16="http://schemas.microsoft.com/office/drawing/2014/main" id="{66DBC9F8-0364-4003-A279-966CCA116135}"/>
              </a:ext>
            </a:extLst>
          </p:cNvPr>
          <p:cNvSpPr txBox="1">
            <a:spLocks/>
          </p:cNvSpPr>
          <p:nvPr/>
        </p:nvSpPr>
        <p:spPr>
          <a:xfrm>
            <a:off x="6634697" y="3319462"/>
            <a:ext cx="1851025" cy="685800"/>
          </a:xfrm>
          <a:prstGeom prst="rect">
            <a:avLst/>
          </a:prstGeom>
        </p:spPr>
        <p:txBody>
          <a:bodyPr vert="horz" lIns="0" tIns="0" rIns="0" bIns="0" rtlCol="0" anchor="t" anchorCtr="0">
            <a:noAutofit/>
          </a:bodyPr>
          <a:lstStyle>
            <a:lvl1pPr marL="0" indent="0" algn="l" defTabSz="914400" rtl="0" eaLnBrk="1" latinLnBrk="0" hangingPunct="1">
              <a:lnSpc>
                <a:spcPts val="1740"/>
              </a:lnSpc>
              <a:spcBef>
                <a:spcPts val="0"/>
              </a:spcBef>
              <a:buFont typeface="Arial" pitchFamily="34" charset="0"/>
              <a:buNone/>
              <a:defRPr sz="1600" b="1" kern="1200" spc="-70" baseline="0">
                <a:solidFill>
                  <a:schemeClr val="tx1"/>
                </a:solidFill>
                <a:latin typeface="+mn-lt"/>
                <a:ea typeface="+mn-ea"/>
                <a:cs typeface="+mn-cs"/>
              </a:defRPr>
            </a:lvl1pPr>
            <a:lvl2pPr marL="0" indent="0" algn="l" defTabSz="914400" rtl="0" eaLnBrk="1" latinLnBrk="0" hangingPunct="1">
              <a:lnSpc>
                <a:spcPts val="1740"/>
              </a:lnSpc>
              <a:spcBef>
                <a:spcPts val="0"/>
              </a:spcBef>
              <a:buFont typeface="Arial" pitchFamily="34" charset="0"/>
              <a:buNone/>
              <a:defRPr sz="1600" kern="1200" spc="-70" baseline="0">
                <a:solidFill>
                  <a:schemeClr val="tx1"/>
                </a:solidFill>
                <a:latin typeface="+mn-lt"/>
                <a:ea typeface="+mn-ea"/>
                <a:cs typeface="+mn-cs"/>
              </a:defRPr>
            </a:lvl2pPr>
            <a:lvl3pPr marL="151200" indent="-151200" algn="l" defTabSz="914400" rtl="0" eaLnBrk="1" latinLnBrk="0" hangingPunct="1">
              <a:lnSpc>
                <a:spcPts val="1740"/>
              </a:lnSpc>
              <a:spcBef>
                <a:spcPts val="1400"/>
              </a:spcBef>
              <a:buSzPct val="85000"/>
              <a:buFontTx/>
              <a:buBlip>
                <a:blip r:embed="rId3"/>
              </a:buBlip>
              <a:defRPr sz="1600" kern="1200" spc="-70" baseline="0">
                <a:solidFill>
                  <a:schemeClr val="tx1"/>
                </a:solidFill>
                <a:latin typeface="+mn-lt"/>
                <a:ea typeface="+mn-ea"/>
                <a:cs typeface="+mn-cs"/>
              </a:defRPr>
            </a:lvl3pPr>
            <a:lvl4pPr marL="302400" indent="-151200" algn="l" defTabSz="914400" rtl="0" eaLnBrk="1" latinLnBrk="0" hangingPunct="1">
              <a:lnSpc>
                <a:spcPts val="1740"/>
              </a:lnSpc>
              <a:spcBef>
                <a:spcPts val="1400"/>
              </a:spcBef>
              <a:buSzPct val="85000"/>
              <a:buFontTx/>
              <a:buBlip>
                <a:blip r:embed="rId3"/>
              </a:buBlip>
              <a:defRPr sz="1600" kern="1200" spc="-70" baseline="0">
                <a:solidFill>
                  <a:schemeClr val="tx1"/>
                </a:solidFill>
                <a:latin typeface="+mn-lt"/>
                <a:ea typeface="+mn-ea"/>
                <a:cs typeface="+mn-cs"/>
              </a:defRPr>
            </a:lvl4pPr>
            <a:lvl5pPr marL="453600" indent="-151200" algn="l" defTabSz="914400" rtl="0" eaLnBrk="1" latinLnBrk="0" hangingPunct="1">
              <a:lnSpc>
                <a:spcPts val="1740"/>
              </a:lnSpc>
              <a:spcBef>
                <a:spcPts val="1400"/>
              </a:spcBef>
              <a:buSzPct val="85000"/>
              <a:buFontTx/>
              <a:buBlip>
                <a:blip r:embed="rId3"/>
              </a:buBlip>
              <a:defRPr sz="1600" kern="1200" spc="-7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ts val="3200"/>
              </a:lnSpc>
            </a:pPr>
            <a:r>
              <a:rPr lang="en-GB" sz="2400" dirty="0">
                <a:latin typeface="Rubik" panose="00000500000000000000" pitchFamily="2" charset="-79"/>
                <a:cs typeface="Rubik" panose="00000500000000000000" pitchFamily="2" charset="-79"/>
              </a:rPr>
              <a:t>Finding happiness</a:t>
            </a:r>
          </a:p>
        </p:txBody>
      </p:sp>
      <p:pic>
        <p:nvPicPr>
          <p:cNvPr id="3074" name="Picture 2">
            <a:extLst>
              <a:ext uri="{FF2B5EF4-FFF2-40B4-BE49-F238E27FC236}">
                <a16:creationId xmlns:a16="http://schemas.microsoft.com/office/drawing/2014/main" id="{634282F0-7A28-47A0-9573-C7D5DC2E4E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972" y="1576387"/>
            <a:ext cx="2625422" cy="19907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3FD9184C-5302-4D75-968F-3E919CA845C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95240" y="2409824"/>
            <a:ext cx="2760946" cy="19907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C03BC8F7-7D75-4DA3-9486-6FA9653976B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44074"/>
          <a:stretch/>
        </p:blipFill>
        <p:spPr bwMode="auto">
          <a:xfrm>
            <a:off x="6828743" y="1368282"/>
            <a:ext cx="1462931" cy="1900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52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3076"/>
                                        </p:tgtEl>
                                        <p:attrNameLst>
                                          <p:attrName>style.visibility</p:attrName>
                                        </p:attrNameLst>
                                      </p:cBhvr>
                                      <p:to>
                                        <p:strVal val="visible"/>
                                      </p:to>
                                    </p:set>
                                    <p:animEffect transition="in" filter="fade">
                                      <p:cBhvr>
                                        <p:cTn id="18" dur="500"/>
                                        <p:tgtEl>
                                          <p:spTgt spid="307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78"/>
                                        </p:tgtEl>
                                        <p:attrNameLst>
                                          <p:attrName>style.visibility</p:attrName>
                                        </p:attrNameLst>
                                      </p:cBhvr>
                                      <p:to>
                                        <p:strVal val="visible"/>
                                      </p:to>
                                    </p:set>
                                    <p:animEffect transition="in" filter="fade">
                                      <p:cBhvr>
                                        <p:cTn id="23" dur="500"/>
                                        <p:tgtEl>
                                          <p:spTgt spid="307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3575" y="1990859"/>
            <a:ext cx="7816850" cy="587241"/>
          </a:xfrm>
        </p:spPr>
        <p:txBody>
          <a:bodyPr/>
          <a:lstStyle/>
          <a:p>
            <a:r>
              <a:rPr lang="en-GB" sz="3200" dirty="0">
                <a:latin typeface="Rubik" panose="00000500000000000000" pitchFamily="2" charset="-79"/>
                <a:cs typeface="Rubik" panose="00000500000000000000" pitchFamily="2" charset="-79"/>
              </a:rPr>
              <a:t>Thank you</a:t>
            </a:r>
          </a:p>
        </p:txBody>
      </p:sp>
    </p:spTree>
    <p:extLst>
      <p:ext uri="{BB962C8B-B14F-4D97-AF65-F5344CB8AC3E}">
        <p14:creationId xmlns:p14="http://schemas.microsoft.com/office/powerpoint/2010/main" val="2222543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map&#10;&#10;Description automatically generated">
            <a:extLst>
              <a:ext uri="{FF2B5EF4-FFF2-40B4-BE49-F238E27FC236}">
                <a16:creationId xmlns:a16="http://schemas.microsoft.com/office/drawing/2014/main" id="{B7F97F9B-6E5E-4B98-9E36-8EC18FE354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2016" y="742949"/>
            <a:ext cx="3700137" cy="3623753"/>
          </a:xfrm>
          <a:prstGeom prst="rect">
            <a:avLst/>
          </a:prstGeom>
        </p:spPr>
      </p:pic>
      <p:sp>
        <p:nvSpPr>
          <p:cNvPr id="4" name="Title 3"/>
          <p:cNvSpPr>
            <a:spLocks noGrp="1"/>
          </p:cNvSpPr>
          <p:nvPr>
            <p:ph type="title"/>
          </p:nvPr>
        </p:nvSpPr>
        <p:spPr>
          <a:xfrm>
            <a:off x="661481" y="742950"/>
            <a:ext cx="5739319" cy="482258"/>
          </a:xfrm>
        </p:spPr>
        <p:txBody>
          <a:bodyPr/>
          <a:lstStyle/>
          <a:p>
            <a:pPr>
              <a:lnSpc>
                <a:spcPts val="3200"/>
              </a:lnSpc>
            </a:pPr>
            <a:r>
              <a:rPr lang="en-GB" sz="3600" cap="none" dirty="0">
                <a:latin typeface="Rubik" panose="00000500000000000000" pitchFamily="2" charset="-79"/>
                <a:cs typeface="Rubik" panose="00000500000000000000" pitchFamily="2" charset="-79"/>
              </a:rPr>
              <a:t>World Humanist Day</a:t>
            </a:r>
          </a:p>
        </p:txBody>
      </p:sp>
      <p:sp>
        <p:nvSpPr>
          <p:cNvPr id="9" name="Content Placeholder 4">
            <a:extLst>
              <a:ext uri="{FF2B5EF4-FFF2-40B4-BE49-F238E27FC236}">
                <a16:creationId xmlns:a16="http://schemas.microsoft.com/office/drawing/2014/main" id="{60379579-6EAB-453C-BDA3-A9B1DF57C6FF}"/>
              </a:ext>
            </a:extLst>
          </p:cNvPr>
          <p:cNvSpPr txBox="1">
            <a:spLocks/>
          </p:cNvSpPr>
          <p:nvPr/>
        </p:nvSpPr>
        <p:spPr>
          <a:xfrm>
            <a:off x="661481" y="1556092"/>
            <a:ext cx="2538919" cy="685800"/>
          </a:xfrm>
          <a:prstGeom prst="rect">
            <a:avLst/>
          </a:prstGeom>
        </p:spPr>
        <p:txBody>
          <a:bodyPr vert="horz" lIns="0" tIns="0" rIns="0" bIns="0" rtlCol="0" anchor="t" anchorCtr="0">
            <a:noAutofit/>
          </a:bodyPr>
          <a:lstStyle>
            <a:lvl1pPr marL="0" indent="0" algn="l" defTabSz="914400" rtl="0" eaLnBrk="1" latinLnBrk="0" hangingPunct="1">
              <a:lnSpc>
                <a:spcPts val="1740"/>
              </a:lnSpc>
              <a:spcBef>
                <a:spcPts val="0"/>
              </a:spcBef>
              <a:buFont typeface="Arial" pitchFamily="34" charset="0"/>
              <a:buNone/>
              <a:defRPr sz="1600" b="1" kern="1200" spc="-70" baseline="0">
                <a:solidFill>
                  <a:schemeClr val="tx1"/>
                </a:solidFill>
                <a:latin typeface="+mn-lt"/>
                <a:ea typeface="+mn-ea"/>
                <a:cs typeface="+mn-cs"/>
              </a:defRPr>
            </a:lvl1pPr>
            <a:lvl2pPr marL="0" indent="0" algn="l" defTabSz="914400" rtl="0" eaLnBrk="1" latinLnBrk="0" hangingPunct="1">
              <a:lnSpc>
                <a:spcPts val="1740"/>
              </a:lnSpc>
              <a:spcBef>
                <a:spcPts val="0"/>
              </a:spcBef>
              <a:buFont typeface="Arial" pitchFamily="34" charset="0"/>
              <a:buNone/>
              <a:defRPr sz="1600" kern="1200" spc="-70" baseline="0">
                <a:solidFill>
                  <a:schemeClr val="tx1"/>
                </a:solidFill>
                <a:latin typeface="+mn-lt"/>
                <a:ea typeface="+mn-ea"/>
                <a:cs typeface="+mn-cs"/>
              </a:defRPr>
            </a:lvl2pPr>
            <a:lvl3pPr marL="151200" indent="-151200" algn="l" defTabSz="914400" rtl="0" eaLnBrk="1" latinLnBrk="0" hangingPunct="1">
              <a:lnSpc>
                <a:spcPts val="1740"/>
              </a:lnSpc>
              <a:spcBef>
                <a:spcPts val="1400"/>
              </a:spcBef>
              <a:buSzPct val="85000"/>
              <a:buFontTx/>
              <a:buBlip>
                <a:blip r:embed="rId4"/>
              </a:buBlip>
              <a:defRPr sz="1600" kern="1200" spc="-70" baseline="0">
                <a:solidFill>
                  <a:schemeClr val="tx1"/>
                </a:solidFill>
                <a:latin typeface="+mn-lt"/>
                <a:ea typeface="+mn-ea"/>
                <a:cs typeface="+mn-cs"/>
              </a:defRPr>
            </a:lvl3pPr>
            <a:lvl4pPr marL="302400" indent="-151200" algn="l" defTabSz="914400" rtl="0" eaLnBrk="1" latinLnBrk="0" hangingPunct="1">
              <a:lnSpc>
                <a:spcPts val="1740"/>
              </a:lnSpc>
              <a:spcBef>
                <a:spcPts val="1400"/>
              </a:spcBef>
              <a:buSzPct val="85000"/>
              <a:buFontTx/>
              <a:buBlip>
                <a:blip r:embed="rId4"/>
              </a:buBlip>
              <a:defRPr sz="1600" kern="1200" spc="-70" baseline="0">
                <a:solidFill>
                  <a:schemeClr val="tx1"/>
                </a:solidFill>
                <a:latin typeface="+mn-lt"/>
                <a:ea typeface="+mn-ea"/>
                <a:cs typeface="+mn-cs"/>
              </a:defRPr>
            </a:lvl4pPr>
            <a:lvl5pPr marL="453600" indent="-151200" algn="l" defTabSz="914400" rtl="0" eaLnBrk="1" latinLnBrk="0" hangingPunct="1">
              <a:lnSpc>
                <a:spcPts val="1740"/>
              </a:lnSpc>
              <a:spcBef>
                <a:spcPts val="1400"/>
              </a:spcBef>
              <a:buSzPct val="85000"/>
              <a:buFontTx/>
              <a:buBlip>
                <a:blip r:embed="rId4"/>
              </a:buBlip>
              <a:defRPr sz="1600" kern="1200" spc="-7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lnSpc>
                <a:spcPts val="2400"/>
              </a:lnSpc>
              <a:spcBef>
                <a:spcPts val="0"/>
              </a:spcBef>
              <a:spcAft>
                <a:spcPts val="1200"/>
              </a:spcAft>
              <a:buSzPct val="90000"/>
              <a:buNone/>
            </a:pPr>
            <a:r>
              <a:rPr lang="en-GB" sz="2400" b="1" dirty="0">
                <a:solidFill>
                  <a:prstClr val="black"/>
                </a:solidFill>
                <a:latin typeface="Rubik" panose="00000500000000000000" pitchFamily="2" charset="-79"/>
                <a:cs typeface="Rubik" panose="00000500000000000000" pitchFamily="2" charset="-79"/>
              </a:rPr>
              <a:t>21 June</a:t>
            </a:r>
            <a:endParaRPr lang="en-GB" sz="2400" b="1" dirty="0">
              <a:latin typeface="Rubik" panose="00000500000000000000" pitchFamily="2" charset="-79"/>
              <a:cs typeface="Rubik" panose="00000500000000000000" pitchFamily="2" charset="-79"/>
            </a:endParaRPr>
          </a:p>
        </p:txBody>
      </p:sp>
      <p:pic>
        <p:nvPicPr>
          <p:cNvPr id="2" name="Picture 1">
            <a:extLst>
              <a:ext uri="{FF2B5EF4-FFF2-40B4-BE49-F238E27FC236}">
                <a16:creationId xmlns:a16="http://schemas.microsoft.com/office/drawing/2014/main" id="{AABF4F7A-C9D7-4EFA-9254-59E42BF51547}"/>
              </a:ext>
            </a:extLst>
          </p:cNvPr>
          <p:cNvPicPr>
            <a:picLocks noChangeAspect="1"/>
          </p:cNvPicPr>
          <p:nvPr/>
        </p:nvPicPr>
        <p:blipFill>
          <a:blip r:embed="rId5"/>
          <a:stretch>
            <a:fillRect/>
          </a:stretch>
        </p:blipFill>
        <p:spPr>
          <a:xfrm>
            <a:off x="457200" y="2114549"/>
            <a:ext cx="827021" cy="2588121"/>
          </a:xfrm>
          <a:prstGeom prst="rect">
            <a:avLst/>
          </a:prstGeom>
        </p:spPr>
      </p:pic>
      <p:pic>
        <p:nvPicPr>
          <p:cNvPr id="3" name="Picture 2">
            <a:extLst>
              <a:ext uri="{FF2B5EF4-FFF2-40B4-BE49-F238E27FC236}">
                <a16:creationId xmlns:a16="http://schemas.microsoft.com/office/drawing/2014/main" id="{CC14825D-03AE-4A2A-A2DB-C6F4185CFD1A}"/>
              </a:ext>
            </a:extLst>
          </p:cNvPr>
          <p:cNvPicPr>
            <a:picLocks noChangeAspect="1"/>
          </p:cNvPicPr>
          <p:nvPr/>
        </p:nvPicPr>
        <p:blipFill>
          <a:blip r:embed="rId6"/>
          <a:stretch>
            <a:fillRect/>
          </a:stretch>
        </p:blipFill>
        <p:spPr>
          <a:xfrm>
            <a:off x="1439961" y="2571750"/>
            <a:ext cx="1220326" cy="2129530"/>
          </a:xfrm>
          <a:prstGeom prst="rect">
            <a:avLst/>
          </a:prstGeom>
        </p:spPr>
      </p:pic>
      <p:pic>
        <p:nvPicPr>
          <p:cNvPr id="5" name="Picture 4">
            <a:extLst>
              <a:ext uri="{FF2B5EF4-FFF2-40B4-BE49-F238E27FC236}">
                <a16:creationId xmlns:a16="http://schemas.microsoft.com/office/drawing/2014/main" id="{F5CC56C2-F1E6-442C-9FC3-31FDE82EFF60}"/>
              </a:ext>
            </a:extLst>
          </p:cNvPr>
          <p:cNvPicPr>
            <a:picLocks noChangeAspect="1"/>
          </p:cNvPicPr>
          <p:nvPr/>
        </p:nvPicPr>
        <p:blipFill>
          <a:blip r:embed="rId7"/>
          <a:stretch>
            <a:fillRect/>
          </a:stretch>
        </p:blipFill>
        <p:spPr>
          <a:xfrm>
            <a:off x="2681715" y="2241891"/>
            <a:ext cx="1058606" cy="2459389"/>
          </a:xfrm>
          <a:prstGeom prst="rect">
            <a:avLst/>
          </a:prstGeom>
        </p:spPr>
      </p:pic>
    </p:spTree>
    <p:extLst>
      <p:ext uri="{BB962C8B-B14F-4D97-AF65-F5344CB8AC3E}">
        <p14:creationId xmlns:p14="http://schemas.microsoft.com/office/powerpoint/2010/main" val="3474735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3575" y="1123950"/>
            <a:ext cx="7816850" cy="587241"/>
          </a:xfrm>
        </p:spPr>
        <p:txBody>
          <a:bodyPr/>
          <a:lstStyle/>
          <a:p>
            <a:r>
              <a:rPr lang="en-GB" sz="3600" dirty="0">
                <a:latin typeface="Rubik" panose="00000500000000000000" pitchFamily="2" charset="-79"/>
                <a:cs typeface="Rubik" panose="00000500000000000000" pitchFamily="2" charset="-79"/>
              </a:rPr>
              <a:t>What is humanism?</a:t>
            </a:r>
          </a:p>
        </p:txBody>
      </p:sp>
      <p:pic>
        <p:nvPicPr>
          <p:cNvPr id="3" name="Picture 2">
            <a:extLst>
              <a:ext uri="{FF2B5EF4-FFF2-40B4-BE49-F238E27FC236}">
                <a16:creationId xmlns:a16="http://schemas.microsoft.com/office/drawing/2014/main" id="{78F6FF95-B16A-49BD-8F12-3B45286D04C0}"/>
              </a:ext>
            </a:extLst>
          </p:cNvPr>
          <p:cNvPicPr>
            <a:picLocks noChangeAspect="1"/>
          </p:cNvPicPr>
          <p:nvPr/>
        </p:nvPicPr>
        <p:blipFill>
          <a:blip r:embed="rId3"/>
          <a:stretch>
            <a:fillRect/>
          </a:stretch>
        </p:blipFill>
        <p:spPr>
          <a:xfrm>
            <a:off x="2683669" y="1809750"/>
            <a:ext cx="3776662" cy="2807606"/>
          </a:xfrm>
          <a:prstGeom prst="rect">
            <a:avLst/>
          </a:prstGeom>
        </p:spPr>
      </p:pic>
    </p:spTree>
    <p:extLst>
      <p:ext uri="{BB962C8B-B14F-4D97-AF65-F5344CB8AC3E}">
        <p14:creationId xmlns:p14="http://schemas.microsoft.com/office/powerpoint/2010/main" val="4268038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1" y="414337"/>
            <a:ext cx="6705600" cy="838200"/>
          </a:xfrm>
        </p:spPr>
        <p:txBody>
          <a:bodyPr/>
          <a:lstStyle/>
          <a:p>
            <a:pPr>
              <a:lnSpc>
                <a:spcPts val="3600"/>
              </a:lnSpc>
            </a:pPr>
            <a:r>
              <a:rPr lang="en-US" sz="3200" cap="none" dirty="0">
                <a:latin typeface="Rubik" panose="00000500000000000000" pitchFamily="2" charset="-79"/>
                <a:cs typeface="Rubik" panose="00000500000000000000" pitchFamily="2" charset="-79"/>
              </a:rPr>
              <a:t>Three things that are important to humanists…</a:t>
            </a:r>
            <a:endParaRPr lang="en-GB" sz="3200" cap="none" dirty="0">
              <a:latin typeface="Rubik" panose="00000500000000000000" pitchFamily="2" charset="-79"/>
              <a:cs typeface="Rubik" panose="00000500000000000000" pitchFamily="2" charset="-79"/>
            </a:endParaRPr>
          </a:p>
        </p:txBody>
      </p:sp>
      <p:sp>
        <p:nvSpPr>
          <p:cNvPr id="5" name="Content Placeholder 4"/>
          <p:cNvSpPr>
            <a:spLocks noGrp="1"/>
          </p:cNvSpPr>
          <p:nvPr>
            <p:ph idx="1"/>
          </p:nvPr>
        </p:nvSpPr>
        <p:spPr>
          <a:xfrm>
            <a:off x="961383" y="3752849"/>
            <a:ext cx="1752600" cy="814387"/>
          </a:xfrm>
        </p:spPr>
        <p:txBody>
          <a:bodyPr anchor="t"/>
          <a:lstStyle/>
          <a:p>
            <a:pPr algn="ctr">
              <a:lnSpc>
                <a:spcPts val="3200"/>
              </a:lnSpc>
            </a:pPr>
            <a:r>
              <a:rPr lang="en-GB" sz="2400" dirty="0">
                <a:latin typeface="Rubik" panose="00000500000000000000" pitchFamily="2" charset="-79"/>
                <a:cs typeface="Rubik" panose="00000500000000000000" pitchFamily="2" charset="-79"/>
              </a:rPr>
              <a:t>Asking questions</a:t>
            </a:r>
          </a:p>
        </p:txBody>
      </p:sp>
      <p:sp>
        <p:nvSpPr>
          <p:cNvPr id="8" name="Content Placeholder 4">
            <a:extLst>
              <a:ext uri="{FF2B5EF4-FFF2-40B4-BE49-F238E27FC236}">
                <a16:creationId xmlns:a16="http://schemas.microsoft.com/office/drawing/2014/main" id="{60E060F6-3699-429A-BEBB-A66EF3B6EB43}"/>
              </a:ext>
            </a:extLst>
          </p:cNvPr>
          <p:cNvSpPr txBox="1">
            <a:spLocks/>
          </p:cNvSpPr>
          <p:nvPr/>
        </p:nvSpPr>
        <p:spPr>
          <a:xfrm>
            <a:off x="4045583" y="1809749"/>
            <a:ext cx="1851025" cy="600075"/>
          </a:xfrm>
          <a:prstGeom prst="rect">
            <a:avLst/>
          </a:prstGeom>
        </p:spPr>
        <p:txBody>
          <a:bodyPr vert="horz" lIns="0" tIns="0" rIns="0" bIns="0" rtlCol="0" anchor="t" anchorCtr="0">
            <a:noAutofit/>
          </a:bodyPr>
          <a:lstStyle>
            <a:lvl1pPr marL="0" indent="0" algn="l" defTabSz="914400" rtl="0" eaLnBrk="1" latinLnBrk="0" hangingPunct="1">
              <a:lnSpc>
                <a:spcPts val="1740"/>
              </a:lnSpc>
              <a:spcBef>
                <a:spcPts val="0"/>
              </a:spcBef>
              <a:buFont typeface="Arial" pitchFamily="34" charset="0"/>
              <a:buNone/>
              <a:defRPr sz="1600" b="1" kern="1200" spc="-70" baseline="0">
                <a:solidFill>
                  <a:schemeClr val="tx1"/>
                </a:solidFill>
                <a:latin typeface="+mn-lt"/>
                <a:ea typeface="+mn-ea"/>
                <a:cs typeface="+mn-cs"/>
              </a:defRPr>
            </a:lvl1pPr>
            <a:lvl2pPr marL="0" indent="0" algn="l" defTabSz="914400" rtl="0" eaLnBrk="1" latinLnBrk="0" hangingPunct="1">
              <a:lnSpc>
                <a:spcPts val="1740"/>
              </a:lnSpc>
              <a:spcBef>
                <a:spcPts val="0"/>
              </a:spcBef>
              <a:buFont typeface="Arial" pitchFamily="34" charset="0"/>
              <a:buNone/>
              <a:defRPr sz="1600" kern="1200" spc="-70" baseline="0">
                <a:solidFill>
                  <a:schemeClr val="tx1"/>
                </a:solidFill>
                <a:latin typeface="+mn-lt"/>
                <a:ea typeface="+mn-ea"/>
                <a:cs typeface="+mn-cs"/>
              </a:defRPr>
            </a:lvl2pPr>
            <a:lvl3pPr marL="151200" indent="-151200" algn="l" defTabSz="914400" rtl="0" eaLnBrk="1" latinLnBrk="0" hangingPunct="1">
              <a:lnSpc>
                <a:spcPts val="1740"/>
              </a:lnSpc>
              <a:spcBef>
                <a:spcPts val="1400"/>
              </a:spcBef>
              <a:buSzPct val="85000"/>
              <a:buFontTx/>
              <a:buBlip>
                <a:blip r:embed="rId3"/>
              </a:buBlip>
              <a:defRPr sz="1600" kern="1200" spc="-70" baseline="0">
                <a:solidFill>
                  <a:schemeClr val="tx1"/>
                </a:solidFill>
                <a:latin typeface="+mn-lt"/>
                <a:ea typeface="+mn-ea"/>
                <a:cs typeface="+mn-cs"/>
              </a:defRPr>
            </a:lvl3pPr>
            <a:lvl4pPr marL="302400" indent="-151200" algn="l" defTabSz="914400" rtl="0" eaLnBrk="1" latinLnBrk="0" hangingPunct="1">
              <a:lnSpc>
                <a:spcPts val="1740"/>
              </a:lnSpc>
              <a:spcBef>
                <a:spcPts val="1400"/>
              </a:spcBef>
              <a:buSzPct val="85000"/>
              <a:buFontTx/>
              <a:buBlip>
                <a:blip r:embed="rId3"/>
              </a:buBlip>
              <a:defRPr sz="1600" kern="1200" spc="-70" baseline="0">
                <a:solidFill>
                  <a:schemeClr val="tx1"/>
                </a:solidFill>
                <a:latin typeface="+mn-lt"/>
                <a:ea typeface="+mn-ea"/>
                <a:cs typeface="+mn-cs"/>
              </a:defRPr>
            </a:lvl4pPr>
            <a:lvl5pPr marL="453600" indent="-151200" algn="l" defTabSz="914400" rtl="0" eaLnBrk="1" latinLnBrk="0" hangingPunct="1">
              <a:lnSpc>
                <a:spcPts val="1740"/>
              </a:lnSpc>
              <a:spcBef>
                <a:spcPts val="1400"/>
              </a:spcBef>
              <a:buSzPct val="85000"/>
              <a:buFontTx/>
              <a:buBlip>
                <a:blip r:embed="rId3"/>
              </a:buBlip>
              <a:defRPr sz="1600" kern="1200" spc="-7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ts val="3200"/>
              </a:lnSpc>
            </a:pPr>
            <a:r>
              <a:rPr lang="en-GB" sz="2400" dirty="0">
                <a:latin typeface="Rubik" panose="00000500000000000000" pitchFamily="2" charset="-79"/>
                <a:cs typeface="Rubik" panose="00000500000000000000" pitchFamily="2" charset="-79"/>
              </a:rPr>
              <a:t>Being kind</a:t>
            </a:r>
          </a:p>
        </p:txBody>
      </p:sp>
      <p:sp>
        <p:nvSpPr>
          <p:cNvPr id="9" name="Content Placeholder 4">
            <a:extLst>
              <a:ext uri="{FF2B5EF4-FFF2-40B4-BE49-F238E27FC236}">
                <a16:creationId xmlns:a16="http://schemas.microsoft.com/office/drawing/2014/main" id="{66DBC9F8-0364-4003-A279-966CCA116135}"/>
              </a:ext>
            </a:extLst>
          </p:cNvPr>
          <p:cNvSpPr txBox="1">
            <a:spLocks/>
          </p:cNvSpPr>
          <p:nvPr/>
        </p:nvSpPr>
        <p:spPr>
          <a:xfrm>
            <a:off x="6634697" y="3319462"/>
            <a:ext cx="1851025" cy="685800"/>
          </a:xfrm>
          <a:prstGeom prst="rect">
            <a:avLst/>
          </a:prstGeom>
        </p:spPr>
        <p:txBody>
          <a:bodyPr vert="horz" lIns="0" tIns="0" rIns="0" bIns="0" rtlCol="0" anchor="t" anchorCtr="0">
            <a:noAutofit/>
          </a:bodyPr>
          <a:lstStyle>
            <a:lvl1pPr marL="0" indent="0" algn="l" defTabSz="914400" rtl="0" eaLnBrk="1" latinLnBrk="0" hangingPunct="1">
              <a:lnSpc>
                <a:spcPts val="1740"/>
              </a:lnSpc>
              <a:spcBef>
                <a:spcPts val="0"/>
              </a:spcBef>
              <a:buFont typeface="Arial" pitchFamily="34" charset="0"/>
              <a:buNone/>
              <a:defRPr sz="1600" b="1" kern="1200" spc="-70" baseline="0">
                <a:solidFill>
                  <a:schemeClr val="tx1"/>
                </a:solidFill>
                <a:latin typeface="+mn-lt"/>
                <a:ea typeface="+mn-ea"/>
                <a:cs typeface="+mn-cs"/>
              </a:defRPr>
            </a:lvl1pPr>
            <a:lvl2pPr marL="0" indent="0" algn="l" defTabSz="914400" rtl="0" eaLnBrk="1" latinLnBrk="0" hangingPunct="1">
              <a:lnSpc>
                <a:spcPts val="1740"/>
              </a:lnSpc>
              <a:spcBef>
                <a:spcPts val="0"/>
              </a:spcBef>
              <a:buFont typeface="Arial" pitchFamily="34" charset="0"/>
              <a:buNone/>
              <a:defRPr sz="1600" kern="1200" spc="-70" baseline="0">
                <a:solidFill>
                  <a:schemeClr val="tx1"/>
                </a:solidFill>
                <a:latin typeface="+mn-lt"/>
                <a:ea typeface="+mn-ea"/>
                <a:cs typeface="+mn-cs"/>
              </a:defRPr>
            </a:lvl2pPr>
            <a:lvl3pPr marL="151200" indent="-151200" algn="l" defTabSz="914400" rtl="0" eaLnBrk="1" latinLnBrk="0" hangingPunct="1">
              <a:lnSpc>
                <a:spcPts val="1740"/>
              </a:lnSpc>
              <a:spcBef>
                <a:spcPts val="1400"/>
              </a:spcBef>
              <a:buSzPct val="85000"/>
              <a:buFontTx/>
              <a:buBlip>
                <a:blip r:embed="rId3"/>
              </a:buBlip>
              <a:defRPr sz="1600" kern="1200" spc="-70" baseline="0">
                <a:solidFill>
                  <a:schemeClr val="tx1"/>
                </a:solidFill>
                <a:latin typeface="+mn-lt"/>
                <a:ea typeface="+mn-ea"/>
                <a:cs typeface="+mn-cs"/>
              </a:defRPr>
            </a:lvl3pPr>
            <a:lvl4pPr marL="302400" indent="-151200" algn="l" defTabSz="914400" rtl="0" eaLnBrk="1" latinLnBrk="0" hangingPunct="1">
              <a:lnSpc>
                <a:spcPts val="1740"/>
              </a:lnSpc>
              <a:spcBef>
                <a:spcPts val="1400"/>
              </a:spcBef>
              <a:buSzPct val="85000"/>
              <a:buFontTx/>
              <a:buBlip>
                <a:blip r:embed="rId3"/>
              </a:buBlip>
              <a:defRPr sz="1600" kern="1200" spc="-70" baseline="0">
                <a:solidFill>
                  <a:schemeClr val="tx1"/>
                </a:solidFill>
                <a:latin typeface="+mn-lt"/>
                <a:ea typeface="+mn-ea"/>
                <a:cs typeface="+mn-cs"/>
              </a:defRPr>
            </a:lvl4pPr>
            <a:lvl5pPr marL="453600" indent="-151200" algn="l" defTabSz="914400" rtl="0" eaLnBrk="1" latinLnBrk="0" hangingPunct="1">
              <a:lnSpc>
                <a:spcPts val="1740"/>
              </a:lnSpc>
              <a:spcBef>
                <a:spcPts val="1400"/>
              </a:spcBef>
              <a:buSzPct val="85000"/>
              <a:buFontTx/>
              <a:buBlip>
                <a:blip r:embed="rId3"/>
              </a:buBlip>
              <a:defRPr sz="1600" kern="1200" spc="-7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ts val="3200"/>
              </a:lnSpc>
            </a:pPr>
            <a:r>
              <a:rPr lang="en-GB" sz="2400" dirty="0">
                <a:latin typeface="Rubik" panose="00000500000000000000" pitchFamily="2" charset="-79"/>
                <a:cs typeface="Rubik" panose="00000500000000000000" pitchFamily="2" charset="-79"/>
              </a:rPr>
              <a:t>Finding happiness</a:t>
            </a:r>
          </a:p>
        </p:txBody>
      </p:sp>
      <p:pic>
        <p:nvPicPr>
          <p:cNvPr id="3074" name="Picture 2">
            <a:extLst>
              <a:ext uri="{FF2B5EF4-FFF2-40B4-BE49-F238E27FC236}">
                <a16:creationId xmlns:a16="http://schemas.microsoft.com/office/drawing/2014/main" id="{634282F0-7A28-47A0-9573-C7D5DC2E4E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972" y="1576387"/>
            <a:ext cx="2625422" cy="19907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3FD9184C-5302-4D75-968F-3E919CA845C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95240" y="2409824"/>
            <a:ext cx="2760946" cy="19907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2D5B7D4-0716-4FB6-9D48-ACB67CB263AF}"/>
              </a:ext>
            </a:extLst>
          </p:cNvPr>
          <p:cNvPicPr>
            <a:picLocks noChangeAspect="1"/>
          </p:cNvPicPr>
          <p:nvPr/>
        </p:nvPicPr>
        <p:blipFill>
          <a:blip r:embed="rId6"/>
          <a:stretch>
            <a:fillRect/>
          </a:stretch>
        </p:blipFill>
        <p:spPr>
          <a:xfrm>
            <a:off x="6926797" y="971550"/>
            <a:ext cx="1178628" cy="2339532"/>
          </a:xfrm>
          <a:prstGeom prst="rect">
            <a:avLst/>
          </a:prstGeom>
        </p:spPr>
      </p:pic>
    </p:spTree>
    <p:extLst>
      <p:ext uri="{BB962C8B-B14F-4D97-AF65-F5344CB8AC3E}">
        <p14:creationId xmlns:p14="http://schemas.microsoft.com/office/powerpoint/2010/main" val="81232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fade">
                                      <p:cBhvr>
                                        <p:cTn id="13" dur="500"/>
                                        <p:tgtEl>
                                          <p:spTgt spid="307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7BD3A1EC-383B-45AF-AD27-43DAE997963D}"/>
              </a:ext>
            </a:extLst>
          </p:cNvPr>
          <p:cNvSpPr>
            <a:spLocks noGrp="1"/>
          </p:cNvSpPr>
          <p:nvPr>
            <p:ph type="title"/>
          </p:nvPr>
        </p:nvSpPr>
        <p:spPr>
          <a:xfrm>
            <a:off x="663575" y="1123950"/>
            <a:ext cx="7816850" cy="587241"/>
          </a:xfrm>
        </p:spPr>
        <p:txBody>
          <a:bodyPr/>
          <a:lstStyle/>
          <a:p>
            <a:r>
              <a:rPr lang="en-GB" sz="3600" dirty="0">
                <a:latin typeface="Rubik" panose="00000500000000000000" pitchFamily="2" charset="-79"/>
                <a:cs typeface="Rubik" panose="00000500000000000000" pitchFamily="2" charset="-79"/>
              </a:rPr>
              <a:t>Asking questions</a:t>
            </a:r>
          </a:p>
        </p:txBody>
      </p:sp>
      <p:pic>
        <p:nvPicPr>
          <p:cNvPr id="1026" name="Picture 2">
            <a:extLst>
              <a:ext uri="{FF2B5EF4-FFF2-40B4-BE49-F238E27FC236}">
                <a16:creationId xmlns:a16="http://schemas.microsoft.com/office/drawing/2014/main" id="{55A230B2-B594-4F16-A2F8-12E0ECFA28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1456" y="1815195"/>
            <a:ext cx="3621087" cy="2745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689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5BBDCB03-1284-4EB5-B466-ED915CA55A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2579"/>
          <a:stretch/>
        </p:blipFill>
        <p:spPr bwMode="auto">
          <a:xfrm>
            <a:off x="5410200" y="593113"/>
            <a:ext cx="2270490" cy="22098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661481" y="742950"/>
            <a:ext cx="4139119" cy="482258"/>
          </a:xfrm>
        </p:spPr>
        <p:txBody>
          <a:bodyPr/>
          <a:lstStyle/>
          <a:p>
            <a:pPr>
              <a:lnSpc>
                <a:spcPts val="3200"/>
              </a:lnSpc>
            </a:pPr>
            <a:r>
              <a:rPr lang="en-US" sz="3600" cap="none" dirty="0">
                <a:latin typeface="Rubik" panose="00000500000000000000" pitchFamily="2" charset="-79"/>
                <a:cs typeface="Rubik" panose="00000500000000000000" pitchFamily="2" charset="-79"/>
              </a:rPr>
              <a:t>Asking</a:t>
            </a:r>
            <a:r>
              <a:rPr lang="en-GB" sz="3600" cap="none" dirty="0">
                <a:latin typeface="Rubik" panose="00000500000000000000" pitchFamily="2" charset="-79"/>
                <a:cs typeface="Rubik" panose="00000500000000000000" pitchFamily="2" charset="-79"/>
              </a:rPr>
              <a:t> questions</a:t>
            </a:r>
          </a:p>
        </p:txBody>
      </p:sp>
      <p:sp>
        <p:nvSpPr>
          <p:cNvPr id="5" name="Content Placeholder 4"/>
          <p:cNvSpPr>
            <a:spLocks noGrp="1"/>
          </p:cNvSpPr>
          <p:nvPr>
            <p:ph idx="1"/>
          </p:nvPr>
        </p:nvSpPr>
        <p:spPr>
          <a:xfrm>
            <a:off x="663575" y="1565545"/>
            <a:ext cx="4518025" cy="955063"/>
          </a:xfrm>
        </p:spPr>
        <p:txBody>
          <a:bodyPr/>
          <a:lstStyle/>
          <a:p>
            <a:pPr>
              <a:lnSpc>
                <a:spcPts val="3000"/>
              </a:lnSpc>
            </a:pPr>
            <a:r>
              <a:rPr lang="en-GB" sz="2400" dirty="0">
                <a:latin typeface="Rubik" panose="00000500000000000000" pitchFamily="2" charset="-79"/>
                <a:cs typeface="Rubik" panose="00000500000000000000" pitchFamily="2" charset="-79"/>
              </a:rPr>
              <a:t>Questions can help to change the world for the better</a:t>
            </a:r>
          </a:p>
          <a:p>
            <a:pPr>
              <a:lnSpc>
                <a:spcPts val="1800"/>
              </a:lnSpc>
            </a:pPr>
            <a:endParaRPr lang="en-GB" dirty="0">
              <a:latin typeface="Rubik" panose="00000500000000000000" pitchFamily="2" charset="-79"/>
              <a:cs typeface="Rubik" panose="00000500000000000000" pitchFamily="2" charset="-79"/>
            </a:endParaRPr>
          </a:p>
        </p:txBody>
      </p:sp>
      <p:sp>
        <p:nvSpPr>
          <p:cNvPr id="3" name="Rectangle 2">
            <a:extLst>
              <a:ext uri="{FF2B5EF4-FFF2-40B4-BE49-F238E27FC236}">
                <a16:creationId xmlns:a16="http://schemas.microsoft.com/office/drawing/2014/main" id="{92D2E7DD-9547-46BE-B58D-ACFE3604B4D0}"/>
              </a:ext>
            </a:extLst>
          </p:cNvPr>
          <p:cNvSpPr/>
          <p:nvPr/>
        </p:nvSpPr>
        <p:spPr>
          <a:xfrm>
            <a:off x="6629400" y="383914"/>
            <a:ext cx="914400" cy="1200329"/>
          </a:xfrm>
          <a:prstGeom prst="rect">
            <a:avLst/>
          </a:prstGeom>
        </p:spPr>
        <p:txBody>
          <a:bodyPr wrap="square">
            <a:spAutoFit/>
          </a:bodyPr>
          <a:lstStyle/>
          <a:p>
            <a:pPr algn="ctr"/>
            <a:r>
              <a:rPr lang="en-GB" sz="7200" b="1" dirty="0">
                <a:solidFill>
                  <a:srgbClr val="FF0000"/>
                </a:solidFill>
                <a:latin typeface="Rubik" panose="00000500000000000000" pitchFamily="2" charset="-79"/>
                <a:cs typeface="Rubik" panose="00000500000000000000" pitchFamily="2" charset="-79"/>
              </a:rPr>
              <a:t>?</a:t>
            </a:r>
            <a:endParaRPr lang="en-GB" dirty="0"/>
          </a:p>
        </p:txBody>
      </p:sp>
      <p:sp>
        <p:nvSpPr>
          <p:cNvPr id="11" name="Content Placeholder 4">
            <a:extLst>
              <a:ext uri="{FF2B5EF4-FFF2-40B4-BE49-F238E27FC236}">
                <a16:creationId xmlns:a16="http://schemas.microsoft.com/office/drawing/2014/main" id="{0E70CCA6-462B-4E47-8744-C94CC8A9F1EA}"/>
              </a:ext>
            </a:extLst>
          </p:cNvPr>
          <p:cNvSpPr txBox="1">
            <a:spLocks/>
          </p:cNvSpPr>
          <p:nvPr/>
        </p:nvSpPr>
        <p:spPr>
          <a:xfrm>
            <a:off x="635104" y="2665719"/>
            <a:ext cx="4241695" cy="591832"/>
          </a:xfrm>
          <a:prstGeom prst="rect">
            <a:avLst/>
          </a:prstGeom>
        </p:spPr>
        <p:txBody>
          <a:bodyPr vert="horz" lIns="0" tIns="0" rIns="0" bIns="0" rtlCol="0" anchor="t" anchorCtr="0">
            <a:noAutofit/>
          </a:bodyPr>
          <a:lstStyle>
            <a:lvl1pPr marL="0" indent="0" algn="l" defTabSz="914400" rtl="0" eaLnBrk="1" latinLnBrk="0" hangingPunct="1">
              <a:lnSpc>
                <a:spcPts val="1740"/>
              </a:lnSpc>
              <a:spcBef>
                <a:spcPts val="0"/>
              </a:spcBef>
              <a:buFont typeface="Arial" pitchFamily="34" charset="0"/>
              <a:buNone/>
              <a:defRPr sz="1600" b="1" kern="1200" spc="-70" baseline="0">
                <a:solidFill>
                  <a:schemeClr val="tx1"/>
                </a:solidFill>
                <a:latin typeface="+mn-lt"/>
                <a:ea typeface="+mn-ea"/>
                <a:cs typeface="+mn-cs"/>
              </a:defRPr>
            </a:lvl1pPr>
            <a:lvl2pPr marL="0" indent="0" algn="l" defTabSz="914400" rtl="0" eaLnBrk="1" latinLnBrk="0" hangingPunct="1">
              <a:lnSpc>
                <a:spcPts val="1740"/>
              </a:lnSpc>
              <a:spcBef>
                <a:spcPts val="0"/>
              </a:spcBef>
              <a:buFont typeface="Arial" pitchFamily="34" charset="0"/>
              <a:buNone/>
              <a:defRPr sz="1600" kern="1200" spc="-70" baseline="0">
                <a:solidFill>
                  <a:schemeClr val="tx1"/>
                </a:solidFill>
                <a:latin typeface="+mn-lt"/>
                <a:ea typeface="+mn-ea"/>
                <a:cs typeface="+mn-cs"/>
              </a:defRPr>
            </a:lvl2pPr>
            <a:lvl3pPr marL="151200" indent="-151200" algn="l" defTabSz="914400" rtl="0" eaLnBrk="1" latinLnBrk="0" hangingPunct="1">
              <a:lnSpc>
                <a:spcPts val="1740"/>
              </a:lnSpc>
              <a:spcBef>
                <a:spcPts val="1400"/>
              </a:spcBef>
              <a:buSzPct val="85000"/>
              <a:buFontTx/>
              <a:buBlip>
                <a:blip r:embed="rId4"/>
              </a:buBlip>
              <a:defRPr sz="1600" kern="1200" spc="-70" baseline="0">
                <a:solidFill>
                  <a:schemeClr val="tx1"/>
                </a:solidFill>
                <a:latin typeface="+mn-lt"/>
                <a:ea typeface="+mn-ea"/>
                <a:cs typeface="+mn-cs"/>
              </a:defRPr>
            </a:lvl3pPr>
            <a:lvl4pPr marL="302400" indent="-151200" algn="l" defTabSz="914400" rtl="0" eaLnBrk="1" latinLnBrk="0" hangingPunct="1">
              <a:lnSpc>
                <a:spcPts val="1740"/>
              </a:lnSpc>
              <a:spcBef>
                <a:spcPts val="1400"/>
              </a:spcBef>
              <a:buSzPct val="85000"/>
              <a:buFontTx/>
              <a:buBlip>
                <a:blip r:embed="rId4"/>
              </a:buBlip>
              <a:defRPr sz="1600" kern="1200" spc="-70" baseline="0">
                <a:solidFill>
                  <a:schemeClr val="tx1"/>
                </a:solidFill>
                <a:latin typeface="+mn-lt"/>
                <a:ea typeface="+mn-ea"/>
                <a:cs typeface="+mn-cs"/>
              </a:defRPr>
            </a:lvl4pPr>
            <a:lvl5pPr marL="453600" indent="-151200" algn="l" defTabSz="914400" rtl="0" eaLnBrk="1" latinLnBrk="0" hangingPunct="1">
              <a:lnSpc>
                <a:spcPts val="1740"/>
              </a:lnSpc>
              <a:spcBef>
                <a:spcPts val="1400"/>
              </a:spcBef>
              <a:buSzPct val="85000"/>
              <a:buFontTx/>
              <a:buBlip>
                <a:blip r:embed="rId4"/>
              </a:buBlip>
              <a:defRPr sz="1600" kern="1200" spc="-7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3000"/>
              </a:lnSpc>
            </a:pPr>
            <a:r>
              <a:rPr lang="en-GB" sz="2400" dirty="0">
                <a:solidFill>
                  <a:srgbClr val="702F8A"/>
                </a:solidFill>
                <a:latin typeface="Rubik" panose="00000500000000000000" pitchFamily="2" charset="-79"/>
                <a:cs typeface="Rubik" panose="00000500000000000000" pitchFamily="2" charset="-79"/>
              </a:rPr>
              <a:t>How can I cure this disease?</a:t>
            </a:r>
          </a:p>
          <a:p>
            <a:pPr>
              <a:lnSpc>
                <a:spcPts val="1800"/>
              </a:lnSpc>
            </a:pPr>
            <a:endParaRPr lang="en-GB" dirty="0">
              <a:latin typeface="Rubik" panose="00000500000000000000" pitchFamily="2" charset="-79"/>
              <a:cs typeface="Rubik" panose="00000500000000000000" pitchFamily="2" charset="-79"/>
            </a:endParaRPr>
          </a:p>
        </p:txBody>
      </p:sp>
      <p:sp>
        <p:nvSpPr>
          <p:cNvPr id="12" name="Content Placeholder 4">
            <a:extLst>
              <a:ext uri="{FF2B5EF4-FFF2-40B4-BE49-F238E27FC236}">
                <a16:creationId xmlns:a16="http://schemas.microsoft.com/office/drawing/2014/main" id="{09BEA933-23DE-44D4-BA5E-CA225984D576}"/>
              </a:ext>
            </a:extLst>
          </p:cNvPr>
          <p:cNvSpPr txBox="1">
            <a:spLocks/>
          </p:cNvSpPr>
          <p:nvPr/>
        </p:nvSpPr>
        <p:spPr>
          <a:xfrm>
            <a:off x="960254" y="3402662"/>
            <a:ext cx="7193145" cy="591832"/>
          </a:xfrm>
          <a:prstGeom prst="rect">
            <a:avLst/>
          </a:prstGeom>
        </p:spPr>
        <p:txBody>
          <a:bodyPr vert="horz" lIns="0" tIns="0" rIns="0" bIns="0" rtlCol="0" anchor="t" anchorCtr="0">
            <a:noAutofit/>
          </a:bodyPr>
          <a:lstStyle>
            <a:lvl1pPr marL="0" indent="0" algn="l" defTabSz="914400" rtl="0" eaLnBrk="1" latinLnBrk="0" hangingPunct="1">
              <a:lnSpc>
                <a:spcPts val="1740"/>
              </a:lnSpc>
              <a:spcBef>
                <a:spcPts val="0"/>
              </a:spcBef>
              <a:buFont typeface="Arial" pitchFamily="34" charset="0"/>
              <a:buNone/>
              <a:defRPr sz="1600" b="1" kern="1200" spc="-70" baseline="0">
                <a:solidFill>
                  <a:schemeClr val="tx1"/>
                </a:solidFill>
                <a:latin typeface="+mn-lt"/>
                <a:ea typeface="+mn-ea"/>
                <a:cs typeface="+mn-cs"/>
              </a:defRPr>
            </a:lvl1pPr>
            <a:lvl2pPr marL="0" indent="0" algn="l" defTabSz="914400" rtl="0" eaLnBrk="1" latinLnBrk="0" hangingPunct="1">
              <a:lnSpc>
                <a:spcPts val="1740"/>
              </a:lnSpc>
              <a:spcBef>
                <a:spcPts val="0"/>
              </a:spcBef>
              <a:buFont typeface="Arial" pitchFamily="34" charset="0"/>
              <a:buNone/>
              <a:defRPr sz="1600" kern="1200" spc="-70" baseline="0">
                <a:solidFill>
                  <a:schemeClr val="tx1"/>
                </a:solidFill>
                <a:latin typeface="+mn-lt"/>
                <a:ea typeface="+mn-ea"/>
                <a:cs typeface="+mn-cs"/>
              </a:defRPr>
            </a:lvl2pPr>
            <a:lvl3pPr marL="151200" indent="-151200" algn="l" defTabSz="914400" rtl="0" eaLnBrk="1" latinLnBrk="0" hangingPunct="1">
              <a:lnSpc>
                <a:spcPts val="1740"/>
              </a:lnSpc>
              <a:spcBef>
                <a:spcPts val="1400"/>
              </a:spcBef>
              <a:buSzPct val="85000"/>
              <a:buFontTx/>
              <a:buBlip>
                <a:blip r:embed="rId4"/>
              </a:buBlip>
              <a:defRPr sz="1600" kern="1200" spc="-70" baseline="0">
                <a:solidFill>
                  <a:schemeClr val="tx1"/>
                </a:solidFill>
                <a:latin typeface="+mn-lt"/>
                <a:ea typeface="+mn-ea"/>
                <a:cs typeface="+mn-cs"/>
              </a:defRPr>
            </a:lvl3pPr>
            <a:lvl4pPr marL="302400" indent="-151200" algn="l" defTabSz="914400" rtl="0" eaLnBrk="1" latinLnBrk="0" hangingPunct="1">
              <a:lnSpc>
                <a:spcPts val="1740"/>
              </a:lnSpc>
              <a:spcBef>
                <a:spcPts val="1400"/>
              </a:spcBef>
              <a:buSzPct val="85000"/>
              <a:buFontTx/>
              <a:buBlip>
                <a:blip r:embed="rId4"/>
              </a:buBlip>
              <a:defRPr sz="1600" kern="1200" spc="-70" baseline="0">
                <a:solidFill>
                  <a:schemeClr val="tx1"/>
                </a:solidFill>
                <a:latin typeface="+mn-lt"/>
                <a:ea typeface="+mn-ea"/>
                <a:cs typeface="+mn-cs"/>
              </a:defRPr>
            </a:lvl4pPr>
            <a:lvl5pPr marL="453600" indent="-151200" algn="l" defTabSz="914400" rtl="0" eaLnBrk="1" latinLnBrk="0" hangingPunct="1">
              <a:lnSpc>
                <a:spcPts val="1740"/>
              </a:lnSpc>
              <a:spcBef>
                <a:spcPts val="1400"/>
              </a:spcBef>
              <a:buSzPct val="85000"/>
              <a:buFontTx/>
              <a:buBlip>
                <a:blip r:embed="rId4"/>
              </a:buBlip>
              <a:defRPr sz="1600" kern="1200" spc="-7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3000"/>
              </a:lnSpc>
            </a:pPr>
            <a:r>
              <a:rPr lang="en-GB" sz="2400" dirty="0">
                <a:solidFill>
                  <a:srgbClr val="702F8A"/>
                </a:solidFill>
                <a:latin typeface="Rubik" panose="00000500000000000000" pitchFamily="2" charset="-79"/>
                <a:cs typeface="Rubik" panose="00000500000000000000" pitchFamily="2" charset="-79"/>
              </a:rPr>
              <a:t>How can I make sure there is enough food to eat?</a:t>
            </a:r>
          </a:p>
          <a:p>
            <a:pPr>
              <a:lnSpc>
                <a:spcPts val="1800"/>
              </a:lnSpc>
            </a:pPr>
            <a:endParaRPr lang="en-GB" dirty="0">
              <a:latin typeface="Rubik" panose="00000500000000000000" pitchFamily="2" charset="-79"/>
              <a:cs typeface="Rubik" panose="00000500000000000000" pitchFamily="2" charset="-79"/>
            </a:endParaRPr>
          </a:p>
        </p:txBody>
      </p:sp>
      <p:sp>
        <p:nvSpPr>
          <p:cNvPr id="9" name="Content Placeholder 4">
            <a:extLst>
              <a:ext uri="{FF2B5EF4-FFF2-40B4-BE49-F238E27FC236}">
                <a16:creationId xmlns:a16="http://schemas.microsoft.com/office/drawing/2014/main" id="{310AAC55-6BF5-4600-A1F2-9A33E20D5C19}"/>
              </a:ext>
            </a:extLst>
          </p:cNvPr>
          <p:cNvSpPr txBox="1">
            <a:spLocks/>
          </p:cNvSpPr>
          <p:nvPr/>
        </p:nvSpPr>
        <p:spPr>
          <a:xfrm>
            <a:off x="1569855" y="4104634"/>
            <a:ext cx="5973945" cy="591832"/>
          </a:xfrm>
          <a:prstGeom prst="rect">
            <a:avLst/>
          </a:prstGeom>
        </p:spPr>
        <p:txBody>
          <a:bodyPr vert="horz" lIns="0" tIns="0" rIns="0" bIns="0" rtlCol="0" anchor="t" anchorCtr="0">
            <a:noAutofit/>
          </a:bodyPr>
          <a:lstStyle>
            <a:lvl1pPr marL="0" indent="0" algn="l" defTabSz="914400" rtl="0" eaLnBrk="1" latinLnBrk="0" hangingPunct="1">
              <a:lnSpc>
                <a:spcPts val="1740"/>
              </a:lnSpc>
              <a:spcBef>
                <a:spcPts val="0"/>
              </a:spcBef>
              <a:buFont typeface="Arial" pitchFamily="34" charset="0"/>
              <a:buNone/>
              <a:defRPr sz="1600" b="1" kern="1200" spc="-70" baseline="0">
                <a:solidFill>
                  <a:schemeClr val="tx1"/>
                </a:solidFill>
                <a:latin typeface="+mn-lt"/>
                <a:ea typeface="+mn-ea"/>
                <a:cs typeface="+mn-cs"/>
              </a:defRPr>
            </a:lvl1pPr>
            <a:lvl2pPr marL="0" indent="0" algn="l" defTabSz="914400" rtl="0" eaLnBrk="1" latinLnBrk="0" hangingPunct="1">
              <a:lnSpc>
                <a:spcPts val="1740"/>
              </a:lnSpc>
              <a:spcBef>
                <a:spcPts val="0"/>
              </a:spcBef>
              <a:buFont typeface="Arial" pitchFamily="34" charset="0"/>
              <a:buNone/>
              <a:defRPr sz="1600" kern="1200" spc="-70" baseline="0">
                <a:solidFill>
                  <a:schemeClr val="tx1"/>
                </a:solidFill>
                <a:latin typeface="+mn-lt"/>
                <a:ea typeface="+mn-ea"/>
                <a:cs typeface="+mn-cs"/>
              </a:defRPr>
            </a:lvl2pPr>
            <a:lvl3pPr marL="151200" indent="-151200" algn="l" defTabSz="914400" rtl="0" eaLnBrk="1" latinLnBrk="0" hangingPunct="1">
              <a:lnSpc>
                <a:spcPts val="1740"/>
              </a:lnSpc>
              <a:spcBef>
                <a:spcPts val="1400"/>
              </a:spcBef>
              <a:buSzPct val="85000"/>
              <a:buFontTx/>
              <a:buBlip>
                <a:blip r:embed="rId4"/>
              </a:buBlip>
              <a:defRPr sz="1600" kern="1200" spc="-70" baseline="0">
                <a:solidFill>
                  <a:schemeClr val="tx1"/>
                </a:solidFill>
                <a:latin typeface="+mn-lt"/>
                <a:ea typeface="+mn-ea"/>
                <a:cs typeface="+mn-cs"/>
              </a:defRPr>
            </a:lvl3pPr>
            <a:lvl4pPr marL="302400" indent="-151200" algn="l" defTabSz="914400" rtl="0" eaLnBrk="1" latinLnBrk="0" hangingPunct="1">
              <a:lnSpc>
                <a:spcPts val="1740"/>
              </a:lnSpc>
              <a:spcBef>
                <a:spcPts val="1400"/>
              </a:spcBef>
              <a:buSzPct val="85000"/>
              <a:buFontTx/>
              <a:buBlip>
                <a:blip r:embed="rId4"/>
              </a:buBlip>
              <a:defRPr sz="1600" kern="1200" spc="-70" baseline="0">
                <a:solidFill>
                  <a:schemeClr val="tx1"/>
                </a:solidFill>
                <a:latin typeface="+mn-lt"/>
                <a:ea typeface="+mn-ea"/>
                <a:cs typeface="+mn-cs"/>
              </a:defRPr>
            </a:lvl4pPr>
            <a:lvl5pPr marL="453600" indent="-151200" algn="l" defTabSz="914400" rtl="0" eaLnBrk="1" latinLnBrk="0" hangingPunct="1">
              <a:lnSpc>
                <a:spcPts val="1740"/>
              </a:lnSpc>
              <a:spcBef>
                <a:spcPts val="1400"/>
              </a:spcBef>
              <a:buSzPct val="85000"/>
              <a:buFontTx/>
              <a:buBlip>
                <a:blip r:embed="rId4"/>
              </a:buBlip>
              <a:defRPr sz="1600" kern="1200" spc="-7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3000"/>
              </a:lnSpc>
            </a:pPr>
            <a:r>
              <a:rPr lang="en-GB" sz="2400" dirty="0">
                <a:solidFill>
                  <a:srgbClr val="702F8A"/>
                </a:solidFill>
                <a:latin typeface="Rubik" panose="00000500000000000000" pitchFamily="2" charset="-79"/>
                <a:cs typeface="Rubik" panose="00000500000000000000" pitchFamily="2" charset="-79"/>
              </a:rPr>
              <a:t>How can I make the world a fairer place?</a:t>
            </a:r>
          </a:p>
          <a:p>
            <a:pPr>
              <a:lnSpc>
                <a:spcPts val="1800"/>
              </a:lnSpc>
            </a:pPr>
            <a:endParaRPr lang="en-GB" dirty="0">
              <a:latin typeface="Rubik" panose="00000500000000000000" pitchFamily="2" charset="-79"/>
              <a:cs typeface="Rubik" panose="00000500000000000000" pitchFamily="2" charset="-79"/>
            </a:endParaRPr>
          </a:p>
        </p:txBody>
      </p:sp>
    </p:spTree>
    <p:extLst>
      <p:ext uri="{BB962C8B-B14F-4D97-AF65-F5344CB8AC3E}">
        <p14:creationId xmlns:p14="http://schemas.microsoft.com/office/powerpoint/2010/main" val="410979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a:extLst>
              <a:ext uri="{FF2B5EF4-FFF2-40B4-BE49-F238E27FC236}">
                <a16:creationId xmlns:a16="http://schemas.microsoft.com/office/drawing/2014/main" id="{F27E5915-07FA-43B5-BE69-E5089C26D8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1123949"/>
            <a:ext cx="1447800" cy="167890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C4460C15-161B-47E7-A3A9-C3D72D655DB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776" r="3163"/>
          <a:stretch/>
        </p:blipFill>
        <p:spPr bwMode="auto">
          <a:xfrm>
            <a:off x="3061555" y="2571750"/>
            <a:ext cx="1747940" cy="167890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E3205C24-C891-459C-8C99-630BAEA4842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259" r="22222"/>
          <a:stretch/>
        </p:blipFill>
        <p:spPr bwMode="auto">
          <a:xfrm>
            <a:off x="6028695" y="610755"/>
            <a:ext cx="2581906" cy="233767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663575" y="590550"/>
            <a:ext cx="6272719" cy="482258"/>
          </a:xfrm>
        </p:spPr>
        <p:txBody>
          <a:bodyPr/>
          <a:lstStyle/>
          <a:p>
            <a:pPr>
              <a:lnSpc>
                <a:spcPts val="3600"/>
              </a:lnSpc>
            </a:pPr>
            <a:r>
              <a:rPr lang="en-GB" sz="3600" cap="none" dirty="0">
                <a:latin typeface="Rubik" panose="00000500000000000000" pitchFamily="2" charset="-79"/>
                <a:cs typeface="Rubik" panose="00000500000000000000" pitchFamily="2" charset="-79"/>
              </a:rPr>
              <a:t>How do humanists decide what to believe?</a:t>
            </a:r>
          </a:p>
        </p:txBody>
      </p:sp>
      <p:sp>
        <p:nvSpPr>
          <p:cNvPr id="5" name="Content Placeholder 4"/>
          <p:cNvSpPr>
            <a:spLocks noGrp="1"/>
          </p:cNvSpPr>
          <p:nvPr>
            <p:ph idx="1"/>
          </p:nvPr>
        </p:nvSpPr>
        <p:spPr>
          <a:xfrm>
            <a:off x="663575" y="1809750"/>
            <a:ext cx="2232025" cy="482258"/>
          </a:xfrm>
        </p:spPr>
        <p:txBody>
          <a:bodyPr/>
          <a:lstStyle/>
          <a:p>
            <a:pPr marL="361950" lvl="2" indent="-361950">
              <a:lnSpc>
                <a:spcPts val="2400"/>
              </a:lnSpc>
              <a:buSzPct val="90000"/>
            </a:pPr>
            <a:r>
              <a:rPr lang="en-GB" sz="2400" b="1" dirty="0">
                <a:solidFill>
                  <a:prstClr val="black"/>
                </a:solidFill>
                <a:latin typeface="Rubik" panose="00000500000000000000" pitchFamily="2" charset="-79"/>
                <a:cs typeface="Rubik" panose="00000500000000000000" pitchFamily="2" charset="-79"/>
              </a:rPr>
              <a:t>Evidence</a:t>
            </a:r>
          </a:p>
          <a:p>
            <a:pPr>
              <a:lnSpc>
                <a:spcPts val="1800"/>
              </a:lnSpc>
            </a:pPr>
            <a:endParaRPr lang="en-GB" dirty="0">
              <a:latin typeface="Rubik" panose="00000500000000000000" pitchFamily="2" charset="-79"/>
              <a:cs typeface="Rubik" panose="00000500000000000000" pitchFamily="2" charset="-79"/>
            </a:endParaRPr>
          </a:p>
        </p:txBody>
      </p:sp>
      <p:sp>
        <p:nvSpPr>
          <p:cNvPr id="9" name="Content Placeholder 4">
            <a:extLst>
              <a:ext uri="{FF2B5EF4-FFF2-40B4-BE49-F238E27FC236}">
                <a16:creationId xmlns:a16="http://schemas.microsoft.com/office/drawing/2014/main" id="{3808AE21-D345-4BC5-9CDB-410E53803282}"/>
              </a:ext>
            </a:extLst>
          </p:cNvPr>
          <p:cNvSpPr txBox="1">
            <a:spLocks/>
          </p:cNvSpPr>
          <p:nvPr/>
        </p:nvSpPr>
        <p:spPr>
          <a:xfrm>
            <a:off x="663574" y="2787821"/>
            <a:ext cx="2917826" cy="482258"/>
          </a:xfrm>
          <a:prstGeom prst="rect">
            <a:avLst/>
          </a:prstGeom>
        </p:spPr>
        <p:txBody>
          <a:bodyPr vert="horz" lIns="0" tIns="0" rIns="0" bIns="0" rtlCol="0" anchor="t" anchorCtr="0">
            <a:noAutofit/>
          </a:bodyPr>
          <a:lstStyle>
            <a:lvl1pPr marL="0" indent="0" algn="l" defTabSz="914400" rtl="0" eaLnBrk="1" latinLnBrk="0" hangingPunct="1">
              <a:lnSpc>
                <a:spcPts val="1740"/>
              </a:lnSpc>
              <a:spcBef>
                <a:spcPts val="0"/>
              </a:spcBef>
              <a:buFont typeface="Arial" pitchFamily="34" charset="0"/>
              <a:buNone/>
              <a:defRPr sz="1600" b="1" kern="1200" spc="-70" baseline="0">
                <a:solidFill>
                  <a:schemeClr val="tx1"/>
                </a:solidFill>
                <a:latin typeface="+mn-lt"/>
                <a:ea typeface="+mn-ea"/>
                <a:cs typeface="+mn-cs"/>
              </a:defRPr>
            </a:lvl1pPr>
            <a:lvl2pPr marL="0" indent="0" algn="l" defTabSz="914400" rtl="0" eaLnBrk="1" latinLnBrk="0" hangingPunct="1">
              <a:lnSpc>
                <a:spcPts val="1740"/>
              </a:lnSpc>
              <a:spcBef>
                <a:spcPts val="0"/>
              </a:spcBef>
              <a:buFont typeface="Arial" pitchFamily="34" charset="0"/>
              <a:buNone/>
              <a:defRPr sz="1600" kern="1200" spc="-70" baseline="0">
                <a:solidFill>
                  <a:schemeClr val="tx1"/>
                </a:solidFill>
                <a:latin typeface="+mn-lt"/>
                <a:ea typeface="+mn-ea"/>
                <a:cs typeface="+mn-cs"/>
              </a:defRPr>
            </a:lvl2pPr>
            <a:lvl3pPr marL="151200" indent="-151200" algn="l" defTabSz="914400" rtl="0" eaLnBrk="1" latinLnBrk="0" hangingPunct="1">
              <a:lnSpc>
                <a:spcPts val="1740"/>
              </a:lnSpc>
              <a:spcBef>
                <a:spcPts val="1400"/>
              </a:spcBef>
              <a:buSzPct val="85000"/>
              <a:buFontTx/>
              <a:buBlip>
                <a:blip r:embed="rId6"/>
              </a:buBlip>
              <a:defRPr sz="1600" kern="1200" spc="-70" baseline="0">
                <a:solidFill>
                  <a:schemeClr val="tx1"/>
                </a:solidFill>
                <a:latin typeface="+mn-lt"/>
                <a:ea typeface="+mn-ea"/>
                <a:cs typeface="+mn-cs"/>
              </a:defRPr>
            </a:lvl3pPr>
            <a:lvl4pPr marL="302400" indent="-151200" algn="l" defTabSz="914400" rtl="0" eaLnBrk="1" latinLnBrk="0" hangingPunct="1">
              <a:lnSpc>
                <a:spcPts val="1740"/>
              </a:lnSpc>
              <a:spcBef>
                <a:spcPts val="1400"/>
              </a:spcBef>
              <a:buSzPct val="85000"/>
              <a:buFontTx/>
              <a:buBlip>
                <a:blip r:embed="rId6"/>
              </a:buBlip>
              <a:defRPr sz="1600" kern="1200" spc="-70" baseline="0">
                <a:solidFill>
                  <a:schemeClr val="tx1"/>
                </a:solidFill>
                <a:latin typeface="+mn-lt"/>
                <a:ea typeface="+mn-ea"/>
                <a:cs typeface="+mn-cs"/>
              </a:defRPr>
            </a:lvl4pPr>
            <a:lvl5pPr marL="453600" indent="-151200" algn="l" defTabSz="914400" rtl="0" eaLnBrk="1" latinLnBrk="0" hangingPunct="1">
              <a:lnSpc>
                <a:spcPts val="1740"/>
              </a:lnSpc>
              <a:spcBef>
                <a:spcPts val="1400"/>
              </a:spcBef>
              <a:buSzPct val="85000"/>
              <a:buFontTx/>
              <a:buBlip>
                <a:blip r:embed="rId6"/>
              </a:buBlip>
              <a:defRPr sz="1600" kern="1200" spc="-7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1950" lvl="2" indent="-361950">
              <a:lnSpc>
                <a:spcPts val="2800"/>
              </a:lnSpc>
              <a:buSzPct val="90000"/>
            </a:pPr>
            <a:r>
              <a:rPr lang="en-GB" sz="2400" b="1" dirty="0">
                <a:solidFill>
                  <a:prstClr val="black"/>
                </a:solidFill>
                <a:latin typeface="Rubik" panose="00000500000000000000" pitchFamily="2" charset="-79"/>
                <a:cs typeface="Rubik" panose="00000500000000000000" pitchFamily="2" charset="-79"/>
              </a:rPr>
              <a:t>The world is a natural place</a:t>
            </a:r>
          </a:p>
          <a:p>
            <a:pPr>
              <a:lnSpc>
                <a:spcPts val="1800"/>
              </a:lnSpc>
            </a:pPr>
            <a:endParaRPr lang="en-GB" dirty="0">
              <a:latin typeface="Rubik" panose="00000500000000000000" pitchFamily="2" charset="-79"/>
              <a:cs typeface="Rubik" panose="00000500000000000000" pitchFamily="2" charset="-79"/>
            </a:endParaRPr>
          </a:p>
        </p:txBody>
      </p:sp>
      <p:sp>
        <p:nvSpPr>
          <p:cNvPr id="10" name="Content Placeholder 4">
            <a:extLst>
              <a:ext uri="{FF2B5EF4-FFF2-40B4-BE49-F238E27FC236}">
                <a16:creationId xmlns:a16="http://schemas.microsoft.com/office/drawing/2014/main" id="{EBDAA420-5D32-4A29-AEDD-FF4A4CDB3499}"/>
              </a:ext>
            </a:extLst>
          </p:cNvPr>
          <p:cNvSpPr txBox="1">
            <a:spLocks/>
          </p:cNvSpPr>
          <p:nvPr/>
        </p:nvSpPr>
        <p:spPr>
          <a:xfrm>
            <a:off x="663574" y="4070692"/>
            <a:ext cx="2232025" cy="482258"/>
          </a:xfrm>
          <a:prstGeom prst="rect">
            <a:avLst/>
          </a:prstGeom>
        </p:spPr>
        <p:txBody>
          <a:bodyPr vert="horz" lIns="0" tIns="0" rIns="0" bIns="0" rtlCol="0" anchor="t" anchorCtr="0">
            <a:noAutofit/>
          </a:bodyPr>
          <a:lstStyle>
            <a:lvl1pPr marL="0" indent="0" algn="l" defTabSz="914400" rtl="0" eaLnBrk="1" latinLnBrk="0" hangingPunct="1">
              <a:lnSpc>
                <a:spcPts val="1740"/>
              </a:lnSpc>
              <a:spcBef>
                <a:spcPts val="0"/>
              </a:spcBef>
              <a:buFont typeface="Arial" pitchFamily="34" charset="0"/>
              <a:buNone/>
              <a:defRPr sz="1600" b="1" kern="1200" spc="-70" baseline="0">
                <a:solidFill>
                  <a:schemeClr val="tx1"/>
                </a:solidFill>
                <a:latin typeface="+mn-lt"/>
                <a:ea typeface="+mn-ea"/>
                <a:cs typeface="+mn-cs"/>
              </a:defRPr>
            </a:lvl1pPr>
            <a:lvl2pPr marL="0" indent="0" algn="l" defTabSz="914400" rtl="0" eaLnBrk="1" latinLnBrk="0" hangingPunct="1">
              <a:lnSpc>
                <a:spcPts val="1740"/>
              </a:lnSpc>
              <a:spcBef>
                <a:spcPts val="0"/>
              </a:spcBef>
              <a:buFont typeface="Arial" pitchFamily="34" charset="0"/>
              <a:buNone/>
              <a:defRPr sz="1600" kern="1200" spc="-70" baseline="0">
                <a:solidFill>
                  <a:schemeClr val="tx1"/>
                </a:solidFill>
                <a:latin typeface="+mn-lt"/>
                <a:ea typeface="+mn-ea"/>
                <a:cs typeface="+mn-cs"/>
              </a:defRPr>
            </a:lvl2pPr>
            <a:lvl3pPr marL="151200" indent="-151200" algn="l" defTabSz="914400" rtl="0" eaLnBrk="1" latinLnBrk="0" hangingPunct="1">
              <a:lnSpc>
                <a:spcPts val="1740"/>
              </a:lnSpc>
              <a:spcBef>
                <a:spcPts val="1400"/>
              </a:spcBef>
              <a:buSzPct val="85000"/>
              <a:buFontTx/>
              <a:buBlip>
                <a:blip r:embed="rId6"/>
              </a:buBlip>
              <a:defRPr sz="1600" kern="1200" spc="-70" baseline="0">
                <a:solidFill>
                  <a:schemeClr val="tx1"/>
                </a:solidFill>
                <a:latin typeface="+mn-lt"/>
                <a:ea typeface="+mn-ea"/>
                <a:cs typeface="+mn-cs"/>
              </a:defRPr>
            </a:lvl3pPr>
            <a:lvl4pPr marL="302400" indent="-151200" algn="l" defTabSz="914400" rtl="0" eaLnBrk="1" latinLnBrk="0" hangingPunct="1">
              <a:lnSpc>
                <a:spcPts val="1740"/>
              </a:lnSpc>
              <a:spcBef>
                <a:spcPts val="1400"/>
              </a:spcBef>
              <a:buSzPct val="85000"/>
              <a:buFontTx/>
              <a:buBlip>
                <a:blip r:embed="rId6"/>
              </a:buBlip>
              <a:defRPr sz="1600" kern="1200" spc="-70" baseline="0">
                <a:solidFill>
                  <a:schemeClr val="tx1"/>
                </a:solidFill>
                <a:latin typeface="+mn-lt"/>
                <a:ea typeface="+mn-ea"/>
                <a:cs typeface="+mn-cs"/>
              </a:defRPr>
            </a:lvl4pPr>
            <a:lvl5pPr marL="453600" indent="-151200" algn="l" defTabSz="914400" rtl="0" eaLnBrk="1" latinLnBrk="0" hangingPunct="1">
              <a:lnSpc>
                <a:spcPts val="1740"/>
              </a:lnSpc>
              <a:spcBef>
                <a:spcPts val="1400"/>
              </a:spcBef>
              <a:buSzPct val="85000"/>
              <a:buFontTx/>
              <a:buBlip>
                <a:blip r:embed="rId6"/>
              </a:buBlip>
              <a:defRPr sz="1600" kern="1200" spc="-7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1950" lvl="2" indent="-361950">
              <a:lnSpc>
                <a:spcPts val="2400"/>
              </a:lnSpc>
              <a:buSzPct val="90000"/>
            </a:pPr>
            <a:r>
              <a:rPr lang="en-GB" sz="2400" b="1" dirty="0">
                <a:solidFill>
                  <a:prstClr val="black"/>
                </a:solidFill>
                <a:latin typeface="Rubik" panose="00000500000000000000" pitchFamily="2" charset="-79"/>
                <a:cs typeface="Rubik" panose="00000500000000000000" pitchFamily="2" charset="-79"/>
              </a:rPr>
              <a:t>Science</a:t>
            </a:r>
          </a:p>
          <a:p>
            <a:pPr>
              <a:lnSpc>
                <a:spcPts val="1800"/>
              </a:lnSpc>
            </a:pPr>
            <a:endParaRPr lang="en-GB" dirty="0">
              <a:latin typeface="Rubik" panose="00000500000000000000" pitchFamily="2" charset="-79"/>
              <a:cs typeface="Rubik" panose="00000500000000000000" pitchFamily="2" charset="-79"/>
            </a:endParaRPr>
          </a:p>
        </p:txBody>
      </p:sp>
      <p:pic>
        <p:nvPicPr>
          <p:cNvPr id="6152" name="Picture 8">
            <a:extLst>
              <a:ext uri="{FF2B5EF4-FFF2-40B4-BE49-F238E27FC236}">
                <a16:creationId xmlns:a16="http://schemas.microsoft.com/office/drawing/2014/main" id="{83E7ABC9-CD15-49B8-ACA4-784817E6C9C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46832" y="3056052"/>
            <a:ext cx="1488736" cy="1678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36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148"/>
                                        </p:tgtEl>
                                        <p:attrNameLst>
                                          <p:attrName>style.visibility</p:attrName>
                                        </p:attrNameLst>
                                      </p:cBhvr>
                                      <p:to>
                                        <p:strVal val="visible"/>
                                      </p:to>
                                    </p:set>
                                    <p:animEffect transition="in" filter="fade">
                                      <p:cBhvr>
                                        <p:cTn id="10" dur="500"/>
                                        <p:tgtEl>
                                          <p:spTgt spid="614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6150"/>
                                        </p:tgtEl>
                                        <p:attrNameLst>
                                          <p:attrName>style.visibility</p:attrName>
                                        </p:attrNameLst>
                                      </p:cBhvr>
                                      <p:to>
                                        <p:strVal val="visible"/>
                                      </p:to>
                                    </p:set>
                                    <p:animEffect transition="in" filter="fade">
                                      <p:cBhvr>
                                        <p:cTn id="18" dur="500"/>
                                        <p:tgtEl>
                                          <p:spTgt spid="615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6152"/>
                                        </p:tgtEl>
                                        <p:attrNameLst>
                                          <p:attrName>style.visibility</p:attrName>
                                        </p:attrNameLst>
                                      </p:cBhvr>
                                      <p:to>
                                        <p:strVal val="visible"/>
                                      </p:to>
                                    </p:set>
                                    <p:animEffect transition="in" filter="fade">
                                      <p:cBhvr>
                                        <p:cTn id="26" dur="5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3573" y="1200150"/>
            <a:ext cx="7816850" cy="511041"/>
          </a:xfrm>
        </p:spPr>
        <p:txBody>
          <a:bodyPr/>
          <a:lstStyle/>
          <a:p>
            <a:r>
              <a:rPr lang="en-US" sz="3600" dirty="0">
                <a:latin typeface="Rubik" panose="00000500000000000000" pitchFamily="2" charset="-79"/>
                <a:cs typeface="Rubik" panose="00000500000000000000" pitchFamily="2" charset="-79"/>
              </a:rPr>
              <a:t>Being </a:t>
            </a:r>
            <a:r>
              <a:rPr lang="en-GB" sz="3600" dirty="0">
                <a:latin typeface="Rubik" panose="00000500000000000000" pitchFamily="2" charset="-79"/>
                <a:cs typeface="Rubik" panose="00000500000000000000" pitchFamily="2" charset="-79"/>
              </a:rPr>
              <a:t>kind</a:t>
            </a:r>
          </a:p>
        </p:txBody>
      </p:sp>
      <p:pic>
        <p:nvPicPr>
          <p:cNvPr id="2050" name="Picture 2">
            <a:extLst>
              <a:ext uri="{FF2B5EF4-FFF2-40B4-BE49-F238E27FC236}">
                <a16:creationId xmlns:a16="http://schemas.microsoft.com/office/drawing/2014/main" id="{EF2F1B24-1710-4E4A-8577-3AD3D5FEE2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8905" y="1809750"/>
            <a:ext cx="3786187" cy="2729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675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1481" y="742950"/>
            <a:ext cx="4139119" cy="482258"/>
          </a:xfrm>
        </p:spPr>
        <p:txBody>
          <a:bodyPr/>
          <a:lstStyle/>
          <a:p>
            <a:pPr>
              <a:lnSpc>
                <a:spcPts val="3200"/>
              </a:lnSpc>
            </a:pPr>
            <a:r>
              <a:rPr lang="en-GB" sz="3600" cap="none" dirty="0">
                <a:latin typeface="Rubik" panose="00000500000000000000" pitchFamily="2" charset="-79"/>
                <a:cs typeface="Rubik" panose="00000500000000000000" pitchFamily="2" charset="-79"/>
              </a:rPr>
              <a:t>Being kind</a:t>
            </a:r>
          </a:p>
        </p:txBody>
      </p:sp>
      <p:sp>
        <p:nvSpPr>
          <p:cNvPr id="5" name="Content Placeholder 4"/>
          <p:cNvSpPr>
            <a:spLocks noGrp="1"/>
          </p:cNvSpPr>
          <p:nvPr>
            <p:ph idx="1"/>
          </p:nvPr>
        </p:nvSpPr>
        <p:spPr>
          <a:xfrm>
            <a:off x="661481" y="1616869"/>
            <a:ext cx="3679824" cy="898665"/>
          </a:xfrm>
        </p:spPr>
        <p:txBody>
          <a:bodyPr/>
          <a:lstStyle/>
          <a:p>
            <a:pPr>
              <a:lnSpc>
                <a:spcPts val="3000"/>
              </a:lnSpc>
            </a:pPr>
            <a:r>
              <a:rPr lang="en-GB" sz="2400" dirty="0">
                <a:latin typeface="Rubik" panose="00000500000000000000" pitchFamily="2" charset="-79"/>
                <a:cs typeface="Rubik" panose="00000500000000000000" pitchFamily="2" charset="-79"/>
              </a:rPr>
              <a:t>We need to take care of each other</a:t>
            </a:r>
          </a:p>
          <a:p>
            <a:pPr>
              <a:lnSpc>
                <a:spcPts val="1800"/>
              </a:lnSpc>
            </a:pPr>
            <a:endParaRPr lang="en-GB" dirty="0">
              <a:latin typeface="Rubik" panose="00000500000000000000" pitchFamily="2" charset="-79"/>
              <a:cs typeface="Rubik" panose="00000500000000000000" pitchFamily="2" charset="-79"/>
            </a:endParaRPr>
          </a:p>
        </p:txBody>
      </p:sp>
      <p:pic>
        <p:nvPicPr>
          <p:cNvPr id="8194" name="Picture 2">
            <a:extLst>
              <a:ext uri="{FF2B5EF4-FFF2-40B4-BE49-F238E27FC236}">
                <a16:creationId xmlns:a16="http://schemas.microsoft.com/office/drawing/2014/main" id="{67DEEAD8-9D6F-4D66-A6F5-97646FAEAF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0708" y="351289"/>
            <a:ext cx="3477406" cy="1747838"/>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a:extLst>
              <a:ext uri="{FF2B5EF4-FFF2-40B4-BE49-F238E27FC236}">
                <a16:creationId xmlns:a16="http://schemas.microsoft.com/office/drawing/2014/main" id="{A619D392-BA10-4A5B-ADBF-0A077A80172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078" t="6923" r="6078" b="5604"/>
          <a:stretch/>
        </p:blipFill>
        <p:spPr bwMode="auto">
          <a:xfrm>
            <a:off x="5257800" y="2430366"/>
            <a:ext cx="2110705" cy="21430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drawing, map&#10;&#10;Description automatically generated">
            <a:extLst>
              <a:ext uri="{FF2B5EF4-FFF2-40B4-BE49-F238E27FC236}">
                <a16:creationId xmlns:a16="http://schemas.microsoft.com/office/drawing/2014/main" id="{C3593E9A-F7BA-4E01-83A7-FCFCB9E1FD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2732530"/>
            <a:ext cx="4418520" cy="1668020"/>
          </a:xfrm>
          <a:prstGeom prst="rect">
            <a:avLst/>
          </a:prstGeom>
        </p:spPr>
      </p:pic>
    </p:spTree>
    <p:extLst>
      <p:ext uri="{BB962C8B-B14F-4D97-AF65-F5344CB8AC3E}">
        <p14:creationId xmlns:p14="http://schemas.microsoft.com/office/powerpoint/2010/main" val="314029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fade">
                                      <p:cBhvr>
                                        <p:cTn id="10" dur="500"/>
                                        <p:tgtEl>
                                          <p:spTgt spid="819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202"/>
                                        </p:tgtEl>
                                        <p:attrNameLst>
                                          <p:attrName>style.visibility</p:attrName>
                                        </p:attrNameLst>
                                      </p:cBhvr>
                                      <p:to>
                                        <p:strVal val="visible"/>
                                      </p:to>
                                    </p:set>
                                    <p:animEffect transition="in" filter="fade">
                                      <p:cBhvr>
                                        <p:cTn id="15" dur="500"/>
                                        <p:tgtEl>
                                          <p:spTgt spid="8202"/>
                                        </p:tgtEl>
                                      </p:cBhvr>
                                    </p:animEffect>
                                  </p:childTnLst>
                                </p:cTn>
                              </p:par>
                              <p:par>
                                <p:cTn id="16" presetID="1"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Default Theme">
  <a:themeElements>
    <a:clrScheme name="Humanists_UK_v1">
      <a:dk1>
        <a:sysClr val="windowText" lastClr="000000"/>
      </a:dk1>
      <a:lt1>
        <a:sysClr val="window" lastClr="FFFFFF"/>
      </a:lt1>
      <a:dk2>
        <a:srgbClr val="00C7B1"/>
      </a:dk2>
      <a:lt2>
        <a:srgbClr val="4C4184"/>
      </a:lt2>
      <a:accent1>
        <a:srgbClr val="702F8A"/>
      </a:accent1>
      <a:accent2>
        <a:srgbClr val="FFC72C"/>
      </a:accent2>
      <a:accent3>
        <a:srgbClr val="9BBB59"/>
      </a:accent3>
      <a:accent4>
        <a:srgbClr val="8064A2"/>
      </a:accent4>
      <a:accent5>
        <a:srgbClr val="4BACC6"/>
      </a:accent5>
      <a:accent6>
        <a:srgbClr val="F79646"/>
      </a:accent6>
      <a:hlink>
        <a:srgbClr val="0000FF"/>
      </a:hlink>
      <a:folHlink>
        <a:srgbClr val="800080"/>
      </a:folHlink>
    </a:clrScheme>
    <a:fontScheme name="Humanists_UK_v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Humanist UK_v4 (1)</Template>
  <TotalTime>549</TotalTime>
  <Words>1514</Words>
  <Application>Microsoft Office PowerPoint</Application>
  <PresentationFormat>On-screen Show (16:9)</PresentationFormat>
  <Paragraphs>99</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Rubik</vt:lpstr>
      <vt:lpstr>Default Theme</vt:lpstr>
      <vt:lpstr>What is humanism?</vt:lpstr>
      <vt:lpstr>World Humanist Day</vt:lpstr>
      <vt:lpstr>What is humanism?</vt:lpstr>
      <vt:lpstr>Three things that are important to humanists…</vt:lpstr>
      <vt:lpstr>Asking questions</vt:lpstr>
      <vt:lpstr>Asking questions</vt:lpstr>
      <vt:lpstr>How do humanists decide what to believe?</vt:lpstr>
      <vt:lpstr>Being kind</vt:lpstr>
      <vt:lpstr>Being kind</vt:lpstr>
      <vt:lpstr>How do we know what is the right thing to do?</vt:lpstr>
      <vt:lpstr>The golden rule</vt:lpstr>
      <vt:lpstr>Finding happiness</vt:lpstr>
      <vt:lpstr>The Happy Human</vt:lpstr>
      <vt:lpstr>Freedom</vt:lpstr>
      <vt:lpstr>What three things are important to humanists?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 FOR YOURSELF, ACT FOR EVERYONE</dc:title>
  <dc:creator>Luke Donnellan</dc:creator>
  <cp:lastModifiedBy>Rhian Jones</cp:lastModifiedBy>
  <cp:revision>48</cp:revision>
  <dcterms:created xsi:type="dcterms:W3CDTF">2017-06-14T10:04:46Z</dcterms:created>
  <dcterms:modified xsi:type="dcterms:W3CDTF">2019-12-13T17:04:19Z</dcterms:modified>
</cp:coreProperties>
</file>